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74" r:id="rId2"/>
    <p:sldId id="704" r:id="rId3"/>
    <p:sldId id="260" r:id="rId4"/>
    <p:sldId id="699" r:id="rId5"/>
    <p:sldId id="706" r:id="rId6"/>
    <p:sldId id="720" r:id="rId7"/>
    <p:sldId id="722" r:id="rId8"/>
    <p:sldId id="700" r:id="rId9"/>
    <p:sldId id="709" r:id="rId10"/>
    <p:sldId id="724" r:id="rId11"/>
    <p:sldId id="725" r:id="rId12"/>
    <p:sldId id="726" r:id="rId13"/>
    <p:sldId id="708" r:id="rId14"/>
    <p:sldId id="727" r:id="rId15"/>
    <p:sldId id="702" r:id="rId16"/>
    <p:sldId id="701" r:id="rId17"/>
    <p:sldId id="6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01C"/>
    <a:srgbClr val="F2F2F2"/>
    <a:srgbClr val="D9D9D9"/>
    <a:srgbClr val="BFBFBF"/>
    <a:srgbClr val="E60012"/>
    <a:srgbClr val="E90012"/>
    <a:srgbClr val="BC000D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8" autoAdjust="0"/>
    <p:restoredTop sz="65651" autoAdjust="0"/>
  </p:normalViewPr>
  <p:slideViewPr>
    <p:cSldViewPr snapToGrid="0" showGuides="1">
      <p:cViewPr varScale="1">
        <p:scale>
          <a:sx n="75" d="100"/>
          <a:sy n="75" d="100"/>
        </p:scale>
        <p:origin x="2274" y="6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工作时间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工作时间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3F-4080-8D17-E8E689EAEC4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3F-4080-8D17-E8E689EAEC4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3F-4080-8D17-E8E689EAEC4A}"/>
              </c:ext>
            </c:extLst>
          </c:dPt>
          <c:cat>
            <c:strRef>
              <c:f>Sheet1!$A$2:$A$4</c:f>
              <c:strCache>
                <c:ptCount val="3"/>
                <c:pt idx="0">
                  <c:v>ISM</c:v>
                </c:pt>
                <c:pt idx="1">
                  <c:v>其他</c:v>
                </c:pt>
                <c:pt idx="2">
                  <c:v>云实施平台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8A-4360-AF3A-81FBA1CCD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ISM</a:t>
            </a:r>
            <a:r>
              <a:rPr lang="zh-CN" dirty="0"/>
              <a:t>问题数量柱形图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408E-9400-E1EB580144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B3-408E-9400-E1EB580144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B3-408E-9400-E1EB580144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B3-408E-9400-E1EB580144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3-408E-9400-E1EB580144C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B3-408E-9400-E1EB580144C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B3-408E-9400-E1EB580144C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I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Sheet1!$I$2:$I$13</c:f>
              <c:numCache>
                <c:formatCode>General</c:formatCode>
                <c:ptCount val="12"/>
                <c:pt idx="7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7B3-408E-9400-E1EB580144C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J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Sheet1!$J$2:$J$13</c:f>
              <c:numCache>
                <c:formatCode>General</c:formatCode>
                <c:ptCount val="12"/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7B3-408E-9400-E1EB580144C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Sheet1!$K$2:$K$13</c:f>
              <c:numCache>
                <c:formatCode>General</c:formatCode>
                <c:ptCount val="12"/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7B3-408E-9400-E1EB580144CB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Sheet1!$L$2:$L$13</c:f>
              <c:numCache>
                <c:formatCode>General</c:formatCode>
                <c:ptCount val="12"/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7B3-408E-9400-E1EB580144CB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O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A应用操作</c:v>
                </c:pt>
                <c:pt idx="1">
                  <c:v>B产品错误</c:v>
                </c:pt>
                <c:pt idx="2">
                  <c:v>C功能性需求</c:v>
                </c:pt>
                <c:pt idx="3">
                  <c:v>D操作性需求</c:v>
                </c:pt>
                <c:pt idx="4">
                  <c:v>E效率问题</c:v>
                </c:pt>
                <c:pt idx="5">
                  <c:v>F实施问题</c:v>
                </c:pt>
                <c:pt idx="6">
                  <c:v>G数据错误问题</c:v>
                </c:pt>
                <c:pt idx="7">
                  <c:v>I特殊问题</c:v>
                </c:pt>
                <c:pt idx="8">
                  <c:v>J无效问题</c:v>
                </c:pt>
                <c:pt idx="9">
                  <c:v>K补丁引发</c:v>
                </c:pt>
                <c:pt idx="10">
                  <c:v>L二次开发</c:v>
                </c:pt>
                <c:pt idx="11">
                  <c:v>O适配补丁</c:v>
                </c:pt>
              </c:strCache>
            </c:strRef>
          </c:cat>
          <c:val>
            <c:numRef>
              <c:f>Sheet1!$M$2:$M$13</c:f>
              <c:numCache>
                <c:formatCode>General</c:formatCode>
                <c:ptCount val="12"/>
                <c:pt idx="1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7B3-408E-9400-E1EB580144C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59822351"/>
        <c:axId val="59810703"/>
      </c:barChart>
      <c:catAx>
        <c:axId val="59822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810703"/>
        <c:crosses val="autoZero"/>
        <c:auto val="1"/>
        <c:lblAlgn val="ctr"/>
        <c:lblOffset val="100"/>
        <c:noMultiLvlLbl val="0"/>
      </c:catAx>
      <c:valAx>
        <c:axId val="598107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82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D7BCA-98AA-4DEC-B84B-4EED3E1B6DD8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C40BE-7FDC-4792-9119-1F1AC7C8B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1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5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思路：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单据节点默认是可以按照字段来进行排序的，但是实时凭证节点不能排序，基本上可以认定是某一处代码进行了排序限制。这时候应该想一想为什么要进行排序限制，如果允许排序会导致什么后果。因为不知道哪里做了排序限制，只能通过该节点的前台</a:t>
            </a:r>
            <a:r>
              <a:rPr lang="en-US" altLang="zh-CN" dirty="0"/>
              <a:t>UI</a:t>
            </a:r>
            <a:r>
              <a:rPr lang="zh-CN" altLang="en-US" dirty="0"/>
              <a:t>类为起点，一行行的进行代码筛查。通过</a:t>
            </a:r>
            <a:r>
              <a:rPr lang="en-US" altLang="zh-CN" dirty="0"/>
              <a:t>client</a:t>
            </a:r>
            <a:r>
              <a:rPr lang="zh-CN" altLang="en-US" dirty="0"/>
              <a:t>端测试发现，生成实时凭证，取消生成实时凭证，合并实时凭证皆不能排序。这时候可以认为是</a:t>
            </a:r>
            <a:r>
              <a:rPr lang="en-US" altLang="zh-CN" dirty="0"/>
              <a:t>3</a:t>
            </a:r>
            <a:r>
              <a:rPr lang="zh-CN" altLang="en-US" dirty="0"/>
              <a:t>个节点公用的</a:t>
            </a:r>
            <a:r>
              <a:rPr lang="en-US" altLang="zh-CN" dirty="0"/>
              <a:t>UI</a:t>
            </a:r>
            <a:r>
              <a:rPr lang="zh-CN" altLang="en-US" dirty="0"/>
              <a:t>基类中进行了排序限制，缩小的代码筛查范围。查看该类中的方法名，因为是设置禁止排序，所以方法名很有可能是</a:t>
            </a:r>
            <a:r>
              <a:rPr lang="en-US" altLang="zh-CN" dirty="0"/>
              <a:t>set</a:t>
            </a:r>
            <a:r>
              <a:rPr lang="zh-CN" altLang="en-US" dirty="0"/>
              <a:t>开头，以此为条件，找到可疑方法名 </a:t>
            </a:r>
            <a:r>
              <a:rPr lang="en-US" altLang="zh-CN" dirty="0" err="1"/>
              <a:t>setDisplayProperty</a:t>
            </a:r>
            <a:r>
              <a:rPr lang="en-US" altLang="zh-CN" dirty="0"/>
              <a:t>()</a:t>
            </a:r>
            <a:r>
              <a:rPr lang="zh-CN" altLang="en-US" dirty="0"/>
              <a:t> 设置显示属性，该方法中一行代码 </a:t>
            </a:r>
            <a:r>
              <a:rPr lang="en-US" altLang="zh-CN" dirty="0" err="1"/>
              <a:t>m_list.getBodyTable</a:t>
            </a:r>
            <a:r>
              <a:rPr lang="en-US" altLang="zh-CN" dirty="0"/>
              <a:t>().</a:t>
            </a:r>
            <a:r>
              <a:rPr lang="en-US" altLang="zh-CN" dirty="0" err="1"/>
              <a:t>setSortEnabled</a:t>
            </a:r>
            <a:r>
              <a:rPr lang="en-US" altLang="zh-CN" dirty="0"/>
              <a:t>(false); </a:t>
            </a:r>
            <a:r>
              <a:rPr lang="zh-CN" altLang="en-US" dirty="0"/>
              <a:t>设置了不可排序。放开限制后，在单据节点可以成功按字段排序了，随后测验生成实时凭证节点。发现生成的实时凭证顺序错乱严重，原因是界面显示的数据顺序和生成实时凭证调用的</a:t>
            </a:r>
            <a:r>
              <a:rPr lang="en-US" altLang="zh-CN" dirty="0"/>
              <a:t>list</a:t>
            </a:r>
            <a:r>
              <a:rPr lang="zh-CN" altLang="en-US" dirty="0"/>
              <a:t>的数据顺序不一致。修复方式是放弃之前的按行号从</a:t>
            </a:r>
            <a:r>
              <a:rPr lang="en-US" altLang="zh-CN" dirty="0"/>
              <a:t>list</a:t>
            </a:r>
            <a:r>
              <a:rPr lang="zh-CN" altLang="en-US" dirty="0"/>
              <a:t>中取值的方法，而是按选定数据的主键来匹配数据，这样就可以保证无论顺序如何改变，取到的值都是正确的。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问题解决思路，首先要复现问题，得到客户环境后，问题成功复现。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下一步找到报错代码位置，因为报错信息弹出的是空白窗口，无任何信息。于是查看日志内容，发现日志里抛出了异常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，于是开发环境下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调试，打上了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nc.vo.pub.BusinessException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条件异常断点。成功抓取到异常后，查看异常堆栈信息。发现了堆栈内容有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层，报错现象又为长时间无响应后弹出空白窗，初步判断为内存不够，于是调大虚拟机内存。发现仍然不能正常品质追溯。多次调大内存后仍然失败。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怀疑是别的原因导致的错误，所以通过调试堆栈回溯代码逻辑，找到了一个递归处理类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MQR.java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，该类对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进行了树形结构索引构建。跟踪代码发现递归运行时是个死循环，原因是客户设置的生产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嵌套的不规范，父级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的子级存在父级本身，导致递归循环无法结束。于是增加了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结构的过滤代码，过滤掉子类中与父类相同的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。递归正常运行，品质追溯功能也可以正常使用了。</a:t>
            </a: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36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销售订单简单流程中，我们可以通过手动录入单据来制作一张新的销售订单，在卡片界面填写好所有的必填字段后，点击保存，就完成了一张新的销售订单。对该销售订单进行审核，审核通过后就可以到销售出库单节点，选定同样的销售业务流程，参照销售订单新建一张销售出库单。填写实发数量后，保存单据。然后签字审批。销售发票可以通过参照销售订单生成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34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采购流程中，可以自制请购单来发起请购流程。手工录入一张请购单，填写好存货信息等字段后点击保存，然后进行审核，审核完毕后。打开采购订单维护界面，选择业务流程，参照请购单生成一张采购订单。进行审核。审核后就可以到采购到货节点参照采购订单生成采购到货单。审批到货单后，可以到库存采购入库节点参照采购到货单生成采购入库单。</a:t>
            </a: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03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希望我们每个开发人员在工作过程中，把我们解决问题的一些小技巧都记录下来，经常整理一下，可以交给新同事使用，这样可以帮助新同事快速的投入到工作中去。</a:t>
            </a:r>
            <a:endParaRPr lang="en-US" altLang="zh-CN" sz="12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现在我来讲一下我实习期间的工作成果。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28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实习期间我的工作内容可以分为</a:t>
            </a:r>
            <a:r>
              <a:rPr lang="en-US" altLang="zh-CN" dirty="0"/>
              <a:t>3</a:t>
            </a:r>
            <a:r>
              <a:rPr lang="zh-CN" altLang="en-US" dirty="0"/>
              <a:t>部分，分别是 云实施平台的开发，</a:t>
            </a:r>
            <a:r>
              <a:rPr lang="en-US" altLang="zh-CN" dirty="0"/>
              <a:t>ISM</a:t>
            </a:r>
            <a:r>
              <a:rPr lang="zh-CN" altLang="en-US" dirty="0"/>
              <a:t>问题和简单单据节点的开发。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实施人员先创建属于客户公司的调研问卷，并通过回答问卷中的问题来收集与客户公司匹配的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项目中所必需的基础数据。以此来达到进行一站式的数据收集，数据整理，数据初始化，来帮助实施人员快速完善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中的基础数据。极大的减少了实施过程中的重复性操作，减轻了实施人员的实施负担。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我在其中负责了后台答案解析模块的部分工作。该部分工作是在后台处理问题答案，根据问题将答案分离，然后根据类名后缀放入到一个个不同的答案处理类中，重新包装答案格式，然后保存到数据库中。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13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这里主要讲讲答案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转换方法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QuestionnaireBVO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qbvos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该方法被问卷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层的接口调用，得到页面上传过来的答案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列表，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方法就负责对这个答案列表进行处理，处理内容包括判断是否为空，并且将问卷答案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所需要的格式，然后将列表转换成数组返回。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20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ISM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个月解决问题</a:t>
            </a:r>
            <a:r>
              <a:rPr lang="en-US" altLang="zh-CN" dirty="0"/>
              <a:t>150</a:t>
            </a:r>
            <a:r>
              <a:rPr lang="zh-CN" altLang="en-US" dirty="0"/>
              <a:t>多个，其中产品错误类的问题最多，有</a:t>
            </a:r>
            <a:r>
              <a:rPr lang="en-US" altLang="zh-CN" dirty="0"/>
              <a:t>60</a:t>
            </a:r>
            <a:r>
              <a:rPr lang="zh-CN" altLang="en-US" dirty="0"/>
              <a:t>多个。其次就是数据错误问题和适配补丁，数量分别在</a:t>
            </a:r>
            <a:r>
              <a:rPr lang="en-US" altLang="zh-CN" dirty="0"/>
              <a:t>20</a:t>
            </a:r>
            <a:r>
              <a:rPr lang="zh-CN" altLang="en-US" dirty="0"/>
              <a:t>个左右。功能性需求和操作性需求总共有</a:t>
            </a:r>
            <a:r>
              <a:rPr lang="en-US" altLang="zh-CN" dirty="0"/>
              <a:t>15</a:t>
            </a:r>
            <a:r>
              <a:rPr lang="zh-CN" altLang="en-US" dirty="0"/>
              <a:t>个。实施问题有</a:t>
            </a:r>
            <a:r>
              <a:rPr lang="en-US" altLang="zh-CN" dirty="0"/>
              <a:t>13</a:t>
            </a:r>
            <a:r>
              <a:rPr lang="zh-CN" altLang="en-US" dirty="0"/>
              <a:t>个。其他类别数量较少。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8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复现问题后，错误现象一般为错误提示，该提示可以为我们提供一个解决问题的大致思路。比如，到货单审核失败，报错，到货单不满足入库业务要求，那么可以从出入库的角度上去分析问题。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接下来录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，看有无异常信息，方便找到出错位置。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有异常信息，就查看异常堆栈，打异常断点，回溯代码，找出错误原因。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无异常信息，就追踪表层事件，比如点击审核按钮出错，就追踪审核按钮的代码逻辑，直到发现异常。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接下来找错误出现的原因，方法视情况而定。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如果问题可以在标准环境复现，即可认为问题是通版问题，那么问题可以通过标准环境解决，如果问题通过补丁解决，该补丁为通版补丁，视问题情况看要不要提交到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如果标准环境不能复现，则解决方式分为云模式还是软件模式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云模式：就更新公有云的测试环境，打上远程调试断点，然后复现问题，修复问题。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云：如果客户服务器外网可以访问，就打远程调试断点，进行远程调试。如果客户环境不能访问外网，就通过远程工具复现问题，解决问题，如果客户可以上传数据库，也可以将数据库还原到公司服务器上，在本地开发环境解决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48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验证补丁是否为该问题的解决补丁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如果补丁为该问题的解决补丁，进行下一步。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如果补丁不是该问题的解决补丁，那应该重新分析问题，解决问题。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补丁版本与客户环境是否一致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如果一致进行下一步。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如果不一致，则应该将补丁版本升级或降级到与客户环境版本一致。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遇到版本不同的情况，低版本补丁适配高版本环境，需要注意不要影响高版本中在该类增加的新功能。高版本补丁适配低版本环境，要注意不要带出高版本新加入的代码，防止客户环境出错。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如果无修改，则对补丁进行环境测试，成功后，作为问题解决方法回复给客户。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如果有修改，应该先合并补丁类的修改。合并完成后再进行环境测试，成功后发给客户。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最后应用适配补丁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应用适配之前，都应该用尽可能符合客户环境版本和现状的测试环境进行测试，成功后，再将补丁发给客户，并应该叮嘱客户先在自己的测试环境上测试，未出现问题才可以将补丁打到正式环境上。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Font typeface="+mj-lt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需求问题也是很重要的一类，需求可以分为两种，一种是功能性需求，一般为客户在使用产品的过程中，感到现有功能不能覆盖自己的使用场景。于是向我们提出需求问题，希望我们支持。</a:t>
            </a:r>
            <a:endParaRPr lang="en-US" altLang="zh-CN" dirty="0"/>
          </a:p>
          <a:p>
            <a:r>
              <a:rPr lang="zh-CN" altLang="en-US" dirty="0"/>
              <a:t>另一种是操作性需求，一般为客户在使用过程中，感到步骤繁琐，或者操作不方便，希望我们能够改进操作，所提出的操作性需求。</a:t>
            </a:r>
            <a:endParaRPr lang="en-US" altLang="zh-CN" dirty="0"/>
          </a:p>
          <a:p>
            <a:r>
              <a:rPr lang="zh-CN" altLang="en-US" dirty="0"/>
              <a:t>无论是那种需求都需要先通过需求老师分析，判断是否支持，如果不支持则退回，如果支持，则由需求老师给出解决方案，开发按照方案进行开发，来实现需求。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EC40BE-7FDC-4792-9119-1F1AC7C8B6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2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9D21804-B05E-4485-B340-C2CFB533C9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0"/>
            <a:ext cx="28375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1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D0A16-A05A-4EC7-B2AA-D0BD60C5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32C51-3317-4638-82F2-EF59AE23E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B989E-BEF4-48C1-877E-3CD57E99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947D4-8CF9-4E63-ACAE-CA114CC7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0A983-865F-4207-A1C7-4014E0A6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5A54-B096-4E24-BC3E-59D74AE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16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86B79-A2FE-4062-A1F3-119A329D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1C10-CCC0-48A8-A2FE-C8E86590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C30754-364E-4AF7-BF98-3E1CA855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C0E485-8C72-478F-8E25-31155601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582AC-C124-4618-A40B-4C077B9A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DEE46-6112-4669-AEA5-642A30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44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12524-961E-4783-98C1-CEFE385E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B97A7-0C9D-4363-9520-73C1FABD8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EE48-4F11-434A-BB0D-B611229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E154-0C42-4B75-9BB7-21C91DFE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1FB36-8961-4C7A-AB2C-FB97AF4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233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7488AB-18EB-4F91-9419-768B7BAB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231D00-A8A3-4896-91E2-2043523F0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3E865-34C6-4DC7-825B-8B96BF93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ACFC6-60E1-4922-A5A2-18C15841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9C916-84E7-4025-A4B0-4FD25D01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22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顶部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物体&#10;&#10;自动生成的说明">
            <a:extLst>
              <a:ext uri="{FF2B5EF4-FFF2-40B4-BE49-F238E27FC236}">
                <a16:creationId xmlns:a16="http://schemas.microsoft.com/office/drawing/2014/main" id="{6C5DCE8E-63DB-416A-B6C0-1FA60D16C9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14" y="445006"/>
            <a:ext cx="890690" cy="4027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4F2D95-C45A-417D-B53D-29C7766576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4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818382"/>
            <a:ext cx="11378632" cy="5825384"/>
            <a:chOff x="940596" y="1700228"/>
            <a:chExt cx="6850085" cy="3506956"/>
          </a:xfrm>
          <a:solidFill>
            <a:srgbClr val="E8E8E8">
              <a:alpha val="40000"/>
            </a:srgb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65AE1237-AC54-4BEB-AE4B-96855F3438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2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3C83107F-DEE2-4887-8312-8CC12614E9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（光源左上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8289F625-D711-471F-9FD1-DFF7F0E208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571638"/>
            <a:ext cx="11378632" cy="5825384"/>
            <a:chOff x="940596" y="1700228"/>
            <a:chExt cx="6850085" cy="3506956"/>
          </a:xfrm>
          <a:solidFill>
            <a:schemeClr val="bg1">
              <a:lumMod val="95000"/>
              <a:alpha val="4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0174E1FE-9DBD-4355-A51A-AEED4B4B13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E79BCC98-9CA3-464A-B5E1-4374E0E800DC}"/>
              </a:ext>
            </a:extLst>
          </p:cNvPr>
          <p:cNvGrpSpPr/>
          <p:nvPr userDrawn="1"/>
        </p:nvGrpSpPr>
        <p:grpSpPr>
          <a:xfrm>
            <a:off x="406684" y="4261425"/>
            <a:ext cx="11378632" cy="2245988"/>
            <a:chOff x="940596" y="1700228"/>
            <a:chExt cx="6850085" cy="3506956"/>
          </a:xfrm>
          <a:solidFill>
            <a:schemeClr val="bg1">
              <a:lumMod val="95000"/>
              <a:alpha val="60000"/>
            </a:schemeClr>
          </a:solidFill>
        </p:grpSpPr>
        <p:sp>
          <p:nvSpPr>
            <p:cNvPr id="28" name="Freeform 250">
              <a:extLst>
                <a:ext uri="{FF2B5EF4-FFF2-40B4-BE49-F238E27FC236}">
                  <a16:creationId xmlns:a16="http://schemas.microsoft.com/office/drawing/2014/main" id="{0A9C33EB-9897-45DB-8855-273ED25B4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B8E4ED2-DEF0-4D04-A397-4D69E146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E69C9900-A27B-44B0-9722-88C878DE5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EC1668E0-9B26-4C06-9804-DB4A8022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16F33C58-4C52-43D9-8D7E-ACCE2909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EC936DD5-061A-40DB-BEDF-FC9C8D0C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56">
              <a:extLst>
                <a:ext uri="{FF2B5EF4-FFF2-40B4-BE49-F238E27FC236}">
                  <a16:creationId xmlns:a16="http://schemas.microsoft.com/office/drawing/2014/main" id="{AE61F726-49ED-4B0E-B38C-66236B378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57">
              <a:extLst>
                <a:ext uri="{FF2B5EF4-FFF2-40B4-BE49-F238E27FC236}">
                  <a16:creationId xmlns:a16="http://schemas.microsoft.com/office/drawing/2014/main" id="{36F41754-6D80-44CB-B5F2-476E68E67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D86CF023-98B8-4617-B4E4-4F6E34EE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2BD64830-313F-4182-985D-A81DB26D4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A1F9A52D-AF74-403E-AE56-18FEC132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61">
              <a:extLst>
                <a:ext uri="{FF2B5EF4-FFF2-40B4-BE49-F238E27FC236}">
                  <a16:creationId xmlns:a16="http://schemas.microsoft.com/office/drawing/2014/main" id="{29A579F6-477B-4947-80E4-662E2954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62">
              <a:extLst>
                <a:ext uri="{FF2B5EF4-FFF2-40B4-BE49-F238E27FC236}">
                  <a16:creationId xmlns:a16="http://schemas.microsoft.com/office/drawing/2014/main" id="{E3622926-4DAD-4A26-B14E-5A9D29A9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63">
              <a:extLst>
                <a:ext uri="{FF2B5EF4-FFF2-40B4-BE49-F238E27FC236}">
                  <a16:creationId xmlns:a16="http://schemas.microsoft.com/office/drawing/2014/main" id="{3AF5FAE1-B624-4139-8E9D-2382AC78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64">
              <a:extLst>
                <a:ext uri="{FF2B5EF4-FFF2-40B4-BE49-F238E27FC236}">
                  <a16:creationId xmlns:a16="http://schemas.microsoft.com/office/drawing/2014/main" id="{DC464629-C08E-429F-8165-C1587955E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65">
              <a:extLst>
                <a:ext uri="{FF2B5EF4-FFF2-40B4-BE49-F238E27FC236}">
                  <a16:creationId xmlns:a16="http://schemas.microsoft.com/office/drawing/2014/main" id="{3CBBDF61-4C14-4338-9755-CFFCD577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66">
              <a:extLst>
                <a:ext uri="{FF2B5EF4-FFF2-40B4-BE49-F238E27FC236}">
                  <a16:creationId xmlns:a16="http://schemas.microsoft.com/office/drawing/2014/main" id="{39774454-2601-4E1D-A4FE-ADF646579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67">
              <a:extLst>
                <a:ext uri="{FF2B5EF4-FFF2-40B4-BE49-F238E27FC236}">
                  <a16:creationId xmlns:a16="http://schemas.microsoft.com/office/drawing/2014/main" id="{63AC5FD0-7668-4952-8796-DFA1F1A8D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68">
              <a:extLst>
                <a:ext uri="{FF2B5EF4-FFF2-40B4-BE49-F238E27FC236}">
                  <a16:creationId xmlns:a16="http://schemas.microsoft.com/office/drawing/2014/main" id="{D2B4F3EF-F805-4619-A9F3-3B59CD96A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69">
              <a:extLst>
                <a:ext uri="{FF2B5EF4-FFF2-40B4-BE49-F238E27FC236}">
                  <a16:creationId xmlns:a16="http://schemas.microsoft.com/office/drawing/2014/main" id="{06BC5FB0-8A88-422F-89D6-925CB0AB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70">
              <a:extLst>
                <a:ext uri="{FF2B5EF4-FFF2-40B4-BE49-F238E27FC236}">
                  <a16:creationId xmlns:a16="http://schemas.microsoft.com/office/drawing/2014/main" id="{764B32FC-6376-4B00-A29B-1896FE81C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71">
              <a:extLst>
                <a:ext uri="{FF2B5EF4-FFF2-40B4-BE49-F238E27FC236}">
                  <a16:creationId xmlns:a16="http://schemas.microsoft.com/office/drawing/2014/main" id="{32651CED-375A-4875-B98C-606ADFF9D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272">
              <a:extLst>
                <a:ext uri="{FF2B5EF4-FFF2-40B4-BE49-F238E27FC236}">
                  <a16:creationId xmlns:a16="http://schemas.microsoft.com/office/drawing/2014/main" id="{359DC3A2-ADCB-404B-8A29-CC9F8FAB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273">
              <a:extLst>
                <a:ext uri="{FF2B5EF4-FFF2-40B4-BE49-F238E27FC236}">
                  <a16:creationId xmlns:a16="http://schemas.microsoft.com/office/drawing/2014/main" id="{445EDB83-37AB-414C-801C-898DED860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274">
              <a:extLst>
                <a:ext uri="{FF2B5EF4-FFF2-40B4-BE49-F238E27FC236}">
                  <a16:creationId xmlns:a16="http://schemas.microsoft.com/office/drawing/2014/main" id="{E91FBD37-1E4B-48FA-904C-AEFF93F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275">
              <a:extLst>
                <a:ext uri="{FF2B5EF4-FFF2-40B4-BE49-F238E27FC236}">
                  <a16:creationId xmlns:a16="http://schemas.microsoft.com/office/drawing/2014/main" id="{02C1BEC4-40EA-4577-9B07-A30870BBA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276">
              <a:extLst>
                <a:ext uri="{FF2B5EF4-FFF2-40B4-BE49-F238E27FC236}">
                  <a16:creationId xmlns:a16="http://schemas.microsoft.com/office/drawing/2014/main" id="{26EDFCD1-587D-4291-BBDB-6E23BD936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277">
              <a:extLst>
                <a:ext uri="{FF2B5EF4-FFF2-40B4-BE49-F238E27FC236}">
                  <a16:creationId xmlns:a16="http://schemas.microsoft.com/office/drawing/2014/main" id="{BC5E2371-4A9A-47E3-BDD8-89F3750DA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278">
              <a:extLst>
                <a:ext uri="{FF2B5EF4-FFF2-40B4-BE49-F238E27FC236}">
                  <a16:creationId xmlns:a16="http://schemas.microsoft.com/office/drawing/2014/main" id="{5C9EC132-844D-4251-9207-24F01520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279">
              <a:extLst>
                <a:ext uri="{FF2B5EF4-FFF2-40B4-BE49-F238E27FC236}">
                  <a16:creationId xmlns:a16="http://schemas.microsoft.com/office/drawing/2014/main" id="{D1A6FDCB-CCA4-45D3-9B3B-96C638D13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280">
              <a:extLst>
                <a:ext uri="{FF2B5EF4-FFF2-40B4-BE49-F238E27FC236}">
                  <a16:creationId xmlns:a16="http://schemas.microsoft.com/office/drawing/2014/main" id="{DAA24F25-49F7-4B61-871D-37BD2933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281">
              <a:extLst>
                <a:ext uri="{FF2B5EF4-FFF2-40B4-BE49-F238E27FC236}">
                  <a16:creationId xmlns:a16="http://schemas.microsoft.com/office/drawing/2014/main" id="{DF9F7FAA-2F2B-4C5B-9288-901D29823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282">
              <a:extLst>
                <a:ext uri="{FF2B5EF4-FFF2-40B4-BE49-F238E27FC236}">
                  <a16:creationId xmlns:a16="http://schemas.microsoft.com/office/drawing/2014/main" id="{8F5C8FB0-1DAE-4E35-A49B-A13801E5B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283">
              <a:extLst>
                <a:ext uri="{FF2B5EF4-FFF2-40B4-BE49-F238E27FC236}">
                  <a16:creationId xmlns:a16="http://schemas.microsoft.com/office/drawing/2014/main" id="{0002981B-4328-4F86-B3CF-EA24FBB37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284">
              <a:extLst>
                <a:ext uri="{FF2B5EF4-FFF2-40B4-BE49-F238E27FC236}">
                  <a16:creationId xmlns:a16="http://schemas.microsoft.com/office/drawing/2014/main" id="{446A5B02-B510-4F53-889C-048A4653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285">
              <a:extLst>
                <a:ext uri="{FF2B5EF4-FFF2-40B4-BE49-F238E27FC236}">
                  <a16:creationId xmlns:a16="http://schemas.microsoft.com/office/drawing/2014/main" id="{7C60D197-D2FA-47BB-A3DF-58668AEF3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286">
              <a:extLst>
                <a:ext uri="{FF2B5EF4-FFF2-40B4-BE49-F238E27FC236}">
                  <a16:creationId xmlns:a16="http://schemas.microsoft.com/office/drawing/2014/main" id="{936B0095-E921-4B95-92BA-41A93C5E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287">
              <a:extLst>
                <a:ext uri="{FF2B5EF4-FFF2-40B4-BE49-F238E27FC236}">
                  <a16:creationId xmlns:a16="http://schemas.microsoft.com/office/drawing/2014/main" id="{20BEF75A-AEEE-4D99-A159-EA90E1FF3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288">
              <a:extLst>
                <a:ext uri="{FF2B5EF4-FFF2-40B4-BE49-F238E27FC236}">
                  <a16:creationId xmlns:a16="http://schemas.microsoft.com/office/drawing/2014/main" id="{A981D3C2-C173-497F-9742-1AD9EF3E6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289">
              <a:extLst>
                <a:ext uri="{FF2B5EF4-FFF2-40B4-BE49-F238E27FC236}">
                  <a16:creationId xmlns:a16="http://schemas.microsoft.com/office/drawing/2014/main" id="{9B0ACC4A-A334-47A7-AC62-349C4676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290">
              <a:extLst>
                <a:ext uri="{FF2B5EF4-FFF2-40B4-BE49-F238E27FC236}">
                  <a16:creationId xmlns:a16="http://schemas.microsoft.com/office/drawing/2014/main" id="{0378ABAC-AB2F-4A14-B5F3-301430FE5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291">
              <a:extLst>
                <a:ext uri="{FF2B5EF4-FFF2-40B4-BE49-F238E27FC236}">
                  <a16:creationId xmlns:a16="http://schemas.microsoft.com/office/drawing/2014/main" id="{3325E392-AA26-4FBC-8DC8-060697E0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292">
              <a:extLst>
                <a:ext uri="{FF2B5EF4-FFF2-40B4-BE49-F238E27FC236}">
                  <a16:creationId xmlns:a16="http://schemas.microsoft.com/office/drawing/2014/main" id="{153BC96B-F3D0-4415-86D1-88D551C56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293">
              <a:extLst>
                <a:ext uri="{FF2B5EF4-FFF2-40B4-BE49-F238E27FC236}">
                  <a16:creationId xmlns:a16="http://schemas.microsoft.com/office/drawing/2014/main" id="{3B9CD4D2-2E61-47D7-8D19-D4B745A4F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294">
              <a:extLst>
                <a:ext uri="{FF2B5EF4-FFF2-40B4-BE49-F238E27FC236}">
                  <a16:creationId xmlns:a16="http://schemas.microsoft.com/office/drawing/2014/main" id="{8C408A7B-06E6-4583-8C3D-3E5FD223D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295">
              <a:extLst>
                <a:ext uri="{FF2B5EF4-FFF2-40B4-BE49-F238E27FC236}">
                  <a16:creationId xmlns:a16="http://schemas.microsoft.com/office/drawing/2014/main" id="{5F70DC7B-9E40-423A-843C-DDB990404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296">
              <a:extLst>
                <a:ext uri="{FF2B5EF4-FFF2-40B4-BE49-F238E27FC236}">
                  <a16:creationId xmlns:a16="http://schemas.microsoft.com/office/drawing/2014/main" id="{E3534442-4205-4B6A-BA61-46B4D2F3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297">
              <a:extLst>
                <a:ext uri="{FF2B5EF4-FFF2-40B4-BE49-F238E27FC236}">
                  <a16:creationId xmlns:a16="http://schemas.microsoft.com/office/drawing/2014/main" id="{1DECB4CC-D152-44D5-B2DE-B7F93117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298">
              <a:extLst>
                <a:ext uri="{FF2B5EF4-FFF2-40B4-BE49-F238E27FC236}">
                  <a16:creationId xmlns:a16="http://schemas.microsoft.com/office/drawing/2014/main" id="{20D138C0-C321-4810-9CA6-65B2EAB78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299">
              <a:extLst>
                <a:ext uri="{FF2B5EF4-FFF2-40B4-BE49-F238E27FC236}">
                  <a16:creationId xmlns:a16="http://schemas.microsoft.com/office/drawing/2014/main" id="{7AFFCC4A-2547-4E73-AC13-86B2DE89A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00">
              <a:extLst>
                <a:ext uri="{FF2B5EF4-FFF2-40B4-BE49-F238E27FC236}">
                  <a16:creationId xmlns:a16="http://schemas.microsoft.com/office/drawing/2014/main" id="{D7729F4C-09C6-4351-8D2B-C70FA87FD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01">
              <a:extLst>
                <a:ext uri="{FF2B5EF4-FFF2-40B4-BE49-F238E27FC236}">
                  <a16:creationId xmlns:a16="http://schemas.microsoft.com/office/drawing/2014/main" id="{B64FBED4-E75C-4A68-A537-B0FD1B442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02">
              <a:extLst>
                <a:ext uri="{FF2B5EF4-FFF2-40B4-BE49-F238E27FC236}">
                  <a16:creationId xmlns:a16="http://schemas.microsoft.com/office/drawing/2014/main" id="{B1130665-DA80-4DB1-ADDC-6C867577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03">
              <a:extLst>
                <a:ext uri="{FF2B5EF4-FFF2-40B4-BE49-F238E27FC236}">
                  <a16:creationId xmlns:a16="http://schemas.microsoft.com/office/drawing/2014/main" id="{81353A40-1F1F-4B17-A80B-BD6454A3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04">
              <a:extLst>
                <a:ext uri="{FF2B5EF4-FFF2-40B4-BE49-F238E27FC236}">
                  <a16:creationId xmlns:a16="http://schemas.microsoft.com/office/drawing/2014/main" id="{9B4A94EF-450C-46E7-A483-7FC88BA05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05">
              <a:extLst>
                <a:ext uri="{FF2B5EF4-FFF2-40B4-BE49-F238E27FC236}">
                  <a16:creationId xmlns:a16="http://schemas.microsoft.com/office/drawing/2014/main" id="{E6261BA1-AB82-4FC4-9CD2-8F6C5273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06">
              <a:extLst>
                <a:ext uri="{FF2B5EF4-FFF2-40B4-BE49-F238E27FC236}">
                  <a16:creationId xmlns:a16="http://schemas.microsoft.com/office/drawing/2014/main" id="{617F6479-2ED2-45F6-B082-C2369759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390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07">
              <a:extLst>
                <a:ext uri="{FF2B5EF4-FFF2-40B4-BE49-F238E27FC236}">
                  <a16:creationId xmlns:a16="http://schemas.microsoft.com/office/drawing/2014/main" id="{450EB96D-24FD-439B-AE3C-D534EA5F1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08">
              <a:extLst>
                <a:ext uri="{FF2B5EF4-FFF2-40B4-BE49-F238E27FC236}">
                  <a16:creationId xmlns:a16="http://schemas.microsoft.com/office/drawing/2014/main" id="{2E2332AA-688D-4B9B-A7E8-3AFFCB2F6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09">
              <a:extLst>
                <a:ext uri="{FF2B5EF4-FFF2-40B4-BE49-F238E27FC236}">
                  <a16:creationId xmlns:a16="http://schemas.microsoft.com/office/drawing/2014/main" id="{CC2D4CEA-DB64-4A6F-A46A-E6026A8B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10">
              <a:extLst>
                <a:ext uri="{FF2B5EF4-FFF2-40B4-BE49-F238E27FC236}">
                  <a16:creationId xmlns:a16="http://schemas.microsoft.com/office/drawing/2014/main" id="{680B714A-59B0-4FE5-8F64-D2C3DC0ED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11">
              <a:extLst>
                <a:ext uri="{FF2B5EF4-FFF2-40B4-BE49-F238E27FC236}">
                  <a16:creationId xmlns:a16="http://schemas.microsoft.com/office/drawing/2014/main" id="{AF6AE141-D4D1-4692-8DF1-A90F6256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12">
              <a:extLst>
                <a:ext uri="{FF2B5EF4-FFF2-40B4-BE49-F238E27FC236}">
                  <a16:creationId xmlns:a16="http://schemas.microsoft.com/office/drawing/2014/main" id="{8034EF02-7DF5-44A9-B8CD-C6BBA947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13">
              <a:extLst>
                <a:ext uri="{FF2B5EF4-FFF2-40B4-BE49-F238E27FC236}">
                  <a16:creationId xmlns:a16="http://schemas.microsoft.com/office/drawing/2014/main" id="{FC6E1B2B-24F8-4644-8411-0DC4EA81E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14">
              <a:extLst>
                <a:ext uri="{FF2B5EF4-FFF2-40B4-BE49-F238E27FC236}">
                  <a16:creationId xmlns:a16="http://schemas.microsoft.com/office/drawing/2014/main" id="{855B3D65-25ED-4736-8B1D-F6FA1DE1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15">
              <a:extLst>
                <a:ext uri="{FF2B5EF4-FFF2-40B4-BE49-F238E27FC236}">
                  <a16:creationId xmlns:a16="http://schemas.microsoft.com/office/drawing/2014/main" id="{2148DC00-9E04-4509-9C51-033E3B564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16">
              <a:extLst>
                <a:ext uri="{FF2B5EF4-FFF2-40B4-BE49-F238E27FC236}">
                  <a16:creationId xmlns:a16="http://schemas.microsoft.com/office/drawing/2014/main" id="{00BD4565-5313-406C-A6A2-58509B433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17">
              <a:extLst>
                <a:ext uri="{FF2B5EF4-FFF2-40B4-BE49-F238E27FC236}">
                  <a16:creationId xmlns:a16="http://schemas.microsoft.com/office/drawing/2014/main" id="{0A9E4B6D-0116-4797-87C9-B8564B984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18">
              <a:extLst>
                <a:ext uri="{FF2B5EF4-FFF2-40B4-BE49-F238E27FC236}">
                  <a16:creationId xmlns:a16="http://schemas.microsoft.com/office/drawing/2014/main" id="{3A2013F5-B6B1-4B65-8060-E07D83BB6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20">
              <a:extLst>
                <a:ext uri="{FF2B5EF4-FFF2-40B4-BE49-F238E27FC236}">
                  <a16:creationId xmlns:a16="http://schemas.microsoft.com/office/drawing/2014/main" id="{7AA3DA38-3506-4E81-9EAD-E61789B86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21">
              <a:extLst>
                <a:ext uri="{FF2B5EF4-FFF2-40B4-BE49-F238E27FC236}">
                  <a16:creationId xmlns:a16="http://schemas.microsoft.com/office/drawing/2014/main" id="{B0BFEF8C-0A11-47DF-AD29-05A49E28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22">
              <a:extLst>
                <a:ext uri="{FF2B5EF4-FFF2-40B4-BE49-F238E27FC236}">
                  <a16:creationId xmlns:a16="http://schemas.microsoft.com/office/drawing/2014/main" id="{D53E2590-9969-42E5-BD80-9D697572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23">
              <a:extLst>
                <a:ext uri="{FF2B5EF4-FFF2-40B4-BE49-F238E27FC236}">
                  <a16:creationId xmlns:a16="http://schemas.microsoft.com/office/drawing/2014/main" id="{17B95637-848A-4B80-998C-6A5869E86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24">
              <a:extLst>
                <a:ext uri="{FF2B5EF4-FFF2-40B4-BE49-F238E27FC236}">
                  <a16:creationId xmlns:a16="http://schemas.microsoft.com/office/drawing/2014/main" id="{F5282EA7-8093-4FDE-8DFD-54B589E4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25">
              <a:extLst>
                <a:ext uri="{FF2B5EF4-FFF2-40B4-BE49-F238E27FC236}">
                  <a16:creationId xmlns:a16="http://schemas.microsoft.com/office/drawing/2014/main" id="{F9EB5082-F074-4FF6-B0A2-E101C7789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26">
              <a:extLst>
                <a:ext uri="{FF2B5EF4-FFF2-40B4-BE49-F238E27FC236}">
                  <a16:creationId xmlns:a16="http://schemas.microsoft.com/office/drawing/2014/main" id="{95D3D18E-E52A-4BF3-8E37-DA9C4D1C7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27">
              <a:extLst>
                <a:ext uri="{FF2B5EF4-FFF2-40B4-BE49-F238E27FC236}">
                  <a16:creationId xmlns:a16="http://schemas.microsoft.com/office/drawing/2014/main" id="{FDD5B26D-46DD-4E64-ACBA-7C18EB297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28">
              <a:extLst>
                <a:ext uri="{FF2B5EF4-FFF2-40B4-BE49-F238E27FC236}">
                  <a16:creationId xmlns:a16="http://schemas.microsoft.com/office/drawing/2014/main" id="{323CE2BC-5CB4-4715-9C5B-2BC6F76DE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29">
              <a:extLst>
                <a:ext uri="{FF2B5EF4-FFF2-40B4-BE49-F238E27FC236}">
                  <a16:creationId xmlns:a16="http://schemas.microsoft.com/office/drawing/2014/main" id="{672ADA8C-B3FA-4B9F-8F49-EBE982F4C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30">
              <a:extLst>
                <a:ext uri="{FF2B5EF4-FFF2-40B4-BE49-F238E27FC236}">
                  <a16:creationId xmlns:a16="http://schemas.microsoft.com/office/drawing/2014/main" id="{948794A6-7B33-4BD6-9EF3-71B9253B1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31">
              <a:extLst>
                <a:ext uri="{FF2B5EF4-FFF2-40B4-BE49-F238E27FC236}">
                  <a16:creationId xmlns:a16="http://schemas.microsoft.com/office/drawing/2014/main" id="{530B4445-056D-48E1-A8ED-78F1AFBFB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32">
              <a:extLst>
                <a:ext uri="{FF2B5EF4-FFF2-40B4-BE49-F238E27FC236}">
                  <a16:creationId xmlns:a16="http://schemas.microsoft.com/office/drawing/2014/main" id="{FFCADD78-8435-4B26-8FBB-5192B29DF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33">
              <a:extLst>
                <a:ext uri="{FF2B5EF4-FFF2-40B4-BE49-F238E27FC236}">
                  <a16:creationId xmlns:a16="http://schemas.microsoft.com/office/drawing/2014/main" id="{598FFC19-1B98-454E-A199-8C585061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5C9B1376-ADDC-4533-83F9-D25C798DA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35">
              <a:extLst>
                <a:ext uri="{FF2B5EF4-FFF2-40B4-BE49-F238E27FC236}">
                  <a16:creationId xmlns:a16="http://schemas.microsoft.com/office/drawing/2014/main" id="{4DCBB432-8585-42B6-BEE0-68534CE5D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36">
              <a:extLst>
                <a:ext uri="{FF2B5EF4-FFF2-40B4-BE49-F238E27FC236}">
                  <a16:creationId xmlns:a16="http://schemas.microsoft.com/office/drawing/2014/main" id="{D75F6062-1B91-4043-AC1F-28F8BC1A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37">
              <a:extLst>
                <a:ext uri="{FF2B5EF4-FFF2-40B4-BE49-F238E27FC236}">
                  <a16:creationId xmlns:a16="http://schemas.microsoft.com/office/drawing/2014/main" id="{34C4DAD5-B7FB-4DE7-AABE-5A685C845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38">
              <a:extLst>
                <a:ext uri="{FF2B5EF4-FFF2-40B4-BE49-F238E27FC236}">
                  <a16:creationId xmlns:a16="http://schemas.microsoft.com/office/drawing/2014/main" id="{7C5957CF-1382-405E-AF24-2D234E545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39">
              <a:extLst>
                <a:ext uri="{FF2B5EF4-FFF2-40B4-BE49-F238E27FC236}">
                  <a16:creationId xmlns:a16="http://schemas.microsoft.com/office/drawing/2014/main" id="{3C3B7DA4-D4A6-4344-A7F9-00C0B3D1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40">
              <a:extLst>
                <a:ext uri="{FF2B5EF4-FFF2-40B4-BE49-F238E27FC236}">
                  <a16:creationId xmlns:a16="http://schemas.microsoft.com/office/drawing/2014/main" id="{3DB7376F-6ACD-46C5-A521-8625AE14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41">
              <a:extLst>
                <a:ext uri="{FF2B5EF4-FFF2-40B4-BE49-F238E27FC236}">
                  <a16:creationId xmlns:a16="http://schemas.microsoft.com/office/drawing/2014/main" id="{CE041786-DA7D-4A36-BFFB-FB717C4E7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42">
              <a:extLst>
                <a:ext uri="{FF2B5EF4-FFF2-40B4-BE49-F238E27FC236}">
                  <a16:creationId xmlns:a16="http://schemas.microsoft.com/office/drawing/2014/main" id="{637260A8-FC15-4935-BD59-699689458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43">
              <a:extLst>
                <a:ext uri="{FF2B5EF4-FFF2-40B4-BE49-F238E27FC236}">
                  <a16:creationId xmlns:a16="http://schemas.microsoft.com/office/drawing/2014/main" id="{F93025AA-86A6-4325-A655-20C6D821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44">
              <a:extLst>
                <a:ext uri="{FF2B5EF4-FFF2-40B4-BE49-F238E27FC236}">
                  <a16:creationId xmlns:a16="http://schemas.microsoft.com/office/drawing/2014/main" id="{BCD9FAA3-B8E8-4091-BD43-4B7D6B05D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45">
              <a:extLst>
                <a:ext uri="{FF2B5EF4-FFF2-40B4-BE49-F238E27FC236}">
                  <a16:creationId xmlns:a16="http://schemas.microsoft.com/office/drawing/2014/main" id="{1BE2B343-A09D-46F2-9FAD-710C22C1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46">
              <a:extLst>
                <a:ext uri="{FF2B5EF4-FFF2-40B4-BE49-F238E27FC236}">
                  <a16:creationId xmlns:a16="http://schemas.microsoft.com/office/drawing/2014/main" id="{074459B3-B03B-44E6-9A62-9DE61A22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47">
              <a:extLst>
                <a:ext uri="{FF2B5EF4-FFF2-40B4-BE49-F238E27FC236}">
                  <a16:creationId xmlns:a16="http://schemas.microsoft.com/office/drawing/2014/main" id="{DDBF5416-8D96-4F97-9A08-C0DCD3251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48">
              <a:extLst>
                <a:ext uri="{FF2B5EF4-FFF2-40B4-BE49-F238E27FC236}">
                  <a16:creationId xmlns:a16="http://schemas.microsoft.com/office/drawing/2014/main" id="{CE13BDB0-228E-4374-9BD1-9C043B414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49">
              <a:extLst>
                <a:ext uri="{FF2B5EF4-FFF2-40B4-BE49-F238E27FC236}">
                  <a16:creationId xmlns:a16="http://schemas.microsoft.com/office/drawing/2014/main" id="{74408E8C-77FB-484A-8459-CED5AA018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50">
              <a:extLst>
                <a:ext uri="{FF2B5EF4-FFF2-40B4-BE49-F238E27FC236}">
                  <a16:creationId xmlns:a16="http://schemas.microsoft.com/office/drawing/2014/main" id="{F985F6D1-BED3-472D-8B4C-24426050C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51">
              <a:extLst>
                <a:ext uri="{FF2B5EF4-FFF2-40B4-BE49-F238E27FC236}">
                  <a16:creationId xmlns:a16="http://schemas.microsoft.com/office/drawing/2014/main" id="{82CD4747-1042-4DEA-8912-6EA9D54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52">
              <a:extLst>
                <a:ext uri="{FF2B5EF4-FFF2-40B4-BE49-F238E27FC236}">
                  <a16:creationId xmlns:a16="http://schemas.microsoft.com/office/drawing/2014/main" id="{692688A7-F556-46E2-B576-9B3E651F9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53">
              <a:extLst>
                <a:ext uri="{FF2B5EF4-FFF2-40B4-BE49-F238E27FC236}">
                  <a16:creationId xmlns:a16="http://schemas.microsoft.com/office/drawing/2014/main" id="{013F7B2B-F081-4EFD-96F2-0CDD68892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54">
              <a:extLst>
                <a:ext uri="{FF2B5EF4-FFF2-40B4-BE49-F238E27FC236}">
                  <a16:creationId xmlns:a16="http://schemas.microsoft.com/office/drawing/2014/main" id="{E0DAB81A-293D-4220-985B-DA6BCEB7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55">
              <a:extLst>
                <a:ext uri="{FF2B5EF4-FFF2-40B4-BE49-F238E27FC236}">
                  <a16:creationId xmlns:a16="http://schemas.microsoft.com/office/drawing/2014/main" id="{D329DF23-5DBF-4A17-879E-7A410DE2C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56">
              <a:extLst>
                <a:ext uri="{FF2B5EF4-FFF2-40B4-BE49-F238E27FC236}">
                  <a16:creationId xmlns:a16="http://schemas.microsoft.com/office/drawing/2014/main" id="{A8C03199-0325-4BEF-A62D-249E972A6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57">
              <a:extLst>
                <a:ext uri="{FF2B5EF4-FFF2-40B4-BE49-F238E27FC236}">
                  <a16:creationId xmlns:a16="http://schemas.microsoft.com/office/drawing/2014/main" id="{17F73EB8-0658-4171-A712-1490C7A54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58">
              <a:extLst>
                <a:ext uri="{FF2B5EF4-FFF2-40B4-BE49-F238E27FC236}">
                  <a16:creationId xmlns:a16="http://schemas.microsoft.com/office/drawing/2014/main" id="{283FECCB-BB42-4A9D-8D01-039F7C3D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59">
              <a:extLst>
                <a:ext uri="{FF2B5EF4-FFF2-40B4-BE49-F238E27FC236}">
                  <a16:creationId xmlns:a16="http://schemas.microsoft.com/office/drawing/2014/main" id="{E63D5402-ECBC-4CCD-8D81-8FDF22EF2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60">
              <a:extLst>
                <a:ext uri="{FF2B5EF4-FFF2-40B4-BE49-F238E27FC236}">
                  <a16:creationId xmlns:a16="http://schemas.microsoft.com/office/drawing/2014/main" id="{14DB01EF-53EE-434C-9538-F5A944679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61">
              <a:extLst>
                <a:ext uri="{FF2B5EF4-FFF2-40B4-BE49-F238E27FC236}">
                  <a16:creationId xmlns:a16="http://schemas.microsoft.com/office/drawing/2014/main" id="{B8AC0815-67A4-4F62-BD9F-C37613BE7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62">
              <a:extLst>
                <a:ext uri="{FF2B5EF4-FFF2-40B4-BE49-F238E27FC236}">
                  <a16:creationId xmlns:a16="http://schemas.microsoft.com/office/drawing/2014/main" id="{00F6646D-9DC4-4602-8B3B-6B2A23143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63">
              <a:extLst>
                <a:ext uri="{FF2B5EF4-FFF2-40B4-BE49-F238E27FC236}">
                  <a16:creationId xmlns:a16="http://schemas.microsoft.com/office/drawing/2014/main" id="{311259DF-6D5F-41FB-8E1F-EE4B4854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64">
              <a:extLst>
                <a:ext uri="{FF2B5EF4-FFF2-40B4-BE49-F238E27FC236}">
                  <a16:creationId xmlns:a16="http://schemas.microsoft.com/office/drawing/2014/main" id="{D862402A-5322-4779-9237-39B8B5F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65">
              <a:extLst>
                <a:ext uri="{FF2B5EF4-FFF2-40B4-BE49-F238E27FC236}">
                  <a16:creationId xmlns:a16="http://schemas.microsoft.com/office/drawing/2014/main" id="{E4A81CD8-7626-4225-A087-8C3069E9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66">
              <a:extLst>
                <a:ext uri="{FF2B5EF4-FFF2-40B4-BE49-F238E27FC236}">
                  <a16:creationId xmlns:a16="http://schemas.microsoft.com/office/drawing/2014/main" id="{6708FEA2-86F3-4507-A6F1-5E9500C94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67">
              <a:extLst>
                <a:ext uri="{FF2B5EF4-FFF2-40B4-BE49-F238E27FC236}">
                  <a16:creationId xmlns:a16="http://schemas.microsoft.com/office/drawing/2014/main" id="{1A6951E7-A9D1-4E9A-B7FB-4F296C65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68">
              <a:extLst>
                <a:ext uri="{FF2B5EF4-FFF2-40B4-BE49-F238E27FC236}">
                  <a16:creationId xmlns:a16="http://schemas.microsoft.com/office/drawing/2014/main" id="{4ED18256-4171-429B-858C-8DB742FE9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69">
              <a:extLst>
                <a:ext uri="{FF2B5EF4-FFF2-40B4-BE49-F238E27FC236}">
                  <a16:creationId xmlns:a16="http://schemas.microsoft.com/office/drawing/2014/main" id="{B68BC4DC-4115-4672-90F8-411ED6BA5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70">
              <a:extLst>
                <a:ext uri="{FF2B5EF4-FFF2-40B4-BE49-F238E27FC236}">
                  <a16:creationId xmlns:a16="http://schemas.microsoft.com/office/drawing/2014/main" id="{79217D3B-2759-4EA3-A21B-AD819B09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71">
              <a:extLst>
                <a:ext uri="{FF2B5EF4-FFF2-40B4-BE49-F238E27FC236}">
                  <a16:creationId xmlns:a16="http://schemas.microsoft.com/office/drawing/2014/main" id="{8B9A37DA-B1D7-44DD-8DBC-7622820BA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372">
              <a:extLst>
                <a:ext uri="{FF2B5EF4-FFF2-40B4-BE49-F238E27FC236}">
                  <a16:creationId xmlns:a16="http://schemas.microsoft.com/office/drawing/2014/main" id="{5FA27327-FC4F-4A13-8433-0DD8EF0E9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373">
              <a:extLst>
                <a:ext uri="{FF2B5EF4-FFF2-40B4-BE49-F238E27FC236}">
                  <a16:creationId xmlns:a16="http://schemas.microsoft.com/office/drawing/2014/main" id="{7164D3CA-115E-4FFC-AD3C-C03C117DB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374">
              <a:extLst>
                <a:ext uri="{FF2B5EF4-FFF2-40B4-BE49-F238E27FC236}">
                  <a16:creationId xmlns:a16="http://schemas.microsoft.com/office/drawing/2014/main" id="{9640DC1E-9519-4470-AC86-E7DF1CC5E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375">
              <a:extLst>
                <a:ext uri="{FF2B5EF4-FFF2-40B4-BE49-F238E27FC236}">
                  <a16:creationId xmlns:a16="http://schemas.microsoft.com/office/drawing/2014/main" id="{2107F04F-2128-4DDB-B611-FB63A782B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376">
              <a:extLst>
                <a:ext uri="{FF2B5EF4-FFF2-40B4-BE49-F238E27FC236}">
                  <a16:creationId xmlns:a16="http://schemas.microsoft.com/office/drawing/2014/main" id="{A0D8F3AE-65F3-4B50-A725-DD34CE595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377">
              <a:extLst>
                <a:ext uri="{FF2B5EF4-FFF2-40B4-BE49-F238E27FC236}">
                  <a16:creationId xmlns:a16="http://schemas.microsoft.com/office/drawing/2014/main" id="{3BD93CC5-5C0F-48DF-A87B-320165BA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378">
              <a:extLst>
                <a:ext uri="{FF2B5EF4-FFF2-40B4-BE49-F238E27FC236}">
                  <a16:creationId xmlns:a16="http://schemas.microsoft.com/office/drawing/2014/main" id="{02062B0A-BD39-4619-9327-3DD008429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379">
              <a:extLst>
                <a:ext uri="{FF2B5EF4-FFF2-40B4-BE49-F238E27FC236}">
                  <a16:creationId xmlns:a16="http://schemas.microsoft.com/office/drawing/2014/main" id="{C0349CF6-D09C-49D0-9DFF-96ABF47B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380">
              <a:extLst>
                <a:ext uri="{FF2B5EF4-FFF2-40B4-BE49-F238E27FC236}">
                  <a16:creationId xmlns:a16="http://schemas.microsoft.com/office/drawing/2014/main" id="{F582AB13-F637-415D-82BB-49843751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381">
              <a:extLst>
                <a:ext uri="{FF2B5EF4-FFF2-40B4-BE49-F238E27FC236}">
                  <a16:creationId xmlns:a16="http://schemas.microsoft.com/office/drawing/2014/main" id="{0124ECA7-8D0D-4519-9F47-B0121EC64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382">
              <a:extLst>
                <a:ext uri="{FF2B5EF4-FFF2-40B4-BE49-F238E27FC236}">
                  <a16:creationId xmlns:a16="http://schemas.microsoft.com/office/drawing/2014/main" id="{DF247AFF-F621-40BF-B26A-F3B23BD5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383">
              <a:extLst>
                <a:ext uri="{FF2B5EF4-FFF2-40B4-BE49-F238E27FC236}">
                  <a16:creationId xmlns:a16="http://schemas.microsoft.com/office/drawing/2014/main" id="{C50B262D-0768-4367-A272-B58791D46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384">
              <a:extLst>
                <a:ext uri="{FF2B5EF4-FFF2-40B4-BE49-F238E27FC236}">
                  <a16:creationId xmlns:a16="http://schemas.microsoft.com/office/drawing/2014/main" id="{5EB6E59A-E720-4384-856B-3C86B4B7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385">
              <a:extLst>
                <a:ext uri="{FF2B5EF4-FFF2-40B4-BE49-F238E27FC236}">
                  <a16:creationId xmlns:a16="http://schemas.microsoft.com/office/drawing/2014/main" id="{E621A6C2-1723-4E08-A254-52DB1C4A7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386">
              <a:extLst>
                <a:ext uri="{FF2B5EF4-FFF2-40B4-BE49-F238E27FC236}">
                  <a16:creationId xmlns:a16="http://schemas.microsoft.com/office/drawing/2014/main" id="{D6FA50DF-947D-49EE-AAB6-9E6E14914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387">
              <a:extLst>
                <a:ext uri="{FF2B5EF4-FFF2-40B4-BE49-F238E27FC236}">
                  <a16:creationId xmlns:a16="http://schemas.microsoft.com/office/drawing/2014/main" id="{0D268FE8-065D-492B-9F02-B9FDA980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388">
              <a:extLst>
                <a:ext uri="{FF2B5EF4-FFF2-40B4-BE49-F238E27FC236}">
                  <a16:creationId xmlns:a16="http://schemas.microsoft.com/office/drawing/2014/main" id="{55F7682C-C36C-4A7A-8836-3275BB0D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389">
              <a:extLst>
                <a:ext uri="{FF2B5EF4-FFF2-40B4-BE49-F238E27FC236}">
                  <a16:creationId xmlns:a16="http://schemas.microsoft.com/office/drawing/2014/main" id="{00B7A258-BCBE-45F8-82C4-69FB7A02F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390">
              <a:extLst>
                <a:ext uri="{FF2B5EF4-FFF2-40B4-BE49-F238E27FC236}">
                  <a16:creationId xmlns:a16="http://schemas.microsoft.com/office/drawing/2014/main" id="{0BF008F9-121D-4532-8A96-33B970045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391">
              <a:extLst>
                <a:ext uri="{FF2B5EF4-FFF2-40B4-BE49-F238E27FC236}">
                  <a16:creationId xmlns:a16="http://schemas.microsoft.com/office/drawing/2014/main" id="{66FA3FBD-1962-47EC-A77B-C0307BF73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392">
              <a:extLst>
                <a:ext uri="{FF2B5EF4-FFF2-40B4-BE49-F238E27FC236}">
                  <a16:creationId xmlns:a16="http://schemas.microsoft.com/office/drawing/2014/main" id="{5DEF042A-F79A-4C36-BD9C-0E7BCE7E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393">
              <a:extLst>
                <a:ext uri="{FF2B5EF4-FFF2-40B4-BE49-F238E27FC236}">
                  <a16:creationId xmlns:a16="http://schemas.microsoft.com/office/drawing/2014/main" id="{8E64D2BF-ABB5-420B-8B3D-03CAA61C0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394">
              <a:extLst>
                <a:ext uri="{FF2B5EF4-FFF2-40B4-BE49-F238E27FC236}">
                  <a16:creationId xmlns:a16="http://schemas.microsoft.com/office/drawing/2014/main" id="{1C831313-7888-48FC-8FBC-B9A4D855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395">
              <a:extLst>
                <a:ext uri="{FF2B5EF4-FFF2-40B4-BE49-F238E27FC236}">
                  <a16:creationId xmlns:a16="http://schemas.microsoft.com/office/drawing/2014/main" id="{5D0534D2-8490-4077-BDDB-83193DD16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396">
              <a:extLst>
                <a:ext uri="{FF2B5EF4-FFF2-40B4-BE49-F238E27FC236}">
                  <a16:creationId xmlns:a16="http://schemas.microsoft.com/office/drawing/2014/main" id="{FC5AF904-24B7-444C-9849-E32E2088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397">
              <a:extLst>
                <a:ext uri="{FF2B5EF4-FFF2-40B4-BE49-F238E27FC236}">
                  <a16:creationId xmlns:a16="http://schemas.microsoft.com/office/drawing/2014/main" id="{B701FA1E-6707-4E07-9560-1241A2414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398">
              <a:extLst>
                <a:ext uri="{FF2B5EF4-FFF2-40B4-BE49-F238E27FC236}">
                  <a16:creationId xmlns:a16="http://schemas.microsoft.com/office/drawing/2014/main" id="{429C70E6-6914-40D4-A0B2-4846784BE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399">
              <a:extLst>
                <a:ext uri="{FF2B5EF4-FFF2-40B4-BE49-F238E27FC236}">
                  <a16:creationId xmlns:a16="http://schemas.microsoft.com/office/drawing/2014/main" id="{BB35D80D-C0D6-4B18-AFFA-317C60C0E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00">
              <a:extLst>
                <a:ext uri="{FF2B5EF4-FFF2-40B4-BE49-F238E27FC236}">
                  <a16:creationId xmlns:a16="http://schemas.microsoft.com/office/drawing/2014/main" id="{C07777D0-FC08-4125-89FE-F961F7232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01">
              <a:extLst>
                <a:ext uri="{FF2B5EF4-FFF2-40B4-BE49-F238E27FC236}">
                  <a16:creationId xmlns:a16="http://schemas.microsoft.com/office/drawing/2014/main" id="{1402A718-6662-4751-B3D6-65C495C0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02">
              <a:extLst>
                <a:ext uri="{FF2B5EF4-FFF2-40B4-BE49-F238E27FC236}">
                  <a16:creationId xmlns:a16="http://schemas.microsoft.com/office/drawing/2014/main" id="{7D73006E-4F82-4C2E-81A5-1AC43929F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03">
              <a:extLst>
                <a:ext uri="{FF2B5EF4-FFF2-40B4-BE49-F238E27FC236}">
                  <a16:creationId xmlns:a16="http://schemas.microsoft.com/office/drawing/2014/main" id="{04399E8C-D2E8-4510-97C7-B5C97DF34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04">
              <a:extLst>
                <a:ext uri="{FF2B5EF4-FFF2-40B4-BE49-F238E27FC236}">
                  <a16:creationId xmlns:a16="http://schemas.microsoft.com/office/drawing/2014/main" id="{C20E09BE-791F-4910-963C-2E277CEAA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05">
              <a:extLst>
                <a:ext uri="{FF2B5EF4-FFF2-40B4-BE49-F238E27FC236}">
                  <a16:creationId xmlns:a16="http://schemas.microsoft.com/office/drawing/2014/main" id="{F9C0FF0B-B63F-4802-91CF-7C3B4A7E0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06">
              <a:extLst>
                <a:ext uri="{FF2B5EF4-FFF2-40B4-BE49-F238E27FC236}">
                  <a16:creationId xmlns:a16="http://schemas.microsoft.com/office/drawing/2014/main" id="{25A25123-D6A3-48E1-A8B1-F69206D64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07">
              <a:extLst>
                <a:ext uri="{FF2B5EF4-FFF2-40B4-BE49-F238E27FC236}">
                  <a16:creationId xmlns:a16="http://schemas.microsoft.com/office/drawing/2014/main" id="{61F41958-1C22-407F-A2CA-9E2EB9D4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08">
              <a:extLst>
                <a:ext uri="{FF2B5EF4-FFF2-40B4-BE49-F238E27FC236}">
                  <a16:creationId xmlns:a16="http://schemas.microsoft.com/office/drawing/2014/main" id="{1CD1EDFE-39DF-40E0-8E04-EAEB08C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09">
              <a:extLst>
                <a:ext uri="{FF2B5EF4-FFF2-40B4-BE49-F238E27FC236}">
                  <a16:creationId xmlns:a16="http://schemas.microsoft.com/office/drawing/2014/main" id="{95EEEECB-A0AD-4ABA-9D89-A2796537D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10">
              <a:extLst>
                <a:ext uri="{FF2B5EF4-FFF2-40B4-BE49-F238E27FC236}">
                  <a16:creationId xmlns:a16="http://schemas.microsoft.com/office/drawing/2014/main" id="{A22606D5-3CD3-4718-8CF2-25DE21E11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11">
              <a:extLst>
                <a:ext uri="{FF2B5EF4-FFF2-40B4-BE49-F238E27FC236}">
                  <a16:creationId xmlns:a16="http://schemas.microsoft.com/office/drawing/2014/main" id="{D11854AF-FE64-42C8-BD4A-23E7C5E5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12">
              <a:extLst>
                <a:ext uri="{FF2B5EF4-FFF2-40B4-BE49-F238E27FC236}">
                  <a16:creationId xmlns:a16="http://schemas.microsoft.com/office/drawing/2014/main" id="{97EB732B-5830-481B-9A1F-299AC01D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13">
              <a:extLst>
                <a:ext uri="{FF2B5EF4-FFF2-40B4-BE49-F238E27FC236}">
                  <a16:creationId xmlns:a16="http://schemas.microsoft.com/office/drawing/2014/main" id="{CDB0FE74-40E6-4879-AD0B-E9321D36D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14">
              <a:extLst>
                <a:ext uri="{FF2B5EF4-FFF2-40B4-BE49-F238E27FC236}">
                  <a16:creationId xmlns:a16="http://schemas.microsoft.com/office/drawing/2014/main" id="{111CBE02-27A9-4271-B582-DB73AA5AC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15">
              <a:extLst>
                <a:ext uri="{FF2B5EF4-FFF2-40B4-BE49-F238E27FC236}">
                  <a16:creationId xmlns:a16="http://schemas.microsoft.com/office/drawing/2014/main" id="{B32D8D11-E981-42DD-95D1-8499E5FB4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16">
              <a:extLst>
                <a:ext uri="{FF2B5EF4-FFF2-40B4-BE49-F238E27FC236}">
                  <a16:creationId xmlns:a16="http://schemas.microsoft.com/office/drawing/2014/main" id="{F20446DD-A70F-4339-A08C-A5C48893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17">
              <a:extLst>
                <a:ext uri="{FF2B5EF4-FFF2-40B4-BE49-F238E27FC236}">
                  <a16:creationId xmlns:a16="http://schemas.microsoft.com/office/drawing/2014/main" id="{3BB713EB-634B-48FB-A635-BC450FC54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18">
              <a:extLst>
                <a:ext uri="{FF2B5EF4-FFF2-40B4-BE49-F238E27FC236}">
                  <a16:creationId xmlns:a16="http://schemas.microsoft.com/office/drawing/2014/main" id="{DDD506B8-F525-432C-82D4-C81EB243F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19">
              <a:extLst>
                <a:ext uri="{FF2B5EF4-FFF2-40B4-BE49-F238E27FC236}">
                  <a16:creationId xmlns:a16="http://schemas.microsoft.com/office/drawing/2014/main" id="{F27B8BB2-F5DA-4A1C-968B-E999BA57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20">
              <a:extLst>
                <a:ext uri="{FF2B5EF4-FFF2-40B4-BE49-F238E27FC236}">
                  <a16:creationId xmlns:a16="http://schemas.microsoft.com/office/drawing/2014/main" id="{A8411B5C-28C9-4D0B-B7B8-91270530D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21">
              <a:extLst>
                <a:ext uri="{FF2B5EF4-FFF2-40B4-BE49-F238E27FC236}">
                  <a16:creationId xmlns:a16="http://schemas.microsoft.com/office/drawing/2014/main" id="{355DCF65-884B-4553-AF40-1623B40A1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22">
              <a:extLst>
                <a:ext uri="{FF2B5EF4-FFF2-40B4-BE49-F238E27FC236}">
                  <a16:creationId xmlns:a16="http://schemas.microsoft.com/office/drawing/2014/main" id="{182973D9-501E-4541-8F57-D95C3610B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23">
              <a:extLst>
                <a:ext uri="{FF2B5EF4-FFF2-40B4-BE49-F238E27FC236}">
                  <a16:creationId xmlns:a16="http://schemas.microsoft.com/office/drawing/2014/main" id="{FEFB5056-C5F0-4C22-8847-D872622C1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24">
              <a:extLst>
                <a:ext uri="{FF2B5EF4-FFF2-40B4-BE49-F238E27FC236}">
                  <a16:creationId xmlns:a16="http://schemas.microsoft.com/office/drawing/2014/main" id="{889D44F8-60E0-457E-A5F0-CD7F5871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25">
              <a:extLst>
                <a:ext uri="{FF2B5EF4-FFF2-40B4-BE49-F238E27FC236}">
                  <a16:creationId xmlns:a16="http://schemas.microsoft.com/office/drawing/2014/main" id="{5933D794-1285-49C8-B9F1-BD84FF0D8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26">
              <a:extLst>
                <a:ext uri="{FF2B5EF4-FFF2-40B4-BE49-F238E27FC236}">
                  <a16:creationId xmlns:a16="http://schemas.microsoft.com/office/drawing/2014/main" id="{53D4E7C0-2A67-43ED-9EA6-FDE3DF73B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27">
              <a:extLst>
                <a:ext uri="{FF2B5EF4-FFF2-40B4-BE49-F238E27FC236}">
                  <a16:creationId xmlns:a16="http://schemas.microsoft.com/office/drawing/2014/main" id="{8EA560D5-82CB-4FC4-9730-0E74DE75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28">
              <a:extLst>
                <a:ext uri="{FF2B5EF4-FFF2-40B4-BE49-F238E27FC236}">
                  <a16:creationId xmlns:a16="http://schemas.microsoft.com/office/drawing/2014/main" id="{97B06A8A-169A-4133-928B-496186AC7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29">
              <a:extLst>
                <a:ext uri="{FF2B5EF4-FFF2-40B4-BE49-F238E27FC236}">
                  <a16:creationId xmlns:a16="http://schemas.microsoft.com/office/drawing/2014/main" id="{B7039E63-77E0-4813-B252-13FDE1E3C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30">
              <a:extLst>
                <a:ext uri="{FF2B5EF4-FFF2-40B4-BE49-F238E27FC236}">
                  <a16:creationId xmlns:a16="http://schemas.microsoft.com/office/drawing/2014/main" id="{0663C45D-4F5F-4077-BFB7-03F2A44E9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31">
              <a:extLst>
                <a:ext uri="{FF2B5EF4-FFF2-40B4-BE49-F238E27FC236}">
                  <a16:creationId xmlns:a16="http://schemas.microsoft.com/office/drawing/2014/main" id="{DEC3224B-F1EA-440B-8893-537E5725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32">
              <a:extLst>
                <a:ext uri="{FF2B5EF4-FFF2-40B4-BE49-F238E27FC236}">
                  <a16:creationId xmlns:a16="http://schemas.microsoft.com/office/drawing/2014/main" id="{14E0995E-57DC-4D38-8CCE-4E5C08FD5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33">
              <a:extLst>
                <a:ext uri="{FF2B5EF4-FFF2-40B4-BE49-F238E27FC236}">
                  <a16:creationId xmlns:a16="http://schemas.microsoft.com/office/drawing/2014/main" id="{4DD58240-8641-4DD8-A441-34299B5FF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34">
              <a:extLst>
                <a:ext uri="{FF2B5EF4-FFF2-40B4-BE49-F238E27FC236}">
                  <a16:creationId xmlns:a16="http://schemas.microsoft.com/office/drawing/2014/main" id="{F2034BBE-9EBB-45FB-9FB4-AD652B8F9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35">
              <a:extLst>
                <a:ext uri="{FF2B5EF4-FFF2-40B4-BE49-F238E27FC236}">
                  <a16:creationId xmlns:a16="http://schemas.microsoft.com/office/drawing/2014/main" id="{CD94F2E9-EBD6-40B7-9122-9C9B401C2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36">
              <a:extLst>
                <a:ext uri="{FF2B5EF4-FFF2-40B4-BE49-F238E27FC236}">
                  <a16:creationId xmlns:a16="http://schemas.microsoft.com/office/drawing/2014/main" id="{57B23E6D-C3C1-439C-A09E-C69E6131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37">
              <a:extLst>
                <a:ext uri="{FF2B5EF4-FFF2-40B4-BE49-F238E27FC236}">
                  <a16:creationId xmlns:a16="http://schemas.microsoft.com/office/drawing/2014/main" id="{3D330D7F-9648-4FD2-8850-4A1EEEDB1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38">
              <a:extLst>
                <a:ext uri="{FF2B5EF4-FFF2-40B4-BE49-F238E27FC236}">
                  <a16:creationId xmlns:a16="http://schemas.microsoft.com/office/drawing/2014/main" id="{09B2862C-9A47-4E51-B764-2ABA2A5A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39">
              <a:extLst>
                <a:ext uri="{FF2B5EF4-FFF2-40B4-BE49-F238E27FC236}">
                  <a16:creationId xmlns:a16="http://schemas.microsoft.com/office/drawing/2014/main" id="{C33A76A3-A570-4F60-B417-ED928335B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40">
              <a:extLst>
                <a:ext uri="{FF2B5EF4-FFF2-40B4-BE49-F238E27FC236}">
                  <a16:creationId xmlns:a16="http://schemas.microsoft.com/office/drawing/2014/main" id="{27F9EF6B-072F-40D4-9D2D-9E61C666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41">
              <a:extLst>
                <a:ext uri="{FF2B5EF4-FFF2-40B4-BE49-F238E27FC236}">
                  <a16:creationId xmlns:a16="http://schemas.microsoft.com/office/drawing/2014/main" id="{89278531-781C-4190-A0C4-65623871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42">
              <a:extLst>
                <a:ext uri="{FF2B5EF4-FFF2-40B4-BE49-F238E27FC236}">
                  <a16:creationId xmlns:a16="http://schemas.microsoft.com/office/drawing/2014/main" id="{EBDEE972-591B-47F3-B62A-72AC9F071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43">
              <a:extLst>
                <a:ext uri="{FF2B5EF4-FFF2-40B4-BE49-F238E27FC236}">
                  <a16:creationId xmlns:a16="http://schemas.microsoft.com/office/drawing/2014/main" id="{2882FF68-378F-4837-8C71-6D67925CA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44">
              <a:extLst>
                <a:ext uri="{FF2B5EF4-FFF2-40B4-BE49-F238E27FC236}">
                  <a16:creationId xmlns:a16="http://schemas.microsoft.com/office/drawing/2014/main" id="{91BB1DE7-9A48-4AB9-915B-221733CE4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45">
              <a:extLst>
                <a:ext uri="{FF2B5EF4-FFF2-40B4-BE49-F238E27FC236}">
                  <a16:creationId xmlns:a16="http://schemas.microsoft.com/office/drawing/2014/main" id="{43E62B32-EED6-4562-BB2D-4D8B18959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46">
              <a:extLst>
                <a:ext uri="{FF2B5EF4-FFF2-40B4-BE49-F238E27FC236}">
                  <a16:creationId xmlns:a16="http://schemas.microsoft.com/office/drawing/2014/main" id="{01772FD3-16A4-42F7-B7E7-E55625AF6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47">
              <a:extLst>
                <a:ext uri="{FF2B5EF4-FFF2-40B4-BE49-F238E27FC236}">
                  <a16:creationId xmlns:a16="http://schemas.microsoft.com/office/drawing/2014/main" id="{35C8094E-782B-49F5-B9B1-1353FF78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48">
              <a:extLst>
                <a:ext uri="{FF2B5EF4-FFF2-40B4-BE49-F238E27FC236}">
                  <a16:creationId xmlns:a16="http://schemas.microsoft.com/office/drawing/2014/main" id="{7E051B8C-D19F-4BA8-92CE-AF912981E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49">
              <a:extLst>
                <a:ext uri="{FF2B5EF4-FFF2-40B4-BE49-F238E27FC236}">
                  <a16:creationId xmlns:a16="http://schemas.microsoft.com/office/drawing/2014/main" id="{27FFB10D-143B-4C9C-97BC-7C82C9F14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50">
              <a:extLst>
                <a:ext uri="{FF2B5EF4-FFF2-40B4-BE49-F238E27FC236}">
                  <a16:creationId xmlns:a16="http://schemas.microsoft.com/office/drawing/2014/main" id="{4CDB40F6-CA27-4DA9-A818-91A2303D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51">
              <a:extLst>
                <a:ext uri="{FF2B5EF4-FFF2-40B4-BE49-F238E27FC236}">
                  <a16:creationId xmlns:a16="http://schemas.microsoft.com/office/drawing/2014/main" id="{2268D4CE-FA32-46A7-B028-42FCE65B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52">
              <a:extLst>
                <a:ext uri="{FF2B5EF4-FFF2-40B4-BE49-F238E27FC236}">
                  <a16:creationId xmlns:a16="http://schemas.microsoft.com/office/drawing/2014/main" id="{42CDD671-3F15-4BC9-ABA1-D936394A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53">
              <a:extLst>
                <a:ext uri="{FF2B5EF4-FFF2-40B4-BE49-F238E27FC236}">
                  <a16:creationId xmlns:a16="http://schemas.microsoft.com/office/drawing/2014/main" id="{A3E2DECA-4C30-470D-BADF-8B3AB3A7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54">
              <a:extLst>
                <a:ext uri="{FF2B5EF4-FFF2-40B4-BE49-F238E27FC236}">
                  <a16:creationId xmlns:a16="http://schemas.microsoft.com/office/drawing/2014/main" id="{EEA0AE1D-9164-4F14-830F-A21504E52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55">
              <a:extLst>
                <a:ext uri="{FF2B5EF4-FFF2-40B4-BE49-F238E27FC236}">
                  <a16:creationId xmlns:a16="http://schemas.microsoft.com/office/drawing/2014/main" id="{20A01575-46A8-4828-8D77-9D483820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56">
              <a:extLst>
                <a:ext uri="{FF2B5EF4-FFF2-40B4-BE49-F238E27FC236}">
                  <a16:creationId xmlns:a16="http://schemas.microsoft.com/office/drawing/2014/main" id="{12E877CD-7A69-4793-BF91-E497FBE9B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57">
              <a:extLst>
                <a:ext uri="{FF2B5EF4-FFF2-40B4-BE49-F238E27FC236}">
                  <a16:creationId xmlns:a16="http://schemas.microsoft.com/office/drawing/2014/main" id="{46DC6CB6-09DB-4BE7-A1A7-FCCA7760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58">
              <a:extLst>
                <a:ext uri="{FF2B5EF4-FFF2-40B4-BE49-F238E27FC236}">
                  <a16:creationId xmlns:a16="http://schemas.microsoft.com/office/drawing/2014/main" id="{DC0B34D0-5759-4AAA-8227-57A446C93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59">
              <a:extLst>
                <a:ext uri="{FF2B5EF4-FFF2-40B4-BE49-F238E27FC236}">
                  <a16:creationId xmlns:a16="http://schemas.microsoft.com/office/drawing/2014/main" id="{197A7965-32F0-4451-A620-846181D8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60">
              <a:extLst>
                <a:ext uri="{FF2B5EF4-FFF2-40B4-BE49-F238E27FC236}">
                  <a16:creationId xmlns:a16="http://schemas.microsoft.com/office/drawing/2014/main" id="{F852808E-96E5-4166-9DD8-E5FB90F65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61">
              <a:extLst>
                <a:ext uri="{FF2B5EF4-FFF2-40B4-BE49-F238E27FC236}">
                  <a16:creationId xmlns:a16="http://schemas.microsoft.com/office/drawing/2014/main" id="{7BD1BEFD-AF2D-40BF-897F-A4FACC3A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62">
              <a:extLst>
                <a:ext uri="{FF2B5EF4-FFF2-40B4-BE49-F238E27FC236}">
                  <a16:creationId xmlns:a16="http://schemas.microsoft.com/office/drawing/2014/main" id="{2FA5E57D-A36B-4B05-B179-2C67FA36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63">
              <a:extLst>
                <a:ext uri="{FF2B5EF4-FFF2-40B4-BE49-F238E27FC236}">
                  <a16:creationId xmlns:a16="http://schemas.microsoft.com/office/drawing/2014/main" id="{0607B5F0-E8FD-42BA-9800-7406D6C5E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64">
              <a:extLst>
                <a:ext uri="{FF2B5EF4-FFF2-40B4-BE49-F238E27FC236}">
                  <a16:creationId xmlns:a16="http://schemas.microsoft.com/office/drawing/2014/main" id="{5A90D621-5823-404C-91F7-B77A3071A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65">
              <a:extLst>
                <a:ext uri="{FF2B5EF4-FFF2-40B4-BE49-F238E27FC236}">
                  <a16:creationId xmlns:a16="http://schemas.microsoft.com/office/drawing/2014/main" id="{8CD92335-26B2-48B4-B19C-E9AA6BFC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66">
              <a:extLst>
                <a:ext uri="{FF2B5EF4-FFF2-40B4-BE49-F238E27FC236}">
                  <a16:creationId xmlns:a16="http://schemas.microsoft.com/office/drawing/2014/main" id="{07D48265-065E-4684-98A1-55F0F1DC7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67">
              <a:extLst>
                <a:ext uri="{FF2B5EF4-FFF2-40B4-BE49-F238E27FC236}">
                  <a16:creationId xmlns:a16="http://schemas.microsoft.com/office/drawing/2014/main" id="{DE9972A0-952B-4CA2-8F9C-35530C37C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68">
              <a:extLst>
                <a:ext uri="{FF2B5EF4-FFF2-40B4-BE49-F238E27FC236}">
                  <a16:creationId xmlns:a16="http://schemas.microsoft.com/office/drawing/2014/main" id="{B7796D0E-3145-4E22-9208-BFBDB5FD2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3" name="Freeform 469">
              <a:extLst>
                <a:ext uri="{FF2B5EF4-FFF2-40B4-BE49-F238E27FC236}">
                  <a16:creationId xmlns:a16="http://schemas.microsoft.com/office/drawing/2014/main" id="{5D4693A1-EA87-44FB-AFEF-35AF1B513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4" name="Freeform 470">
              <a:extLst>
                <a:ext uri="{FF2B5EF4-FFF2-40B4-BE49-F238E27FC236}">
                  <a16:creationId xmlns:a16="http://schemas.microsoft.com/office/drawing/2014/main" id="{E5B84412-F0BA-417B-AB7E-81197103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5" name="Freeform 471">
              <a:extLst>
                <a:ext uri="{FF2B5EF4-FFF2-40B4-BE49-F238E27FC236}">
                  <a16:creationId xmlns:a16="http://schemas.microsoft.com/office/drawing/2014/main" id="{790AA59B-C978-4659-8040-660FEBBC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6" name="Freeform 472">
              <a:extLst>
                <a:ext uri="{FF2B5EF4-FFF2-40B4-BE49-F238E27FC236}">
                  <a16:creationId xmlns:a16="http://schemas.microsoft.com/office/drawing/2014/main" id="{FA7C8A66-BC92-4DA2-AD5F-C1835C974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7" name="Freeform 473">
              <a:extLst>
                <a:ext uri="{FF2B5EF4-FFF2-40B4-BE49-F238E27FC236}">
                  <a16:creationId xmlns:a16="http://schemas.microsoft.com/office/drawing/2014/main" id="{DCF7852D-C3F0-4CA7-855A-16DF84668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8" name="Freeform 474">
              <a:extLst>
                <a:ext uri="{FF2B5EF4-FFF2-40B4-BE49-F238E27FC236}">
                  <a16:creationId xmlns:a16="http://schemas.microsoft.com/office/drawing/2014/main" id="{7F63C7F7-A2BC-4EC1-ACEB-36497A5F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9" name="Freeform 475">
              <a:extLst>
                <a:ext uri="{FF2B5EF4-FFF2-40B4-BE49-F238E27FC236}">
                  <a16:creationId xmlns:a16="http://schemas.microsoft.com/office/drawing/2014/main" id="{52B1A577-D27E-431F-B64D-C169ED8F0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0" name="Freeform 476">
              <a:extLst>
                <a:ext uri="{FF2B5EF4-FFF2-40B4-BE49-F238E27FC236}">
                  <a16:creationId xmlns:a16="http://schemas.microsoft.com/office/drawing/2014/main" id="{33101DCF-9618-4DDC-AA9A-97F025B6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1" name="Freeform 477">
              <a:extLst>
                <a:ext uri="{FF2B5EF4-FFF2-40B4-BE49-F238E27FC236}">
                  <a16:creationId xmlns:a16="http://schemas.microsoft.com/office/drawing/2014/main" id="{75519B86-939B-41C1-814B-B5F598D9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2" name="Freeform 478">
              <a:extLst>
                <a:ext uri="{FF2B5EF4-FFF2-40B4-BE49-F238E27FC236}">
                  <a16:creationId xmlns:a16="http://schemas.microsoft.com/office/drawing/2014/main" id="{187E5ED1-7089-49C4-B4FB-9BABC32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3" name="Freeform 479">
              <a:extLst>
                <a:ext uri="{FF2B5EF4-FFF2-40B4-BE49-F238E27FC236}">
                  <a16:creationId xmlns:a16="http://schemas.microsoft.com/office/drawing/2014/main" id="{34E82377-765B-419C-A808-C71460577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4" name="Freeform 480">
              <a:extLst>
                <a:ext uri="{FF2B5EF4-FFF2-40B4-BE49-F238E27FC236}">
                  <a16:creationId xmlns:a16="http://schemas.microsoft.com/office/drawing/2014/main" id="{522B5F68-FFA1-4A60-9A1B-3AFE1DC89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5" name="Freeform 481">
              <a:extLst>
                <a:ext uri="{FF2B5EF4-FFF2-40B4-BE49-F238E27FC236}">
                  <a16:creationId xmlns:a16="http://schemas.microsoft.com/office/drawing/2014/main" id="{EF16585A-A603-43C1-B057-EDD36A28B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6" name="Freeform 482">
              <a:extLst>
                <a:ext uri="{FF2B5EF4-FFF2-40B4-BE49-F238E27FC236}">
                  <a16:creationId xmlns:a16="http://schemas.microsoft.com/office/drawing/2014/main" id="{4021DE6F-0B7F-4CC1-9846-2EF4FBB25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7" name="Freeform 483">
              <a:extLst>
                <a:ext uri="{FF2B5EF4-FFF2-40B4-BE49-F238E27FC236}">
                  <a16:creationId xmlns:a16="http://schemas.microsoft.com/office/drawing/2014/main" id="{DC1D46BA-8885-4AEC-B70C-FF2D72659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8" name="Freeform 484">
              <a:extLst>
                <a:ext uri="{FF2B5EF4-FFF2-40B4-BE49-F238E27FC236}">
                  <a16:creationId xmlns:a16="http://schemas.microsoft.com/office/drawing/2014/main" id="{85752656-ED33-40CF-BE9B-B93CBB45E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9" name="Freeform 485">
              <a:extLst>
                <a:ext uri="{FF2B5EF4-FFF2-40B4-BE49-F238E27FC236}">
                  <a16:creationId xmlns:a16="http://schemas.microsoft.com/office/drawing/2014/main" id="{126315CB-1451-4ACD-A2ED-938F0A88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0" name="Freeform 486">
              <a:extLst>
                <a:ext uri="{FF2B5EF4-FFF2-40B4-BE49-F238E27FC236}">
                  <a16:creationId xmlns:a16="http://schemas.microsoft.com/office/drawing/2014/main" id="{667DCEA2-4BEF-40B7-99EB-62D84AF4E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1" name="Freeform 487">
              <a:extLst>
                <a:ext uri="{FF2B5EF4-FFF2-40B4-BE49-F238E27FC236}">
                  <a16:creationId xmlns:a16="http://schemas.microsoft.com/office/drawing/2014/main" id="{457F4B1C-8FC0-4794-9BC8-B0A78147B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2" name="Freeform 488">
              <a:extLst>
                <a:ext uri="{FF2B5EF4-FFF2-40B4-BE49-F238E27FC236}">
                  <a16:creationId xmlns:a16="http://schemas.microsoft.com/office/drawing/2014/main" id="{8AB7CE53-73D4-42B3-8B13-0BE519E73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3" name="Freeform 489">
              <a:extLst>
                <a:ext uri="{FF2B5EF4-FFF2-40B4-BE49-F238E27FC236}">
                  <a16:creationId xmlns:a16="http://schemas.microsoft.com/office/drawing/2014/main" id="{FE064066-6998-48FD-A392-B98A6CECD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4" name="Freeform 490">
              <a:extLst>
                <a:ext uri="{FF2B5EF4-FFF2-40B4-BE49-F238E27FC236}">
                  <a16:creationId xmlns:a16="http://schemas.microsoft.com/office/drawing/2014/main" id="{74FBCD6D-2A3E-4502-8B54-9E2776FD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5" name="Freeform 491">
              <a:extLst>
                <a:ext uri="{FF2B5EF4-FFF2-40B4-BE49-F238E27FC236}">
                  <a16:creationId xmlns:a16="http://schemas.microsoft.com/office/drawing/2014/main" id="{BADDA8AC-800C-4F6D-9EF5-900D1B05D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6" name="Freeform 492">
              <a:extLst>
                <a:ext uri="{FF2B5EF4-FFF2-40B4-BE49-F238E27FC236}">
                  <a16:creationId xmlns:a16="http://schemas.microsoft.com/office/drawing/2014/main" id="{42910BE8-AAA8-4CF7-9A7B-0ED76221A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7" name="Freeform 493">
              <a:extLst>
                <a:ext uri="{FF2B5EF4-FFF2-40B4-BE49-F238E27FC236}">
                  <a16:creationId xmlns:a16="http://schemas.microsoft.com/office/drawing/2014/main" id="{88B4FC55-B9BA-49EF-AD67-C097C27D4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8" name="Freeform 494">
              <a:extLst>
                <a:ext uri="{FF2B5EF4-FFF2-40B4-BE49-F238E27FC236}">
                  <a16:creationId xmlns:a16="http://schemas.microsoft.com/office/drawing/2014/main" id="{AAEBA573-4042-4B72-97E8-D8217D2D9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9" name="Freeform 495">
              <a:extLst>
                <a:ext uri="{FF2B5EF4-FFF2-40B4-BE49-F238E27FC236}">
                  <a16:creationId xmlns:a16="http://schemas.microsoft.com/office/drawing/2014/main" id="{DECF010E-1B28-45A1-AE2A-AF130C2AA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0" name="Freeform 496">
              <a:extLst>
                <a:ext uri="{FF2B5EF4-FFF2-40B4-BE49-F238E27FC236}">
                  <a16:creationId xmlns:a16="http://schemas.microsoft.com/office/drawing/2014/main" id="{FBC9C097-B806-4117-80AB-476D32572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B72060-F215-4AA3-8C95-E1BEF3E1F5C5}"/>
              </a:ext>
            </a:extLst>
          </p:cNvPr>
          <p:cNvGrpSpPr/>
          <p:nvPr userDrawn="1"/>
        </p:nvGrpSpPr>
        <p:grpSpPr>
          <a:xfrm>
            <a:off x="3430005" y="6261192"/>
            <a:ext cx="5331990" cy="246221"/>
            <a:chOff x="3566813" y="2839223"/>
            <a:chExt cx="5331990" cy="24622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F51CC8-CF24-4B7D-A185-91E337E70419}"/>
                </a:ext>
              </a:extLst>
            </p:cNvPr>
            <p:cNvSpPr/>
            <p:nvPr/>
          </p:nvSpPr>
          <p:spPr>
            <a:xfrm>
              <a:off x="356681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营销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F054D0-E702-4C3D-810D-A324E607F5A2}"/>
                </a:ext>
              </a:extLst>
            </p:cNvPr>
            <p:cNvSpPr/>
            <p:nvPr/>
          </p:nvSpPr>
          <p:spPr>
            <a:xfrm>
              <a:off x="426550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制造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CAE375-0BE6-4332-92A5-7FC29F086AF4}"/>
                </a:ext>
              </a:extLst>
            </p:cNvPr>
            <p:cNvSpPr/>
            <p:nvPr/>
          </p:nvSpPr>
          <p:spPr>
            <a:xfrm>
              <a:off x="496419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256D78-23DD-4EFF-8358-619D3E907AF4}"/>
                </a:ext>
              </a:extLst>
            </p:cNvPr>
            <p:cNvSpPr/>
            <p:nvPr/>
          </p:nvSpPr>
          <p:spPr>
            <a:xfrm>
              <a:off x="5662889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金融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B9B55FB-2A31-4C07-819E-F6A9257ADC4D}"/>
                </a:ext>
              </a:extLst>
            </p:cNvPr>
            <p:cNvSpPr/>
            <p:nvPr/>
          </p:nvSpPr>
          <p:spPr>
            <a:xfrm>
              <a:off x="6361581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FC988F0-BAB1-4085-9FCF-EA0D0E65C383}"/>
                </a:ext>
              </a:extLst>
            </p:cNvPr>
            <p:cNvSpPr/>
            <p:nvPr/>
          </p:nvSpPr>
          <p:spPr>
            <a:xfrm>
              <a:off x="7060273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人力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8BA215-53D2-49B6-BF4D-DA4170B3238E}"/>
                </a:ext>
              </a:extLst>
            </p:cNvPr>
            <p:cNvSpPr/>
            <p:nvPr/>
          </p:nvSpPr>
          <p:spPr>
            <a:xfrm>
              <a:off x="7758965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协同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21B64E-9FD1-4734-A405-58BEFCE3AF99}"/>
                </a:ext>
              </a:extLst>
            </p:cNvPr>
            <p:cNvSpPr/>
            <p:nvPr/>
          </p:nvSpPr>
          <p:spPr>
            <a:xfrm>
              <a:off x="8457657" y="2839223"/>
              <a:ext cx="441146" cy="24622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100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zh-CN" altLang="en-US" sz="100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C6D83E1-DD98-44BE-AF19-88055EE9A972}"/>
              </a:ext>
            </a:extLst>
          </p:cNvPr>
          <p:cNvGrpSpPr/>
          <p:nvPr userDrawn="1"/>
        </p:nvGrpSpPr>
        <p:grpSpPr>
          <a:xfrm>
            <a:off x="4003675" y="6329534"/>
            <a:ext cx="4213225" cy="109537"/>
            <a:chOff x="4150008" y="2907565"/>
            <a:chExt cx="4213225" cy="109537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AF86C0E-4EF1-41FB-83D2-5208E88E37F3}"/>
                </a:ext>
              </a:extLst>
            </p:cNvPr>
            <p:cNvCxnSpPr/>
            <p:nvPr/>
          </p:nvCxnSpPr>
          <p:spPr>
            <a:xfrm>
              <a:off x="415000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443FE5A-D770-4C60-B6BD-AB44F0044DD0}"/>
                </a:ext>
              </a:extLst>
            </p:cNvPr>
            <p:cNvCxnSpPr/>
            <p:nvPr/>
          </p:nvCxnSpPr>
          <p:spPr>
            <a:xfrm>
              <a:off x="4852212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F8F1EA6-2D40-4657-8F32-8F98EC4CF29A}"/>
                </a:ext>
              </a:extLst>
            </p:cNvPr>
            <p:cNvCxnSpPr/>
            <p:nvPr/>
          </p:nvCxnSpPr>
          <p:spPr>
            <a:xfrm>
              <a:off x="5554416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56A173E-E67F-41BA-B83F-912533984C66}"/>
                </a:ext>
              </a:extLst>
            </p:cNvPr>
            <p:cNvCxnSpPr/>
            <p:nvPr/>
          </p:nvCxnSpPr>
          <p:spPr>
            <a:xfrm>
              <a:off x="6256620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1D0080-C352-44FC-B4A9-7A9C916CF7BF}"/>
                </a:ext>
              </a:extLst>
            </p:cNvPr>
            <p:cNvCxnSpPr/>
            <p:nvPr/>
          </p:nvCxnSpPr>
          <p:spPr>
            <a:xfrm>
              <a:off x="6958824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6E11A23-671E-4B80-891D-6831D77626D2}"/>
                </a:ext>
              </a:extLst>
            </p:cNvPr>
            <p:cNvCxnSpPr/>
            <p:nvPr/>
          </p:nvCxnSpPr>
          <p:spPr>
            <a:xfrm>
              <a:off x="7661028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FF4C9A4-7E5C-4609-B573-55CBAF230769}"/>
                </a:ext>
              </a:extLst>
            </p:cNvPr>
            <p:cNvCxnSpPr/>
            <p:nvPr/>
          </p:nvCxnSpPr>
          <p:spPr>
            <a:xfrm>
              <a:off x="8363233" y="2907565"/>
              <a:ext cx="0" cy="10953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6112873E-1D4A-4012-9DED-377DA93F4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6371897" cy="584775"/>
          </a:xfrm>
        </p:spPr>
        <p:txBody>
          <a:bodyPr>
            <a:normAutofit/>
          </a:bodyPr>
          <a:lstStyle>
            <a:lvl1pPr marL="0" indent="0">
              <a:buNone/>
              <a:defRPr kumimoji="0" lang="zh-CN" altLang="en-US" sz="3200" b="1" i="0" u="none" strike="noStrike" kern="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Microsoft YaHei"/>
                <a:cs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85225378-1381-4FCF-B824-418E22C0365A}"/>
              </a:ext>
            </a:extLst>
          </p:cNvPr>
          <p:cNvSpPr/>
          <p:nvPr/>
        </p:nvSpPr>
        <p:spPr>
          <a:xfrm>
            <a:off x="280091" y="471691"/>
            <a:ext cx="1014529" cy="135663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E3DA8D8-AECB-4025-90CC-0D7944165E82}"/>
              </a:ext>
            </a:extLst>
          </p:cNvPr>
          <p:cNvSpPr/>
          <p:nvPr userDrawn="1"/>
        </p:nvSpPr>
        <p:spPr>
          <a:xfrm rot="5400000" flipH="1">
            <a:off x="1294620" y="442784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C1D710E-8715-4380-A162-E5C627213C0F}"/>
              </a:ext>
            </a:extLst>
          </p:cNvPr>
          <p:cNvCxnSpPr>
            <a:cxnSpLocks/>
          </p:cNvCxnSpPr>
          <p:nvPr userDrawn="1"/>
        </p:nvCxnSpPr>
        <p:spPr>
          <a:xfrm>
            <a:off x="66675" y="754857"/>
            <a:ext cx="488156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6AA74F7-C1DB-494F-AE4A-D78CD9150F9C}"/>
              </a:ext>
            </a:extLst>
          </p:cNvPr>
          <p:cNvCxnSpPr/>
          <p:nvPr userDrawn="1"/>
        </p:nvCxnSpPr>
        <p:spPr>
          <a:xfrm>
            <a:off x="150019" y="895350"/>
            <a:ext cx="5905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6FFD47BA-0424-4D3A-9742-273D71637627}"/>
              </a:ext>
            </a:extLst>
          </p:cNvPr>
          <p:cNvSpPr/>
          <p:nvPr userDrawn="1"/>
        </p:nvSpPr>
        <p:spPr>
          <a:xfrm flipV="1">
            <a:off x="347664" y="1025179"/>
            <a:ext cx="658122" cy="88004"/>
          </a:xfrm>
          <a:custGeom>
            <a:avLst/>
            <a:gdLst>
              <a:gd name="connsiteX0" fmla="*/ 0 w 819150"/>
              <a:gd name="connsiteY0" fmla="*/ 109537 h 109537"/>
              <a:gd name="connsiteX1" fmla="*/ 361950 w 819150"/>
              <a:gd name="connsiteY1" fmla="*/ 109537 h 109537"/>
              <a:gd name="connsiteX2" fmla="*/ 433388 w 819150"/>
              <a:gd name="connsiteY2" fmla="*/ 0 h 109537"/>
              <a:gd name="connsiteX3" fmla="*/ 819150 w 819150"/>
              <a:gd name="connsiteY3" fmla="*/ 0 h 10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50" h="109537">
                <a:moveTo>
                  <a:pt x="0" y="109537"/>
                </a:moveTo>
                <a:lnTo>
                  <a:pt x="361950" y="109537"/>
                </a:lnTo>
                <a:lnTo>
                  <a:pt x="433388" y="0"/>
                </a:lnTo>
                <a:lnTo>
                  <a:pt x="819150" y="0"/>
                </a:lnTo>
              </a:path>
            </a:pathLst>
          </a:cu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6D3CE81-1BCF-47EF-BBEC-5036BFB031E3}"/>
              </a:ext>
            </a:extLst>
          </p:cNvPr>
          <p:cNvSpPr/>
          <p:nvPr userDrawn="1"/>
        </p:nvSpPr>
        <p:spPr>
          <a:xfrm rot="5400000" flipH="1">
            <a:off x="1005786" y="1080335"/>
            <a:ext cx="59017" cy="59017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rgbClr val="E60012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95979"/>
            <a:endParaRPr lang="zh-CN" altLang="en-US" sz="2551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81" name="图片 280">
            <a:extLst>
              <a:ext uri="{FF2B5EF4-FFF2-40B4-BE49-F238E27FC236}">
                <a16:creationId xmlns:a16="http://schemas.microsoft.com/office/drawing/2014/main" id="{E2E7340C-5198-4879-B28C-6A66F9A52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880B2-6CF8-40A3-BFE1-767EDBD4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082FC-65E9-4DEB-9B0E-EEE69CF55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39DABF-0D0C-4950-AD45-C8B2D49E3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F55B8-B5EE-456D-980B-D591B98F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427B1-E13C-4416-BF2E-A7525820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8B1408-D77F-47E7-8035-98F10E6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559F-40F7-463A-96E0-B016F8D4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2572E-63BD-4F88-B77D-8381CA9B0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91019-722B-4D19-87E1-F7513238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67EA4D-3FBD-47C2-B80D-56C768D5F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02088-865A-4A17-ABD4-1624763AB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8A247E-5593-4E12-A8DD-460E63F5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B96B48-0C94-46ED-B70E-EA5C1DEA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3BA5CE-329D-43A7-9E30-40847A78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0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FB63-31EE-4692-9D9D-74BAFD61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E3079-1C5B-4F0F-8799-9B92AE55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529AD-BB0D-4FC5-8CF6-84FBDE7E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68838D-C3B6-469E-BF58-0B39A18F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9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584F2-58C0-4CD4-BED8-FC28DDCA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0115AA-CEE9-4E16-B43C-9EB63800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2D7EAD-264C-442D-8368-A2020016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334923-72DF-476A-8EFD-367A33FF5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9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91F3508-5F3C-4CAA-96FF-B897B3232BEA}"/>
              </a:ext>
            </a:extLst>
          </p:cNvPr>
          <p:cNvGrpSpPr/>
          <p:nvPr userDrawn="1"/>
        </p:nvGrpSpPr>
        <p:grpSpPr>
          <a:xfrm>
            <a:off x="406684" y="13193"/>
            <a:ext cx="11378632" cy="6844808"/>
            <a:chOff x="940596" y="1700228"/>
            <a:chExt cx="6850085" cy="3506956"/>
          </a:xfrm>
          <a:gradFill flip="none" rotWithShape="1">
            <a:gsLst>
              <a:gs pos="100000">
                <a:schemeClr val="bg1">
                  <a:lumMod val="95000"/>
                  <a:alpha val="20000"/>
                </a:schemeClr>
              </a:gs>
              <a:gs pos="0">
                <a:schemeClr val="bg1">
                  <a:lumMod val="75000"/>
                  <a:alpha val="50000"/>
                </a:schemeClr>
              </a:gs>
            </a:gsLst>
            <a:lin ang="5400000" scaled="0"/>
            <a:tileRect/>
          </a:gradFill>
        </p:grpSpPr>
        <p:sp>
          <p:nvSpPr>
            <p:cNvPr id="7" name="Freeform 250">
              <a:extLst>
                <a:ext uri="{FF2B5EF4-FFF2-40B4-BE49-F238E27FC236}">
                  <a16:creationId xmlns:a16="http://schemas.microsoft.com/office/drawing/2014/main" id="{A06E8F4A-27D1-43A8-A3D1-B0C3316BC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1532" y="3590547"/>
              <a:ext cx="26956" cy="7956"/>
            </a:xfrm>
            <a:custGeom>
              <a:avLst/>
              <a:gdLst>
                <a:gd name="T0" fmla="*/ 0 w 54"/>
                <a:gd name="T1" fmla="*/ 0 h 19"/>
                <a:gd name="T2" fmla="*/ 0 w 54"/>
                <a:gd name="T3" fmla="*/ 0 h 19"/>
                <a:gd name="T4" fmla="*/ 1 w 54"/>
                <a:gd name="T5" fmla="*/ 0 h 19"/>
                <a:gd name="T6" fmla="*/ 0 w 54"/>
                <a:gd name="T7" fmla="*/ 0 h 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"/>
                <a:gd name="T13" fmla="*/ 0 h 19"/>
                <a:gd name="T14" fmla="*/ 54 w 54"/>
                <a:gd name="T15" fmla="*/ 19 h 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" h="19">
                  <a:moveTo>
                    <a:pt x="0" y="0"/>
                  </a:moveTo>
                  <a:lnTo>
                    <a:pt x="3" y="19"/>
                  </a:lnTo>
                  <a:lnTo>
                    <a:pt x="54" y="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" name="Freeform 251">
              <a:extLst>
                <a:ext uri="{FF2B5EF4-FFF2-40B4-BE49-F238E27FC236}">
                  <a16:creationId xmlns:a16="http://schemas.microsoft.com/office/drawing/2014/main" id="{C3CA4464-637E-46B7-B71F-289EC4EA1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655" y="4405230"/>
              <a:ext cx="360531" cy="709665"/>
            </a:xfrm>
            <a:custGeom>
              <a:avLst/>
              <a:gdLst>
                <a:gd name="T0" fmla="*/ 0 w 750"/>
                <a:gd name="T1" fmla="*/ 33 h 1564"/>
                <a:gd name="T2" fmla="*/ 0 w 750"/>
                <a:gd name="T3" fmla="*/ 34 h 1564"/>
                <a:gd name="T4" fmla="*/ 1 w 750"/>
                <a:gd name="T5" fmla="*/ 34 h 1564"/>
                <a:gd name="T6" fmla="*/ 1 w 750"/>
                <a:gd name="T7" fmla="*/ 36 h 1564"/>
                <a:gd name="T8" fmla="*/ 4 w 750"/>
                <a:gd name="T9" fmla="*/ 36 h 1564"/>
                <a:gd name="T10" fmla="*/ 3 w 750"/>
                <a:gd name="T11" fmla="*/ 35 h 1564"/>
                <a:gd name="T12" fmla="*/ 4 w 750"/>
                <a:gd name="T13" fmla="*/ 33 h 1564"/>
                <a:gd name="T14" fmla="*/ 5 w 750"/>
                <a:gd name="T15" fmla="*/ 33 h 1564"/>
                <a:gd name="T16" fmla="*/ 7 w 750"/>
                <a:gd name="T17" fmla="*/ 30 h 1564"/>
                <a:gd name="T18" fmla="*/ 5 w 750"/>
                <a:gd name="T19" fmla="*/ 28 h 1564"/>
                <a:gd name="T20" fmla="*/ 7 w 750"/>
                <a:gd name="T21" fmla="*/ 27 h 1564"/>
                <a:gd name="T22" fmla="*/ 7 w 750"/>
                <a:gd name="T23" fmla="*/ 25 h 1564"/>
                <a:gd name="T24" fmla="*/ 8 w 750"/>
                <a:gd name="T25" fmla="*/ 24 h 1564"/>
                <a:gd name="T26" fmla="*/ 7 w 750"/>
                <a:gd name="T27" fmla="*/ 24 h 1564"/>
                <a:gd name="T28" fmla="*/ 9 w 750"/>
                <a:gd name="T29" fmla="*/ 24 h 1564"/>
                <a:gd name="T30" fmla="*/ 9 w 750"/>
                <a:gd name="T31" fmla="*/ 23 h 1564"/>
                <a:gd name="T32" fmla="*/ 8 w 750"/>
                <a:gd name="T33" fmla="*/ 24 h 1564"/>
                <a:gd name="T34" fmla="*/ 7 w 750"/>
                <a:gd name="T35" fmla="*/ 23 h 1564"/>
                <a:gd name="T36" fmla="*/ 7 w 750"/>
                <a:gd name="T37" fmla="*/ 22 h 1564"/>
                <a:gd name="T38" fmla="*/ 10 w 750"/>
                <a:gd name="T39" fmla="*/ 22 h 1564"/>
                <a:gd name="T40" fmla="*/ 10 w 750"/>
                <a:gd name="T41" fmla="*/ 19 h 1564"/>
                <a:gd name="T42" fmla="*/ 14 w 750"/>
                <a:gd name="T43" fmla="*/ 19 h 1564"/>
                <a:gd name="T44" fmla="*/ 15 w 750"/>
                <a:gd name="T45" fmla="*/ 17 h 1564"/>
                <a:gd name="T46" fmla="*/ 13 w 750"/>
                <a:gd name="T47" fmla="*/ 13 h 1564"/>
                <a:gd name="T48" fmla="*/ 14 w 750"/>
                <a:gd name="T49" fmla="*/ 9 h 1564"/>
                <a:gd name="T50" fmla="*/ 17 w 750"/>
                <a:gd name="T51" fmla="*/ 6 h 1564"/>
                <a:gd name="T52" fmla="*/ 17 w 750"/>
                <a:gd name="T53" fmla="*/ 4 h 1564"/>
                <a:gd name="T54" fmla="*/ 17 w 750"/>
                <a:gd name="T55" fmla="*/ 4 h 1564"/>
                <a:gd name="T56" fmla="*/ 16 w 750"/>
                <a:gd name="T57" fmla="*/ 6 h 1564"/>
                <a:gd name="T58" fmla="*/ 13 w 750"/>
                <a:gd name="T59" fmla="*/ 6 h 1564"/>
                <a:gd name="T60" fmla="*/ 14 w 750"/>
                <a:gd name="T61" fmla="*/ 4 h 1564"/>
                <a:gd name="T62" fmla="*/ 10 w 750"/>
                <a:gd name="T63" fmla="*/ 1 h 1564"/>
                <a:gd name="T64" fmla="*/ 8 w 750"/>
                <a:gd name="T65" fmla="*/ 0 h 1564"/>
                <a:gd name="T66" fmla="*/ 8 w 750"/>
                <a:gd name="T67" fmla="*/ 1 h 1564"/>
                <a:gd name="T68" fmla="*/ 7 w 750"/>
                <a:gd name="T69" fmla="*/ 0 h 1564"/>
                <a:gd name="T70" fmla="*/ 5 w 750"/>
                <a:gd name="T71" fmla="*/ 1 h 1564"/>
                <a:gd name="T72" fmla="*/ 5 w 750"/>
                <a:gd name="T73" fmla="*/ 3 h 1564"/>
                <a:gd name="T74" fmla="*/ 4 w 750"/>
                <a:gd name="T75" fmla="*/ 3 h 1564"/>
                <a:gd name="T76" fmla="*/ 4 w 750"/>
                <a:gd name="T77" fmla="*/ 5 h 1564"/>
                <a:gd name="T78" fmla="*/ 3 w 750"/>
                <a:gd name="T79" fmla="*/ 7 h 1564"/>
                <a:gd name="T80" fmla="*/ 3 w 750"/>
                <a:gd name="T81" fmla="*/ 11 h 1564"/>
                <a:gd name="T82" fmla="*/ 3 w 750"/>
                <a:gd name="T83" fmla="*/ 14 h 1564"/>
                <a:gd name="T84" fmla="*/ 2 w 750"/>
                <a:gd name="T85" fmla="*/ 17 h 1564"/>
                <a:gd name="T86" fmla="*/ 1 w 750"/>
                <a:gd name="T87" fmla="*/ 24 h 1564"/>
                <a:gd name="T88" fmla="*/ 2 w 750"/>
                <a:gd name="T89" fmla="*/ 26 h 1564"/>
                <a:gd name="T90" fmla="*/ 1 w 750"/>
                <a:gd name="T91" fmla="*/ 27 h 1564"/>
                <a:gd name="T92" fmla="*/ 1 w 750"/>
                <a:gd name="T93" fmla="*/ 29 h 1564"/>
                <a:gd name="T94" fmla="*/ 0 w 750"/>
                <a:gd name="T95" fmla="*/ 33 h 156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0"/>
                <a:gd name="T145" fmla="*/ 0 h 1564"/>
                <a:gd name="T146" fmla="*/ 750 w 750"/>
                <a:gd name="T147" fmla="*/ 1564 h 156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0" h="1564">
                  <a:moveTo>
                    <a:pt x="0" y="1446"/>
                  </a:moveTo>
                  <a:lnTo>
                    <a:pt x="7" y="1480"/>
                  </a:lnTo>
                  <a:lnTo>
                    <a:pt x="38" y="1467"/>
                  </a:lnTo>
                  <a:lnTo>
                    <a:pt x="52" y="1546"/>
                  </a:lnTo>
                  <a:lnTo>
                    <a:pt x="188" y="1564"/>
                  </a:lnTo>
                  <a:lnTo>
                    <a:pt x="152" y="1523"/>
                  </a:lnTo>
                  <a:lnTo>
                    <a:pt x="181" y="1418"/>
                  </a:lnTo>
                  <a:lnTo>
                    <a:pt x="206" y="1438"/>
                  </a:lnTo>
                  <a:lnTo>
                    <a:pt x="290" y="1288"/>
                  </a:lnTo>
                  <a:lnTo>
                    <a:pt x="226" y="1205"/>
                  </a:lnTo>
                  <a:lnTo>
                    <a:pt x="299" y="1154"/>
                  </a:lnTo>
                  <a:lnTo>
                    <a:pt x="311" y="1077"/>
                  </a:lnTo>
                  <a:lnTo>
                    <a:pt x="345" y="1044"/>
                  </a:lnTo>
                  <a:lnTo>
                    <a:pt x="317" y="1030"/>
                  </a:lnTo>
                  <a:lnTo>
                    <a:pt x="374" y="1030"/>
                  </a:lnTo>
                  <a:lnTo>
                    <a:pt x="368" y="992"/>
                  </a:lnTo>
                  <a:lnTo>
                    <a:pt x="341" y="1019"/>
                  </a:lnTo>
                  <a:lnTo>
                    <a:pt x="317" y="990"/>
                  </a:lnTo>
                  <a:lnTo>
                    <a:pt x="313" y="932"/>
                  </a:lnTo>
                  <a:lnTo>
                    <a:pt x="415" y="939"/>
                  </a:lnTo>
                  <a:lnTo>
                    <a:pt x="425" y="824"/>
                  </a:lnTo>
                  <a:lnTo>
                    <a:pt x="587" y="806"/>
                  </a:lnTo>
                  <a:lnTo>
                    <a:pt x="634" y="725"/>
                  </a:lnTo>
                  <a:lnTo>
                    <a:pt x="570" y="582"/>
                  </a:lnTo>
                  <a:lnTo>
                    <a:pt x="601" y="398"/>
                  </a:lnTo>
                  <a:lnTo>
                    <a:pt x="750" y="249"/>
                  </a:lnTo>
                  <a:lnTo>
                    <a:pt x="744" y="181"/>
                  </a:lnTo>
                  <a:lnTo>
                    <a:pt x="718" y="179"/>
                  </a:lnTo>
                  <a:lnTo>
                    <a:pt x="676" y="261"/>
                  </a:lnTo>
                  <a:lnTo>
                    <a:pt x="572" y="255"/>
                  </a:lnTo>
                  <a:lnTo>
                    <a:pt x="593" y="165"/>
                  </a:lnTo>
                  <a:lnTo>
                    <a:pt x="413" y="25"/>
                  </a:lnTo>
                  <a:lnTo>
                    <a:pt x="350" y="14"/>
                  </a:lnTo>
                  <a:lnTo>
                    <a:pt x="344" y="42"/>
                  </a:lnTo>
                  <a:lnTo>
                    <a:pt x="276" y="0"/>
                  </a:lnTo>
                  <a:lnTo>
                    <a:pt x="234" y="52"/>
                  </a:lnTo>
                  <a:lnTo>
                    <a:pt x="229" y="107"/>
                  </a:lnTo>
                  <a:lnTo>
                    <a:pt x="187" y="130"/>
                  </a:lnTo>
                  <a:lnTo>
                    <a:pt x="188" y="238"/>
                  </a:lnTo>
                  <a:lnTo>
                    <a:pt x="143" y="299"/>
                  </a:lnTo>
                  <a:lnTo>
                    <a:pt x="109" y="451"/>
                  </a:lnTo>
                  <a:lnTo>
                    <a:pt x="135" y="594"/>
                  </a:lnTo>
                  <a:lnTo>
                    <a:pt x="85" y="716"/>
                  </a:lnTo>
                  <a:lnTo>
                    <a:pt x="52" y="1021"/>
                  </a:lnTo>
                  <a:lnTo>
                    <a:pt x="79" y="1132"/>
                  </a:lnTo>
                  <a:lnTo>
                    <a:pt x="54" y="1142"/>
                  </a:lnTo>
                  <a:lnTo>
                    <a:pt x="65" y="1241"/>
                  </a:lnTo>
                  <a:lnTo>
                    <a:pt x="0" y="14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" name="Freeform 252">
              <a:extLst>
                <a:ext uri="{FF2B5EF4-FFF2-40B4-BE49-F238E27FC236}">
                  <a16:creationId xmlns:a16="http://schemas.microsoft.com/office/drawing/2014/main" id="{7385572A-FCE1-4CFF-A7FD-E9520DAA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261" y="5126034"/>
              <a:ext cx="62335" cy="58874"/>
            </a:xfrm>
            <a:custGeom>
              <a:avLst/>
              <a:gdLst>
                <a:gd name="T0" fmla="*/ 0 w 132"/>
                <a:gd name="T1" fmla="*/ 0 h 134"/>
                <a:gd name="T2" fmla="*/ 0 w 132"/>
                <a:gd name="T3" fmla="*/ 3 h 134"/>
                <a:gd name="T4" fmla="*/ 3 w 132"/>
                <a:gd name="T5" fmla="*/ 2 h 134"/>
                <a:gd name="T6" fmla="*/ 1 w 132"/>
                <a:gd name="T7" fmla="*/ 1 h 134"/>
                <a:gd name="T8" fmla="*/ 0 w 132"/>
                <a:gd name="T9" fmla="*/ 0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134"/>
                <a:gd name="T17" fmla="*/ 132 w 13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134">
                  <a:moveTo>
                    <a:pt x="0" y="0"/>
                  </a:moveTo>
                  <a:lnTo>
                    <a:pt x="2" y="134"/>
                  </a:lnTo>
                  <a:lnTo>
                    <a:pt x="132" y="119"/>
                  </a:lnTo>
                  <a:lnTo>
                    <a:pt x="29" y="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" name="Freeform 253">
              <a:extLst>
                <a:ext uri="{FF2B5EF4-FFF2-40B4-BE49-F238E27FC236}">
                  <a16:creationId xmlns:a16="http://schemas.microsoft.com/office/drawing/2014/main" id="{8EE5AE8A-5807-4B88-81E8-2FF1ADB25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7729" y="4155415"/>
              <a:ext cx="217329" cy="273683"/>
            </a:xfrm>
            <a:custGeom>
              <a:avLst/>
              <a:gdLst>
                <a:gd name="T0" fmla="*/ 0 w 454"/>
                <a:gd name="T1" fmla="*/ 1 h 601"/>
                <a:gd name="T2" fmla="*/ 1 w 454"/>
                <a:gd name="T3" fmla="*/ 3 h 601"/>
                <a:gd name="T4" fmla="*/ 0 w 454"/>
                <a:gd name="T5" fmla="*/ 6 h 601"/>
                <a:gd name="T6" fmla="*/ 1 w 454"/>
                <a:gd name="T7" fmla="*/ 7 h 601"/>
                <a:gd name="T8" fmla="*/ 1 w 454"/>
                <a:gd name="T9" fmla="*/ 7 h 601"/>
                <a:gd name="T10" fmla="*/ 0 w 454"/>
                <a:gd name="T11" fmla="*/ 8 h 601"/>
                <a:gd name="T12" fmla="*/ 1 w 454"/>
                <a:gd name="T13" fmla="*/ 10 h 601"/>
                <a:gd name="T14" fmla="*/ 1 w 454"/>
                <a:gd name="T15" fmla="*/ 14 h 601"/>
                <a:gd name="T16" fmla="*/ 2 w 454"/>
                <a:gd name="T17" fmla="*/ 14 h 601"/>
                <a:gd name="T18" fmla="*/ 3 w 454"/>
                <a:gd name="T19" fmla="*/ 13 h 601"/>
                <a:gd name="T20" fmla="*/ 5 w 454"/>
                <a:gd name="T21" fmla="*/ 14 h 601"/>
                <a:gd name="T22" fmla="*/ 5 w 454"/>
                <a:gd name="T23" fmla="*/ 13 h 601"/>
                <a:gd name="T24" fmla="*/ 6 w 454"/>
                <a:gd name="T25" fmla="*/ 13 h 601"/>
                <a:gd name="T26" fmla="*/ 7 w 454"/>
                <a:gd name="T27" fmla="*/ 11 h 601"/>
                <a:gd name="T28" fmla="*/ 9 w 454"/>
                <a:gd name="T29" fmla="*/ 10 h 601"/>
                <a:gd name="T30" fmla="*/ 10 w 454"/>
                <a:gd name="T31" fmla="*/ 11 h 601"/>
                <a:gd name="T32" fmla="*/ 11 w 454"/>
                <a:gd name="T33" fmla="*/ 9 h 601"/>
                <a:gd name="T34" fmla="*/ 10 w 454"/>
                <a:gd name="T35" fmla="*/ 7 h 601"/>
                <a:gd name="T36" fmla="*/ 9 w 454"/>
                <a:gd name="T37" fmla="*/ 7 h 601"/>
                <a:gd name="T38" fmla="*/ 8 w 454"/>
                <a:gd name="T39" fmla="*/ 4 h 601"/>
                <a:gd name="T40" fmla="*/ 4 w 454"/>
                <a:gd name="T41" fmla="*/ 2 h 601"/>
                <a:gd name="T42" fmla="*/ 4 w 454"/>
                <a:gd name="T43" fmla="*/ 0 h 601"/>
                <a:gd name="T44" fmla="*/ 1 w 454"/>
                <a:gd name="T45" fmla="*/ 1 h 601"/>
                <a:gd name="T46" fmla="*/ 0 w 454"/>
                <a:gd name="T47" fmla="*/ 1 h 60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54"/>
                <a:gd name="T73" fmla="*/ 0 h 601"/>
                <a:gd name="T74" fmla="*/ 454 w 454"/>
                <a:gd name="T75" fmla="*/ 601 h 60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54" h="601">
                  <a:moveTo>
                    <a:pt x="0" y="61"/>
                  </a:moveTo>
                  <a:lnTo>
                    <a:pt x="32" y="123"/>
                  </a:lnTo>
                  <a:lnTo>
                    <a:pt x="11" y="262"/>
                  </a:lnTo>
                  <a:lnTo>
                    <a:pt x="32" y="277"/>
                  </a:lnTo>
                  <a:lnTo>
                    <a:pt x="24" y="295"/>
                  </a:lnTo>
                  <a:lnTo>
                    <a:pt x="2" y="352"/>
                  </a:lnTo>
                  <a:lnTo>
                    <a:pt x="42" y="433"/>
                  </a:lnTo>
                  <a:lnTo>
                    <a:pt x="65" y="598"/>
                  </a:lnTo>
                  <a:lnTo>
                    <a:pt x="93" y="601"/>
                  </a:lnTo>
                  <a:lnTo>
                    <a:pt x="135" y="549"/>
                  </a:lnTo>
                  <a:lnTo>
                    <a:pt x="203" y="591"/>
                  </a:lnTo>
                  <a:lnTo>
                    <a:pt x="209" y="563"/>
                  </a:lnTo>
                  <a:lnTo>
                    <a:pt x="272" y="574"/>
                  </a:lnTo>
                  <a:lnTo>
                    <a:pt x="293" y="456"/>
                  </a:lnTo>
                  <a:lnTo>
                    <a:pt x="406" y="433"/>
                  </a:lnTo>
                  <a:lnTo>
                    <a:pt x="441" y="472"/>
                  </a:lnTo>
                  <a:lnTo>
                    <a:pt x="454" y="381"/>
                  </a:lnTo>
                  <a:lnTo>
                    <a:pt x="431" y="302"/>
                  </a:lnTo>
                  <a:lnTo>
                    <a:pt x="366" y="298"/>
                  </a:lnTo>
                  <a:lnTo>
                    <a:pt x="342" y="180"/>
                  </a:lnTo>
                  <a:lnTo>
                    <a:pt x="170" y="100"/>
                  </a:lnTo>
                  <a:lnTo>
                    <a:pt x="159" y="0"/>
                  </a:lnTo>
                  <a:lnTo>
                    <a:pt x="46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" name="Freeform 254">
              <a:extLst>
                <a:ext uri="{FF2B5EF4-FFF2-40B4-BE49-F238E27FC236}">
                  <a16:creationId xmlns:a16="http://schemas.microsoft.com/office/drawing/2014/main" id="{70B2AFB3-7BCA-45E5-A7AC-A279AD470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232" y="3861048"/>
              <a:ext cx="714323" cy="801954"/>
            </a:xfrm>
            <a:custGeom>
              <a:avLst/>
              <a:gdLst>
                <a:gd name="T0" fmla="*/ 1 w 1487"/>
                <a:gd name="T1" fmla="*/ 15 h 1768"/>
                <a:gd name="T2" fmla="*/ 3 w 1487"/>
                <a:gd name="T3" fmla="*/ 15 h 1768"/>
                <a:gd name="T4" fmla="*/ 4 w 1487"/>
                <a:gd name="T5" fmla="*/ 17 h 1768"/>
                <a:gd name="T6" fmla="*/ 7 w 1487"/>
                <a:gd name="T7" fmla="*/ 15 h 1768"/>
                <a:gd name="T8" fmla="*/ 11 w 1487"/>
                <a:gd name="T9" fmla="*/ 19 h 1768"/>
                <a:gd name="T10" fmla="*/ 14 w 1487"/>
                <a:gd name="T11" fmla="*/ 22 h 1768"/>
                <a:gd name="T12" fmla="*/ 14 w 1487"/>
                <a:gd name="T13" fmla="*/ 26 h 1768"/>
                <a:gd name="T14" fmla="*/ 16 w 1487"/>
                <a:gd name="T15" fmla="*/ 29 h 1768"/>
                <a:gd name="T16" fmla="*/ 17 w 1487"/>
                <a:gd name="T17" fmla="*/ 30 h 1768"/>
                <a:gd name="T18" fmla="*/ 18 w 1487"/>
                <a:gd name="T19" fmla="*/ 32 h 1768"/>
                <a:gd name="T20" fmla="*/ 14 w 1487"/>
                <a:gd name="T21" fmla="*/ 37 h 1768"/>
                <a:gd name="T22" fmla="*/ 18 w 1487"/>
                <a:gd name="T23" fmla="*/ 39 h 1768"/>
                <a:gd name="T24" fmla="*/ 18 w 1487"/>
                <a:gd name="T25" fmla="*/ 41 h 1768"/>
                <a:gd name="T26" fmla="*/ 23 w 1487"/>
                <a:gd name="T27" fmla="*/ 32 h 1768"/>
                <a:gd name="T28" fmla="*/ 28 w 1487"/>
                <a:gd name="T29" fmla="*/ 29 h 1768"/>
                <a:gd name="T30" fmla="*/ 31 w 1487"/>
                <a:gd name="T31" fmla="*/ 23 h 1768"/>
                <a:gd name="T32" fmla="*/ 34 w 1487"/>
                <a:gd name="T33" fmla="*/ 15 h 1768"/>
                <a:gd name="T34" fmla="*/ 34 w 1487"/>
                <a:gd name="T35" fmla="*/ 11 h 1768"/>
                <a:gd name="T36" fmla="*/ 30 w 1487"/>
                <a:gd name="T37" fmla="*/ 8 h 1768"/>
                <a:gd name="T38" fmla="*/ 26 w 1487"/>
                <a:gd name="T39" fmla="*/ 7 h 1768"/>
                <a:gd name="T40" fmla="*/ 23 w 1487"/>
                <a:gd name="T41" fmla="*/ 6 h 1768"/>
                <a:gd name="T42" fmla="*/ 22 w 1487"/>
                <a:gd name="T43" fmla="*/ 7 h 1768"/>
                <a:gd name="T44" fmla="*/ 21 w 1487"/>
                <a:gd name="T45" fmla="*/ 7 h 1768"/>
                <a:gd name="T46" fmla="*/ 21 w 1487"/>
                <a:gd name="T47" fmla="*/ 4 h 1768"/>
                <a:gd name="T48" fmla="*/ 19 w 1487"/>
                <a:gd name="T49" fmla="*/ 3 h 1768"/>
                <a:gd name="T50" fmla="*/ 15 w 1487"/>
                <a:gd name="T51" fmla="*/ 3 h 1768"/>
                <a:gd name="T52" fmla="*/ 12 w 1487"/>
                <a:gd name="T53" fmla="*/ 3 h 1768"/>
                <a:gd name="T54" fmla="*/ 12 w 1487"/>
                <a:gd name="T55" fmla="*/ 0 h 1768"/>
                <a:gd name="T56" fmla="*/ 8 w 1487"/>
                <a:gd name="T57" fmla="*/ 1 h 1768"/>
                <a:gd name="T58" fmla="*/ 9 w 1487"/>
                <a:gd name="T59" fmla="*/ 3 h 1768"/>
                <a:gd name="T60" fmla="*/ 6 w 1487"/>
                <a:gd name="T61" fmla="*/ 4 h 1768"/>
                <a:gd name="T62" fmla="*/ 4 w 1487"/>
                <a:gd name="T63" fmla="*/ 4 h 1768"/>
                <a:gd name="T64" fmla="*/ 3 w 1487"/>
                <a:gd name="T65" fmla="*/ 5 h 1768"/>
                <a:gd name="T66" fmla="*/ 3 w 1487"/>
                <a:gd name="T67" fmla="*/ 9 h 1768"/>
                <a:gd name="T68" fmla="*/ 0 w 1487"/>
                <a:gd name="T69" fmla="*/ 13 h 17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87"/>
                <a:gd name="T106" fmla="*/ 0 h 1768"/>
                <a:gd name="T107" fmla="*/ 1487 w 1487"/>
                <a:gd name="T108" fmla="*/ 1768 h 17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87" h="1768">
                  <a:moveTo>
                    <a:pt x="0" y="559"/>
                  </a:moveTo>
                  <a:lnTo>
                    <a:pt x="31" y="642"/>
                  </a:lnTo>
                  <a:lnTo>
                    <a:pt x="82" y="670"/>
                  </a:lnTo>
                  <a:lnTo>
                    <a:pt x="125" y="637"/>
                  </a:lnTo>
                  <a:lnTo>
                    <a:pt x="125" y="712"/>
                  </a:lnTo>
                  <a:lnTo>
                    <a:pt x="157" y="712"/>
                  </a:lnTo>
                  <a:lnTo>
                    <a:pt x="203" y="716"/>
                  </a:lnTo>
                  <a:lnTo>
                    <a:pt x="316" y="651"/>
                  </a:lnTo>
                  <a:lnTo>
                    <a:pt x="327" y="751"/>
                  </a:lnTo>
                  <a:lnTo>
                    <a:pt x="499" y="831"/>
                  </a:lnTo>
                  <a:lnTo>
                    <a:pt x="523" y="949"/>
                  </a:lnTo>
                  <a:lnTo>
                    <a:pt x="588" y="953"/>
                  </a:lnTo>
                  <a:lnTo>
                    <a:pt x="611" y="1032"/>
                  </a:lnTo>
                  <a:lnTo>
                    <a:pt x="598" y="1123"/>
                  </a:lnTo>
                  <a:lnTo>
                    <a:pt x="606" y="1214"/>
                  </a:lnTo>
                  <a:lnTo>
                    <a:pt x="689" y="1227"/>
                  </a:lnTo>
                  <a:lnTo>
                    <a:pt x="699" y="1289"/>
                  </a:lnTo>
                  <a:lnTo>
                    <a:pt x="740" y="1302"/>
                  </a:lnTo>
                  <a:lnTo>
                    <a:pt x="734" y="1379"/>
                  </a:lnTo>
                  <a:lnTo>
                    <a:pt x="760" y="1381"/>
                  </a:lnTo>
                  <a:lnTo>
                    <a:pt x="766" y="1449"/>
                  </a:lnTo>
                  <a:lnTo>
                    <a:pt x="617" y="1598"/>
                  </a:lnTo>
                  <a:lnTo>
                    <a:pt x="648" y="1590"/>
                  </a:lnTo>
                  <a:lnTo>
                    <a:pt x="760" y="1684"/>
                  </a:lnTo>
                  <a:lnTo>
                    <a:pt x="785" y="1721"/>
                  </a:lnTo>
                  <a:lnTo>
                    <a:pt x="775" y="1768"/>
                  </a:lnTo>
                  <a:lnTo>
                    <a:pt x="959" y="1503"/>
                  </a:lnTo>
                  <a:lnTo>
                    <a:pt x="969" y="1372"/>
                  </a:lnTo>
                  <a:lnTo>
                    <a:pt x="1112" y="1252"/>
                  </a:lnTo>
                  <a:lnTo>
                    <a:pt x="1205" y="1252"/>
                  </a:lnTo>
                  <a:lnTo>
                    <a:pt x="1245" y="1210"/>
                  </a:lnTo>
                  <a:lnTo>
                    <a:pt x="1320" y="1009"/>
                  </a:lnTo>
                  <a:lnTo>
                    <a:pt x="1330" y="811"/>
                  </a:lnTo>
                  <a:lnTo>
                    <a:pt x="1473" y="623"/>
                  </a:lnTo>
                  <a:lnTo>
                    <a:pt x="1487" y="541"/>
                  </a:lnTo>
                  <a:lnTo>
                    <a:pt x="1465" y="459"/>
                  </a:lnTo>
                  <a:lnTo>
                    <a:pt x="1406" y="449"/>
                  </a:lnTo>
                  <a:lnTo>
                    <a:pt x="1309" y="363"/>
                  </a:lnTo>
                  <a:lnTo>
                    <a:pt x="1120" y="347"/>
                  </a:lnTo>
                  <a:lnTo>
                    <a:pt x="1105" y="295"/>
                  </a:lnTo>
                  <a:lnTo>
                    <a:pt x="1019" y="256"/>
                  </a:lnTo>
                  <a:lnTo>
                    <a:pt x="983" y="257"/>
                  </a:lnTo>
                  <a:lnTo>
                    <a:pt x="932" y="336"/>
                  </a:lnTo>
                  <a:lnTo>
                    <a:pt x="931" y="309"/>
                  </a:lnTo>
                  <a:lnTo>
                    <a:pt x="852" y="321"/>
                  </a:lnTo>
                  <a:lnTo>
                    <a:pt x="886" y="307"/>
                  </a:lnTo>
                  <a:lnTo>
                    <a:pt x="854" y="245"/>
                  </a:lnTo>
                  <a:lnTo>
                    <a:pt x="914" y="160"/>
                  </a:lnTo>
                  <a:lnTo>
                    <a:pt x="851" y="50"/>
                  </a:lnTo>
                  <a:lnTo>
                    <a:pt x="796" y="137"/>
                  </a:lnTo>
                  <a:lnTo>
                    <a:pt x="744" y="132"/>
                  </a:lnTo>
                  <a:lnTo>
                    <a:pt x="660" y="144"/>
                  </a:lnTo>
                  <a:lnTo>
                    <a:pt x="554" y="161"/>
                  </a:lnTo>
                  <a:lnTo>
                    <a:pt x="531" y="115"/>
                  </a:lnTo>
                  <a:lnTo>
                    <a:pt x="538" y="31"/>
                  </a:lnTo>
                  <a:lnTo>
                    <a:pt x="509" y="0"/>
                  </a:lnTo>
                  <a:lnTo>
                    <a:pt x="409" y="53"/>
                  </a:lnTo>
                  <a:lnTo>
                    <a:pt x="347" y="37"/>
                  </a:lnTo>
                  <a:lnTo>
                    <a:pt x="363" y="122"/>
                  </a:lnTo>
                  <a:lnTo>
                    <a:pt x="401" y="133"/>
                  </a:lnTo>
                  <a:lnTo>
                    <a:pt x="306" y="192"/>
                  </a:lnTo>
                  <a:lnTo>
                    <a:pt x="265" y="171"/>
                  </a:lnTo>
                  <a:lnTo>
                    <a:pt x="243" y="141"/>
                  </a:lnTo>
                  <a:lnTo>
                    <a:pt x="155" y="157"/>
                  </a:lnTo>
                  <a:lnTo>
                    <a:pt x="181" y="202"/>
                  </a:lnTo>
                  <a:lnTo>
                    <a:pt x="144" y="205"/>
                  </a:lnTo>
                  <a:lnTo>
                    <a:pt x="165" y="284"/>
                  </a:lnTo>
                  <a:lnTo>
                    <a:pt x="148" y="410"/>
                  </a:lnTo>
                  <a:lnTo>
                    <a:pt x="51" y="458"/>
                  </a:lnTo>
                  <a:lnTo>
                    <a:pt x="0" y="55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" name="Freeform 255">
              <a:extLst>
                <a:ext uri="{FF2B5EF4-FFF2-40B4-BE49-F238E27FC236}">
                  <a16:creationId xmlns:a16="http://schemas.microsoft.com/office/drawing/2014/main" id="{417B6D9D-E08C-4B83-8EA8-AF8F602B9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567" y="3590547"/>
              <a:ext cx="13478" cy="52509"/>
            </a:xfrm>
            <a:custGeom>
              <a:avLst/>
              <a:gdLst>
                <a:gd name="T0" fmla="*/ 0 w 31"/>
                <a:gd name="T1" fmla="*/ 1 h 115"/>
                <a:gd name="T2" fmla="*/ 0 w 31"/>
                <a:gd name="T3" fmla="*/ 3 h 115"/>
                <a:gd name="T4" fmla="*/ 1 w 31"/>
                <a:gd name="T5" fmla="*/ 0 h 115"/>
                <a:gd name="T6" fmla="*/ 0 w 31"/>
                <a:gd name="T7" fmla="*/ 1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115"/>
                <a:gd name="T14" fmla="*/ 31 w 31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115">
                  <a:moveTo>
                    <a:pt x="0" y="25"/>
                  </a:moveTo>
                  <a:lnTo>
                    <a:pt x="11" y="115"/>
                  </a:lnTo>
                  <a:lnTo>
                    <a:pt x="3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" name="Freeform 256">
              <a:extLst>
                <a:ext uri="{FF2B5EF4-FFF2-40B4-BE49-F238E27FC236}">
                  <a16:creationId xmlns:a16="http://schemas.microsoft.com/office/drawing/2014/main" id="{BE17DC04-D008-4555-8CF1-644E75386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699" y="2199858"/>
              <a:ext cx="1565108" cy="873557"/>
            </a:xfrm>
            <a:custGeom>
              <a:avLst/>
              <a:gdLst>
                <a:gd name="T0" fmla="*/ 6 w 3259"/>
                <a:gd name="T1" fmla="*/ 5 h 1930"/>
                <a:gd name="T2" fmla="*/ 9 w 3259"/>
                <a:gd name="T3" fmla="*/ 5 h 1930"/>
                <a:gd name="T4" fmla="*/ 13 w 3259"/>
                <a:gd name="T5" fmla="*/ 5 h 1930"/>
                <a:gd name="T6" fmla="*/ 21 w 3259"/>
                <a:gd name="T7" fmla="*/ 5 h 1930"/>
                <a:gd name="T8" fmla="*/ 23 w 3259"/>
                <a:gd name="T9" fmla="*/ 7 h 1930"/>
                <a:gd name="T10" fmla="*/ 30 w 3259"/>
                <a:gd name="T11" fmla="*/ 9 h 1930"/>
                <a:gd name="T12" fmla="*/ 29 w 3259"/>
                <a:gd name="T13" fmla="*/ 7 h 1930"/>
                <a:gd name="T14" fmla="*/ 34 w 3259"/>
                <a:gd name="T15" fmla="*/ 8 h 1930"/>
                <a:gd name="T16" fmla="*/ 39 w 3259"/>
                <a:gd name="T17" fmla="*/ 7 h 1930"/>
                <a:gd name="T18" fmla="*/ 39 w 3259"/>
                <a:gd name="T19" fmla="*/ 7 h 1930"/>
                <a:gd name="T20" fmla="*/ 40 w 3259"/>
                <a:gd name="T21" fmla="*/ 7 h 1930"/>
                <a:gd name="T22" fmla="*/ 42 w 3259"/>
                <a:gd name="T23" fmla="*/ 5 h 1930"/>
                <a:gd name="T24" fmla="*/ 40 w 3259"/>
                <a:gd name="T25" fmla="*/ 0 h 1930"/>
                <a:gd name="T26" fmla="*/ 43 w 3259"/>
                <a:gd name="T27" fmla="*/ 3 h 1930"/>
                <a:gd name="T28" fmla="*/ 44 w 3259"/>
                <a:gd name="T29" fmla="*/ 5 h 1930"/>
                <a:gd name="T30" fmla="*/ 47 w 3259"/>
                <a:gd name="T31" fmla="*/ 7 h 1930"/>
                <a:gd name="T32" fmla="*/ 49 w 3259"/>
                <a:gd name="T33" fmla="*/ 6 h 1930"/>
                <a:gd name="T34" fmla="*/ 53 w 3259"/>
                <a:gd name="T35" fmla="*/ 5 h 1930"/>
                <a:gd name="T36" fmla="*/ 53 w 3259"/>
                <a:gd name="T37" fmla="*/ 9 h 1930"/>
                <a:gd name="T38" fmla="*/ 48 w 3259"/>
                <a:gd name="T39" fmla="*/ 10 h 1930"/>
                <a:gd name="T40" fmla="*/ 46 w 3259"/>
                <a:gd name="T41" fmla="*/ 12 h 1930"/>
                <a:gd name="T42" fmla="*/ 44 w 3259"/>
                <a:gd name="T43" fmla="*/ 15 h 1930"/>
                <a:gd name="T44" fmla="*/ 43 w 3259"/>
                <a:gd name="T45" fmla="*/ 16 h 1930"/>
                <a:gd name="T46" fmla="*/ 41 w 3259"/>
                <a:gd name="T47" fmla="*/ 18 h 1930"/>
                <a:gd name="T48" fmla="*/ 43 w 3259"/>
                <a:gd name="T49" fmla="*/ 24 h 1930"/>
                <a:gd name="T50" fmla="*/ 49 w 3259"/>
                <a:gd name="T51" fmla="*/ 28 h 1930"/>
                <a:gd name="T52" fmla="*/ 52 w 3259"/>
                <a:gd name="T53" fmla="*/ 31 h 1930"/>
                <a:gd name="T54" fmla="*/ 54 w 3259"/>
                <a:gd name="T55" fmla="*/ 33 h 1930"/>
                <a:gd name="T56" fmla="*/ 57 w 3259"/>
                <a:gd name="T57" fmla="*/ 26 h 1930"/>
                <a:gd name="T58" fmla="*/ 56 w 3259"/>
                <a:gd name="T59" fmla="*/ 21 h 1930"/>
                <a:gd name="T60" fmla="*/ 56 w 3259"/>
                <a:gd name="T61" fmla="*/ 18 h 1930"/>
                <a:gd name="T62" fmla="*/ 59 w 3259"/>
                <a:gd name="T63" fmla="*/ 16 h 1930"/>
                <a:gd name="T64" fmla="*/ 63 w 3259"/>
                <a:gd name="T65" fmla="*/ 20 h 1930"/>
                <a:gd name="T66" fmla="*/ 62 w 3259"/>
                <a:gd name="T67" fmla="*/ 22 h 1930"/>
                <a:gd name="T68" fmla="*/ 65 w 3259"/>
                <a:gd name="T69" fmla="*/ 22 h 1930"/>
                <a:gd name="T70" fmla="*/ 67 w 3259"/>
                <a:gd name="T71" fmla="*/ 21 h 1930"/>
                <a:gd name="T72" fmla="*/ 68 w 3259"/>
                <a:gd name="T73" fmla="*/ 22 h 1930"/>
                <a:gd name="T74" fmla="*/ 69 w 3259"/>
                <a:gd name="T75" fmla="*/ 22 h 1930"/>
                <a:gd name="T76" fmla="*/ 70 w 3259"/>
                <a:gd name="T77" fmla="*/ 24 h 1930"/>
                <a:gd name="T78" fmla="*/ 70 w 3259"/>
                <a:gd name="T79" fmla="*/ 26 h 1930"/>
                <a:gd name="T80" fmla="*/ 74 w 3259"/>
                <a:gd name="T81" fmla="*/ 28 h 1930"/>
                <a:gd name="T82" fmla="*/ 74 w 3259"/>
                <a:gd name="T83" fmla="*/ 30 h 1930"/>
                <a:gd name="T84" fmla="*/ 76 w 3259"/>
                <a:gd name="T85" fmla="*/ 31 h 1930"/>
                <a:gd name="T86" fmla="*/ 62 w 3259"/>
                <a:gd name="T87" fmla="*/ 38 h 1930"/>
                <a:gd name="T88" fmla="*/ 66 w 3259"/>
                <a:gd name="T89" fmla="*/ 37 h 1930"/>
                <a:gd name="T90" fmla="*/ 70 w 3259"/>
                <a:gd name="T91" fmla="*/ 40 h 1930"/>
                <a:gd name="T92" fmla="*/ 71 w 3259"/>
                <a:gd name="T93" fmla="*/ 40 h 1930"/>
                <a:gd name="T94" fmla="*/ 69 w 3259"/>
                <a:gd name="T95" fmla="*/ 40 h 1930"/>
                <a:gd name="T96" fmla="*/ 65 w 3259"/>
                <a:gd name="T97" fmla="*/ 40 h 1930"/>
                <a:gd name="T98" fmla="*/ 58 w 3259"/>
                <a:gd name="T99" fmla="*/ 41 h 1930"/>
                <a:gd name="T100" fmla="*/ 55 w 3259"/>
                <a:gd name="T101" fmla="*/ 43 h 1930"/>
                <a:gd name="T102" fmla="*/ 52 w 3259"/>
                <a:gd name="T103" fmla="*/ 43 h 1930"/>
                <a:gd name="T104" fmla="*/ 54 w 3259"/>
                <a:gd name="T105" fmla="*/ 41 h 1930"/>
                <a:gd name="T106" fmla="*/ 50 w 3259"/>
                <a:gd name="T107" fmla="*/ 37 h 1930"/>
                <a:gd name="T108" fmla="*/ 48 w 3259"/>
                <a:gd name="T109" fmla="*/ 36 h 1930"/>
                <a:gd name="T110" fmla="*/ 41 w 3259"/>
                <a:gd name="T111" fmla="*/ 35 h 1930"/>
                <a:gd name="T112" fmla="*/ 15 w 3259"/>
                <a:gd name="T113" fmla="*/ 34 h 1930"/>
                <a:gd name="T114" fmla="*/ 11 w 3259"/>
                <a:gd name="T115" fmla="*/ 31 h 1930"/>
                <a:gd name="T116" fmla="*/ 10 w 3259"/>
                <a:gd name="T117" fmla="*/ 26 h 1930"/>
                <a:gd name="T118" fmla="*/ 3 w 3259"/>
                <a:gd name="T119" fmla="*/ 21 h 193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3259"/>
                <a:gd name="T181" fmla="*/ 0 h 1930"/>
                <a:gd name="T182" fmla="*/ 3259 w 3259"/>
                <a:gd name="T183" fmla="*/ 1930 h 193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3259" h="1930">
                  <a:moveTo>
                    <a:pt x="0" y="855"/>
                  </a:moveTo>
                  <a:lnTo>
                    <a:pt x="0" y="178"/>
                  </a:lnTo>
                  <a:lnTo>
                    <a:pt x="260" y="266"/>
                  </a:lnTo>
                  <a:lnTo>
                    <a:pt x="243" y="231"/>
                  </a:lnTo>
                  <a:lnTo>
                    <a:pt x="271" y="210"/>
                  </a:lnTo>
                  <a:lnTo>
                    <a:pt x="432" y="135"/>
                  </a:lnTo>
                  <a:lnTo>
                    <a:pt x="308" y="226"/>
                  </a:lnTo>
                  <a:lnTo>
                    <a:pt x="377" y="200"/>
                  </a:lnTo>
                  <a:lnTo>
                    <a:pt x="377" y="218"/>
                  </a:lnTo>
                  <a:lnTo>
                    <a:pt x="511" y="137"/>
                  </a:lnTo>
                  <a:lnTo>
                    <a:pt x="493" y="111"/>
                  </a:lnTo>
                  <a:lnTo>
                    <a:pt x="580" y="207"/>
                  </a:lnTo>
                  <a:lnTo>
                    <a:pt x="636" y="151"/>
                  </a:lnTo>
                  <a:lnTo>
                    <a:pt x="630" y="207"/>
                  </a:lnTo>
                  <a:lnTo>
                    <a:pt x="699" y="168"/>
                  </a:lnTo>
                  <a:lnTo>
                    <a:pt x="891" y="235"/>
                  </a:lnTo>
                  <a:lnTo>
                    <a:pt x="981" y="234"/>
                  </a:lnTo>
                  <a:lnTo>
                    <a:pt x="1029" y="275"/>
                  </a:lnTo>
                  <a:lnTo>
                    <a:pt x="972" y="310"/>
                  </a:lnTo>
                  <a:lnTo>
                    <a:pt x="1006" y="323"/>
                  </a:lnTo>
                  <a:lnTo>
                    <a:pt x="1181" y="306"/>
                  </a:lnTo>
                  <a:lnTo>
                    <a:pt x="1255" y="364"/>
                  </a:lnTo>
                  <a:lnTo>
                    <a:pt x="1268" y="402"/>
                  </a:lnTo>
                  <a:lnTo>
                    <a:pt x="1286" y="376"/>
                  </a:lnTo>
                  <a:lnTo>
                    <a:pt x="1255" y="323"/>
                  </a:lnTo>
                  <a:lnTo>
                    <a:pt x="1339" y="260"/>
                  </a:lnTo>
                  <a:lnTo>
                    <a:pt x="1256" y="300"/>
                  </a:lnTo>
                  <a:lnTo>
                    <a:pt x="1231" y="281"/>
                  </a:lnTo>
                  <a:lnTo>
                    <a:pt x="1330" y="234"/>
                  </a:lnTo>
                  <a:lnTo>
                    <a:pt x="1383" y="302"/>
                  </a:lnTo>
                  <a:lnTo>
                    <a:pt x="1441" y="300"/>
                  </a:lnTo>
                  <a:lnTo>
                    <a:pt x="1474" y="331"/>
                  </a:lnTo>
                  <a:lnTo>
                    <a:pt x="1628" y="323"/>
                  </a:lnTo>
                  <a:lnTo>
                    <a:pt x="1622" y="302"/>
                  </a:lnTo>
                  <a:lnTo>
                    <a:pt x="1668" y="342"/>
                  </a:lnTo>
                  <a:lnTo>
                    <a:pt x="1674" y="310"/>
                  </a:lnTo>
                  <a:lnTo>
                    <a:pt x="1639" y="321"/>
                  </a:lnTo>
                  <a:lnTo>
                    <a:pt x="1614" y="279"/>
                  </a:lnTo>
                  <a:lnTo>
                    <a:pt x="1672" y="275"/>
                  </a:lnTo>
                  <a:lnTo>
                    <a:pt x="1691" y="306"/>
                  </a:lnTo>
                  <a:lnTo>
                    <a:pt x="1714" y="296"/>
                  </a:lnTo>
                  <a:lnTo>
                    <a:pt x="1706" y="345"/>
                  </a:lnTo>
                  <a:lnTo>
                    <a:pt x="1746" y="369"/>
                  </a:lnTo>
                  <a:lnTo>
                    <a:pt x="1734" y="302"/>
                  </a:lnTo>
                  <a:lnTo>
                    <a:pt x="1810" y="262"/>
                  </a:lnTo>
                  <a:lnTo>
                    <a:pt x="1790" y="231"/>
                  </a:lnTo>
                  <a:lnTo>
                    <a:pt x="1768" y="253"/>
                  </a:lnTo>
                  <a:lnTo>
                    <a:pt x="1808" y="196"/>
                  </a:lnTo>
                  <a:lnTo>
                    <a:pt x="1696" y="154"/>
                  </a:lnTo>
                  <a:lnTo>
                    <a:pt x="1707" y="55"/>
                  </a:lnTo>
                  <a:lnTo>
                    <a:pt x="1734" y="57"/>
                  </a:lnTo>
                  <a:lnTo>
                    <a:pt x="1752" y="0"/>
                  </a:lnTo>
                  <a:lnTo>
                    <a:pt x="1832" y="55"/>
                  </a:lnTo>
                  <a:lnTo>
                    <a:pt x="1834" y="92"/>
                  </a:lnTo>
                  <a:lnTo>
                    <a:pt x="1891" y="143"/>
                  </a:lnTo>
                  <a:lnTo>
                    <a:pt x="1853" y="142"/>
                  </a:lnTo>
                  <a:lnTo>
                    <a:pt x="1869" y="160"/>
                  </a:lnTo>
                  <a:lnTo>
                    <a:pt x="1847" y="181"/>
                  </a:lnTo>
                  <a:lnTo>
                    <a:pt x="1913" y="196"/>
                  </a:lnTo>
                  <a:lnTo>
                    <a:pt x="1896" y="207"/>
                  </a:lnTo>
                  <a:lnTo>
                    <a:pt x="1935" y="291"/>
                  </a:lnTo>
                  <a:lnTo>
                    <a:pt x="1971" y="216"/>
                  </a:lnTo>
                  <a:lnTo>
                    <a:pt x="2017" y="243"/>
                  </a:lnTo>
                  <a:lnTo>
                    <a:pt x="2029" y="295"/>
                  </a:lnTo>
                  <a:lnTo>
                    <a:pt x="2007" y="310"/>
                  </a:lnTo>
                  <a:lnTo>
                    <a:pt x="2051" y="369"/>
                  </a:lnTo>
                  <a:lnTo>
                    <a:pt x="2077" y="356"/>
                  </a:lnTo>
                  <a:lnTo>
                    <a:pt x="2112" y="261"/>
                  </a:lnTo>
                  <a:lnTo>
                    <a:pt x="2152" y="252"/>
                  </a:lnTo>
                  <a:lnTo>
                    <a:pt x="2122" y="172"/>
                  </a:lnTo>
                  <a:lnTo>
                    <a:pt x="2229" y="180"/>
                  </a:lnTo>
                  <a:lnTo>
                    <a:pt x="2276" y="226"/>
                  </a:lnTo>
                  <a:lnTo>
                    <a:pt x="2258" y="249"/>
                  </a:lnTo>
                  <a:lnTo>
                    <a:pt x="2280" y="261"/>
                  </a:lnTo>
                  <a:lnTo>
                    <a:pt x="2230" y="276"/>
                  </a:lnTo>
                  <a:lnTo>
                    <a:pt x="2274" y="379"/>
                  </a:lnTo>
                  <a:lnTo>
                    <a:pt x="2203" y="431"/>
                  </a:lnTo>
                  <a:lnTo>
                    <a:pt x="2176" y="408"/>
                  </a:lnTo>
                  <a:lnTo>
                    <a:pt x="2186" y="444"/>
                  </a:lnTo>
                  <a:lnTo>
                    <a:pt x="2078" y="419"/>
                  </a:lnTo>
                  <a:lnTo>
                    <a:pt x="2101" y="453"/>
                  </a:lnTo>
                  <a:lnTo>
                    <a:pt x="2060" y="504"/>
                  </a:lnTo>
                  <a:lnTo>
                    <a:pt x="1945" y="464"/>
                  </a:lnTo>
                  <a:lnTo>
                    <a:pt x="1987" y="507"/>
                  </a:lnTo>
                  <a:lnTo>
                    <a:pt x="2067" y="515"/>
                  </a:lnTo>
                  <a:lnTo>
                    <a:pt x="2012" y="599"/>
                  </a:lnTo>
                  <a:lnTo>
                    <a:pt x="1953" y="595"/>
                  </a:lnTo>
                  <a:lnTo>
                    <a:pt x="1924" y="640"/>
                  </a:lnTo>
                  <a:lnTo>
                    <a:pt x="1818" y="603"/>
                  </a:lnTo>
                  <a:lnTo>
                    <a:pt x="1913" y="640"/>
                  </a:lnTo>
                  <a:lnTo>
                    <a:pt x="1928" y="675"/>
                  </a:lnTo>
                  <a:lnTo>
                    <a:pt x="1853" y="688"/>
                  </a:lnTo>
                  <a:lnTo>
                    <a:pt x="1869" y="698"/>
                  </a:lnTo>
                  <a:lnTo>
                    <a:pt x="1848" y="701"/>
                  </a:lnTo>
                  <a:lnTo>
                    <a:pt x="1848" y="736"/>
                  </a:lnTo>
                  <a:lnTo>
                    <a:pt x="1769" y="783"/>
                  </a:lnTo>
                  <a:lnTo>
                    <a:pt x="1757" y="937"/>
                  </a:lnTo>
                  <a:lnTo>
                    <a:pt x="1785" y="973"/>
                  </a:lnTo>
                  <a:lnTo>
                    <a:pt x="1826" y="952"/>
                  </a:lnTo>
                  <a:lnTo>
                    <a:pt x="1846" y="1070"/>
                  </a:lnTo>
                  <a:lnTo>
                    <a:pt x="1905" y="1047"/>
                  </a:lnTo>
                  <a:lnTo>
                    <a:pt x="1978" y="1079"/>
                  </a:lnTo>
                  <a:lnTo>
                    <a:pt x="2123" y="1166"/>
                  </a:lnTo>
                  <a:lnTo>
                    <a:pt x="2112" y="1200"/>
                  </a:lnTo>
                  <a:lnTo>
                    <a:pt x="2128" y="1175"/>
                  </a:lnTo>
                  <a:lnTo>
                    <a:pt x="2238" y="1184"/>
                  </a:lnTo>
                  <a:lnTo>
                    <a:pt x="2238" y="1311"/>
                  </a:lnTo>
                  <a:lnTo>
                    <a:pt x="2271" y="1355"/>
                  </a:lnTo>
                  <a:lnTo>
                    <a:pt x="2248" y="1365"/>
                  </a:lnTo>
                  <a:lnTo>
                    <a:pt x="2302" y="1388"/>
                  </a:lnTo>
                  <a:lnTo>
                    <a:pt x="2287" y="1428"/>
                  </a:lnTo>
                  <a:lnTo>
                    <a:pt x="2341" y="1426"/>
                  </a:lnTo>
                  <a:lnTo>
                    <a:pt x="2412" y="1358"/>
                  </a:lnTo>
                  <a:lnTo>
                    <a:pt x="2379" y="1342"/>
                  </a:lnTo>
                  <a:lnTo>
                    <a:pt x="2341" y="1219"/>
                  </a:lnTo>
                  <a:lnTo>
                    <a:pt x="2474" y="1112"/>
                  </a:lnTo>
                  <a:lnTo>
                    <a:pt x="2456" y="1112"/>
                  </a:lnTo>
                  <a:lnTo>
                    <a:pt x="2424" y="985"/>
                  </a:lnTo>
                  <a:lnTo>
                    <a:pt x="2375" y="952"/>
                  </a:lnTo>
                  <a:lnTo>
                    <a:pt x="2440" y="899"/>
                  </a:lnTo>
                  <a:lnTo>
                    <a:pt x="2418" y="871"/>
                  </a:lnTo>
                  <a:lnTo>
                    <a:pt x="2426" y="825"/>
                  </a:lnTo>
                  <a:lnTo>
                    <a:pt x="2401" y="818"/>
                  </a:lnTo>
                  <a:lnTo>
                    <a:pt x="2426" y="772"/>
                  </a:lnTo>
                  <a:lnTo>
                    <a:pt x="2397" y="741"/>
                  </a:lnTo>
                  <a:lnTo>
                    <a:pt x="2416" y="702"/>
                  </a:lnTo>
                  <a:lnTo>
                    <a:pt x="2516" y="729"/>
                  </a:lnTo>
                  <a:lnTo>
                    <a:pt x="2563" y="706"/>
                  </a:lnTo>
                  <a:lnTo>
                    <a:pt x="2652" y="772"/>
                  </a:lnTo>
                  <a:lnTo>
                    <a:pt x="2652" y="799"/>
                  </a:lnTo>
                  <a:lnTo>
                    <a:pt x="2726" y="803"/>
                  </a:lnTo>
                  <a:lnTo>
                    <a:pt x="2733" y="867"/>
                  </a:lnTo>
                  <a:lnTo>
                    <a:pt x="2666" y="870"/>
                  </a:lnTo>
                  <a:lnTo>
                    <a:pt x="2724" y="881"/>
                  </a:lnTo>
                  <a:lnTo>
                    <a:pt x="2743" y="918"/>
                  </a:lnTo>
                  <a:lnTo>
                    <a:pt x="2681" y="974"/>
                  </a:lnTo>
                  <a:lnTo>
                    <a:pt x="2770" y="947"/>
                  </a:lnTo>
                  <a:lnTo>
                    <a:pt x="2775" y="994"/>
                  </a:lnTo>
                  <a:lnTo>
                    <a:pt x="2736" y="1013"/>
                  </a:lnTo>
                  <a:lnTo>
                    <a:pt x="2792" y="964"/>
                  </a:lnTo>
                  <a:lnTo>
                    <a:pt x="2797" y="996"/>
                  </a:lnTo>
                  <a:lnTo>
                    <a:pt x="2849" y="950"/>
                  </a:lnTo>
                  <a:lnTo>
                    <a:pt x="2860" y="974"/>
                  </a:lnTo>
                  <a:lnTo>
                    <a:pt x="2894" y="906"/>
                  </a:lnTo>
                  <a:lnTo>
                    <a:pt x="2880" y="893"/>
                  </a:lnTo>
                  <a:lnTo>
                    <a:pt x="2922" y="855"/>
                  </a:lnTo>
                  <a:lnTo>
                    <a:pt x="2969" y="927"/>
                  </a:lnTo>
                  <a:lnTo>
                    <a:pt x="2928" y="943"/>
                  </a:lnTo>
                  <a:lnTo>
                    <a:pt x="2974" y="935"/>
                  </a:lnTo>
                  <a:lnTo>
                    <a:pt x="2989" y="963"/>
                  </a:lnTo>
                  <a:lnTo>
                    <a:pt x="2959" y="973"/>
                  </a:lnTo>
                  <a:lnTo>
                    <a:pt x="2997" y="978"/>
                  </a:lnTo>
                  <a:lnTo>
                    <a:pt x="2974" y="998"/>
                  </a:lnTo>
                  <a:lnTo>
                    <a:pt x="2998" y="994"/>
                  </a:lnTo>
                  <a:lnTo>
                    <a:pt x="3019" y="1024"/>
                  </a:lnTo>
                  <a:lnTo>
                    <a:pt x="3006" y="1040"/>
                  </a:lnTo>
                  <a:lnTo>
                    <a:pt x="3042" y="1066"/>
                  </a:lnTo>
                  <a:lnTo>
                    <a:pt x="2983" y="1092"/>
                  </a:lnTo>
                  <a:lnTo>
                    <a:pt x="3025" y="1092"/>
                  </a:lnTo>
                  <a:lnTo>
                    <a:pt x="3017" y="1116"/>
                  </a:lnTo>
                  <a:lnTo>
                    <a:pt x="3082" y="1140"/>
                  </a:lnTo>
                  <a:lnTo>
                    <a:pt x="3104" y="1198"/>
                  </a:lnTo>
                  <a:lnTo>
                    <a:pt x="3130" y="1177"/>
                  </a:lnTo>
                  <a:lnTo>
                    <a:pt x="3193" y="1216"/>
                  </a:lnTo>
                  <a:lnTo>
                    <a:pt x="3053" y="1267"/>
                  </a:lnTo>
                  <a:lnTo>
                    <a:pt x="3082" y="1296"/>
                  </a:lnTo>
                  <a:lnTo>
                    <a:pt x="3199" y="1238"/>
                  </a:lnTo>
                  <a:lnTo>
                    <a:pt x="3199" y="1286"/>
                  </a:lnTo>
                  <a:lnTo>
                    <a:pt x="3255" y="1278"/>
                  </a:lnTo>
                  <a:lnTo>
                    <a:pt x="3259" y="1301"/>
                  </a:lnTo>
                  <a:lnTo>
                    <a:pt x="3235" y="1301"/>
                  </a:lnTo>
                  <a:lnTo>
                    <a:pt x="3259" y="1361"/>
                  </a:lnTo>
                  <a:lnTo>
                    <a:pt x="3092" y="1473"/>
                  </a:lnTo>
                  <a:lnTo>
                    <a:pt x="2857" y="1473"/>
                  </a:lnTo>
                  <a:lnTo>
                    <a:pt x="2754" y="1551"/>
                  </a:lnTo>
                  <a:lnTo>
                    <a:pt x="2671" y="1665"/>
                  </a:lnTo>
                  <a:lnTo>
                    <a:pt x="2754" y="1577"/>
                  </a:lnTo>
                  <a:lnTo>
                    <a:pt x="2882" y="1528"/>
                  </a:lnTo>
                  <a:lnTo>
                    <a:pt x="2928" y="1566"/>
                  </a:lnTo>
                  <a:lnTo>
                    <a:pt x="2844" y="1599"/>
                  </a:lnTo>
                  <a:lnTo>
                    <a:pt x="2914" y="1614"/>
                  </a:lnTo>
                  <a:lnTo>
                    <a:pt x="2894" y="1649"/>
                  </a:lnTo>
                  <a:lnTo>
                    <a:pt x="2945" y="1714"/>
                  </a:lnTo>
                  <a:lnTo>
                    <a:pt x="3046" y="1737"/>
                  </a:lnTo>
                  <a:lnTo>
                    <a:pt x="3076" y="1656"/>
                  </a:lnTo>
                  <a:lnTo>
                    <a:pt x="3076" y="1707"/>
                  </a:lnTo>
                  <a:lnTo>
                    <a:pt x="3098" y="1700"/>
                  </a:lnTo>
                  <a:lnTo>
                    <a:pt x="3052" y="1750"/>
                  </a:lnTo>
                  <a:lnTo>
                    <a:pt x="2934" y="1785"/>
                  </a:lnTo>
                  <a:lnTo>
                    <a:pt x="2890" y="1848"/>
                  </a:lnTo>
                  <a:lnTo>
                    <a:pt x="2860" y="1794"/>
                  </a:lnTo>
                  <a:lnTo>
                    <a:pt x="2973" y="1746"/>
                  </a:lnTo>
                  <a:lnTo>
                    <a:pt x="2914" y="1749"/>
                  </a:lnTo>
                  <a:lnTo>
                    <a:pt x="2922" y="1714"/>
                  </a:lnTo>
                  <a:lnTo>
                    <a:pt x="2826" y="1753"/>
                  </a:lnTo>
                  <a:lnTo>
                    <a:pt x="2797" y="1729"/>
                  </a:lnTo>
                  <a:lnTo>
                    <a:pt x="2797" y="1656"/>
                  </a:lnTo>
                  <a:lnTo>
                    <a:pt x="2735" y="1634"/>
                  </a:lnTo>
                  <a:lnTo>
                    <a:pt x="2687" y="1750"/>
                  </a:lnTo>
                  <a:lnTo>
                    <a:pt x="2493" y="1794"/>
                  </a:lnTo>
                  <a:lnTo>
                    <a:pt x="2358" y="1838"/>
                  </a:lnTo>
                  <a:lnTo>
                    <a:pt x="2339" y="1860"/>
                  </a:lnTo>
                  <a:lnTo>
                    <a:pt x="2366" y="1865"/>
                  </a:lnTo>
                  <a:lnTo>
                    <a:pt x="2373" y="1883"/>
                  </a:lnTo>
                  <a:lnTo>
                    <a:pt x="2210" y="1930"/>
                  </a:lnTo>
                  <a:lnTo>
                    <a:pt x="2218" y="1907"/>
                  </a:lnTo>
                  <a:lnTo>
                    <a:pt x="2230" y="1892"/>
                  </a:lnTo>
                  <a:lnTo>
                    <a:pt x="2237" y="1871"/>
                  </a:lnTo>
                  <a:lnTo>
                    <a:pt x="2263" y="1853"/>
                  </a:lnTo>
                  <a:lnTo>
                    <a:pt x="2265" y="1750"/>
                  </a:lnTo>
                  <a:lnTo>
                    <a:pt x="2296" y="1785"/>
                  </a:lnTo>
                  <a:lnTo>
                    <a:pt x="2342" y="1772"/>
                  </a:lnTo>
                  <a:lnTo>
                    <a:pt x="2300" y="1714"/>
                  </a:lnTo>
                  <a:lnTo>
                    <a:pt x="2162" y="1684"/>
                  </a:lnTo>
                  <a:lnTo>
                    <a:pt x="2155" y="1684"/>
                  </a:lnTo>
                  <a:lnTo>
                    <a:pt x="2139" y="1602"/>
                  </a:lnTo>
                  <a:lnTo>
                    <a:pt x="2112" y="1607"/>
                  </a:lnTo>
                  <a:lnTo>
                    <a:pt x="2088" y="1560"/>
                  </a:lnTo>
                  <a:lnTo>
                    <a:pt x="2060" y="1557"/>
                  </a:lnTo>
                  <a:lnTo>
                    <a:pt x="2060" y="1584"/>
                  </a:lnTo>
                  <a:lnTo>
                    <a:pt x="2020" y="1545"/>
                  </a:lnTo>
                  <a:lnTo>
                    <a:pt x="1956" y="1602"/>
                  </a:lnTo>
                  <a:lnTo>
                    <a:pt x="1773" y="1560"/>
                  </a:lnTo>
                  <a:lnTo>
                    <a:pt x="1753" y="1520"/>
                  </a:lnTo>
                  <a:lnTo>
                    <a:pt x="1752" y="1546"/>
                  </a:lnTo>
                  <a:lnTo>
                    <a:pt x="698" y="1546"/>
                  </a:lnTo>
                  <a:lnTo>
                    <a:pt x="682" y="1501"/>
                  </a:lnTo>
                  <a:lnTo>
                    <a:pt x="626" y="1488"/>
                  </a:lnTo>
                  <a:lnTo>
                    <a:pt x="629" y="1459"/>
                  </a:lnTo>
                  <a:lnTo>
                    <a:pt x="511" y="1422"/>
                  </a:lnTo>
                  <a:lnTo>
                    <a:pt x="525" y="1400"/>
                  </a:lnTo>
                  <a:lnTo>
                    <a:pt x="496" y="1346"/>
                  </a:lnTo>
                  <a:lnTo>
                    <a:pt x="466" y="1342"/>
                  </a:lnTo>
                  <a:lnTo>
                    <a:pt x="403" y="1225"/>
                  </a:lnTo>
                  <a:lnTo>
                    <a:pt x="415" y="1189"/>
                  </a:lnTo>
                  <a:lnTo>
                    <a:pt x="418" y="1127"/>
                  </a:lnTo>
                  <a:lnTo>
                    <a:pt x="347" y="1092"/>
                  </a:lnTo>
                  <a:lnTo>
                    <a:pt x="210" y="887"/>
                  </a:lnTo>
                  <a:lnTo>
                    <a:pt x="135" y="945"/>
                  </a:lnTo>
                  <a:lnTo>
                    <a:pt x="112" y="917"/>
                  </a:lnTo>
                  <a:lnTo>
                    <a:pt x="107" y="912"/>
                  </a:lnTo>
                  <a:lnTo>
                    <a:pt x="72" y="855"/>
                  </a:lnTo>
                  <a:lnTo>
                    <a:pt x="0" y="8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" name="Freeform 257">
              <a:extLst>
                <a:ext uri="{FF2B5EF4-FFF2-40B4-BE49-F238E27FC236}">
                  <a16:creationId xmlns:a16="http://schemas.microsoft.com/office/drawing/2014/main" id="{DBB33A6C-AAB9-4A93-9BD4-D1FB8F890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75" y="2853832"/>
              <a:ext cx="90975" cy="57282"/>
            </a:xfrm>
            <a:custGeom>
              <a:avLst/>
              <a:gdLst>
                <a:gd name="T0" fmla="*/ 0 w 191"/>
                <a:gd name="T1" fmla="*/ 0 h 128"/>
                <a:gd name="T2" fmla="*/ 2 w 191"/>
                <a:gd name="T3" fmla="*/ 1 h 128"/>
                <a:gd name="T4" fmla="*/ 4 w 191"/>
                <a:gd name="T5" fmla="*/ 3 h 128"/>
                <a:gd name="T6" fmla="*/ 3 w 191"/>
                <a:gd name="T7" fmla="*/ 3 h 128"/>
                <a:gd name="T8" fmla="*/ 0 w 191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"/>
                <a:gd name="T16" fmla="*/ 0 h 128"/>
                <a:gd name="T17" fmla="*/ 191 w 191"/>
                <a:gd name="T18" fmla="*/ 128 h 1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" h="128">
                  <a:moveTo>
                    <a:pt x="0" y="0"/>
                  </a:moveTo>
                  <a:lnTo>
                    <a:pt x="103" y="27"/>
                  </a:lnTo>
                  <a:lnTo>
                    <a:pt x="191" y="128"/>
                  </a:lnTo>
                  <a:lnTo>
                    <a:pt x="140" y="1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" name="Freeform 258">
              <a:extLst>
                <a:ext uri="{FF2B5EF4-FFF2-40B4-BE49-F238E27FC236}">
                  <a16:creationId xmlns:a16="http://schemas.microsoft.com/office/drawing/2014/main" id="{99B9D565-270A-42DA-AAC3-F0BBFF0CC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4993" y="2098022"/>
              <a:ext cx="192058" cy="132068"/>
            </a:xfrm>
            <a:custGeom>
              <a:avLst/>
              <a:gdLst>
                <a:gd name="T0" fmla="*/ 0 w 399"/>
                <a:gd name="T1" fmla="*/ 5 h 289"/>
                <a:gd name="T2" fmla="*/ 0 w 399"/>
                <a:gd name="T3" fmla="*/ 4 h 289"/>
                <a:gd name="T4" fmla="*/ 2 w 399"/>
                <a:gd name="T5" fmla="*/ 1 h 289"/>
                <a:gd name="T6" fmla="*/ 1 w 399"/>
                <a:gd name="T7" fmla="*/ 0 h 289"/>
                <a:gd name="T8" fmla="*/ 4 w 399"/>
                <a:gd name="T9" fmla="*/ 0 h 289"/>
                <a:gd name="T10" fmla="*/ 6 w 399"/>
                <a:gd name="T11" fmla="*/ 1 h 289"/>
                <a:gd name="T12" fmla="*/ 7 w 399"/>
                <a:gd name="T13" fmla="*/ 1 h 289"/>
                <a:gd name="T14" fmla="*/ 9 w 399"/>
                <a:gd name="T15" fmla="*/ 2 h 289"/>
                <a:gd name="T16" fmla="*/ 5 w 399"/>
                <a:gd name="T17" fmla="*/ 5 h 289"/>
                <a:gd name="T18" fmla="*/ 5 w 399"/>
                <a:gd name="T19" fmla="*/ 6 h 289"/>
                <a:gd name="T20" fmla="*/ 3 w 399"/>
                <a:gd name="T21" fmla="*/ 7 h 289"/>
                <a:gd name="T22" fmla="*/ 2 w 399"/>
                <a:gd name="T23" fmla="*/ 6 h 289"/>
                <a:gd name="T24" fmla="*/ 0 w 399"/>
                <a:gd name="T25" fmla="*/ 5 h 28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99"/>
                <a:gd name="T40" fmla="*/ 0 h 289"/>
                <a:gd name="T41" fmla="*/ 399 w 399"/>
                <a:gd name="T42" fmla="*/ 289 h 28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99" h="289">
                  <a:moveTo>
                    <a:pt x="0" y="220"/>
                  </a:moveTo>
                  <a:lnTo>
                    <a:pt x="15" y="182"/>
                  </a:lnTo>
                  <a:lnTo>
                    <a:pt x="76" y="63"/>
                  </a:lnTo>
                  <a:lnTo>
                    <a:pt x="47" y="11"/>
                  </a:lnTo>
                  <a:lnTo>
                    <a:pt x="171" y="0"/>
                  </a:lnTo>
                  <a:lnTo>
                    <a:pt x="257" y="48"/>
                  </a:lnTo>
                  <a:lnTo>
                    <a:pt x="312" y="21"/>
                  </a:lnTo>
                  <a:lnTo>
                    <a:pt x="399" y="88"/>
                  </a:lnTo>
                  <a:lnTo>
                    <a:pt x="217" y="195"/>
                  </a:lnTo>
                  <a:lnTo>
                    <a:pt x="200" y="259"/>
                  </a:lnTo>
                  <a:lnTo>
                    <a:pt x="112" y="289"/>
                  </a:lnTo>
                  <a:lnTo>
                    <a:pt x="70" y="239"/>
                  </a:lnTo>
                  <a:lnTo>
                    <a:pt x="0" y="2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" name="Freeform 259">
              <a:extLst>
                <a:ext uri="{FF2B5EF4-FFF2-40B4-BE49-F238E27FC236}">
                  <a16:creationId xmlns:a16="http://schemas.microsoft.com/office/drawing/2014/main" id="{24C21DF4-9C66-42EB-8BF8-CDA424984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2274" y="1977093"/>
              <a:ext cx="133093" cy="73194"/>
            </a:xfrm>
            <a:custGeom>
              <a:avLst/>
              <a:gdLst>
                <a:gd name="T0" fmla="*/ 0 w 279"/>
                <a:gd name="T1" fmla="*/ 3 h 161"/>
                <a:gd name="T2" fmla="*/ 1 w 279"/>
                <a:gd name="T3" fmla="*/ 3 h 161"/>
                <a:gd name="T4" fmla="*/ 2 w 279"/>
                <a:gd name="T5" fmla="*/ 3 h 161"/>
                <a:gd name="T6" fmla="*/ 2 w 279"/>
                <a:gd name="T7" fmla="*/ 4 h 161"/>
                <a:gd name="T8" fmla="*/ 3 w 279"/>
                <a:gd name="T9" fmla="*/ 3 h 161"/>
                <a:gd name="T10" fmla="*/ 3 w 279"/>
                <a:gd name="T11" fmla="*/ 3 h 161"/>
                <a:gd name="T12" fmla="*/ 3 w 279"/>
                <a:gd name="T13" fmla="*/ 3 h 161"/>
                <a:gd name="T14" fmla="*/ 4 w 279"/>
                <a:gd name="T15" fmla="*/ 2 h 161"/>
                <a:gd name="T16" fmla="*/ 4 w 279"/>
                <a:gd name="T17" fmla="*/ 1 h 161"/>
                <a:gd name="T18" fmla="*/ 5 w 279"/>
                <a:gd name="T19" fmla="*/ 3 h 161"/>
                <a:gd name="T20" fmla="*/ 6 w 279"/>
                <a:gd name="T21" fmla="*/ 2 h 161"/>
                <a:gd name="T22" fmla="*/ 5 w 279"/>
                <a:gd name="T23" fmla="*/ 1 h 161"/>
                <a:gd name="T24" fmla="*/ 6 w 279"/>
                <a:gd name="T25" fmla="*/ 1 h 161"/>
                <a:gd name="T26" fmla="*/ 5 w 279"/>
                <a:gd name="T27" fmla="*/ 0 h 161"/>
                <a:gd name="T28" fmla="*/ 3 w 279"/>
                <a:gd name="T29" fmla="*/ 1 h 161"/>
                <a:gd name="T30" fmla="*/ 0 w 279"/>
                <a:gd name="T31" fmla="*/ 3 h 1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9"/>
                <a:gd name="T49" fmla="*/ 0 h 161"/>
                <a:gd name="T50" fmla="*/ 279 w 279"/>
                <a:gd name="T51" fmla="*/ 161 h 1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9" h="161">
                  <a:moveTo>
                    <a:pt x="0" y="125"/>
                  </a:moveTo>
                  <a:lnTo>
                    <a:pt x="62" y="148"/>
                  </a:lnTo>
                  <a:lnTo>
                    <a:pt x="78" y="122"/>
                  </a:lnTo>
                  <a:lnTo>
                    <a:pt x="93" y="161"/>
                  </a:lnTo>
                  <a:lnTo>
                    <a:pt x="122" y="146"/>
                  </a:lnTo>
                  <a:lnTo>
                    <a:pt x="116" y="108"/>
                  </a:lnTo>
                  <a:lnTo>
                    <a:pt x="147" y="130"/>
                  </a:lnTo>
                  <a:lnTo>
                    <a:pt x="164" y="72"/>
                  </a:lnTo>
                  <a:lnTo>
                    <a:pt x="189" y="67"/>
                  </a:lnTo>
                  <a:lnTo>
                    <a:pt x="198" y="121"/>
                  </a:lnTo>
                  <a:lnTo>
                    <a:pt x="258" y="80"/>
                  </a:lnTo>
                  <a:lnTo>
                    <a:pt x="241" y="33"/>
                  </a:lnTo>
                  <a:lnTo>
                    <a:pt x="279" y="23"/>
                  </a:lnTo>
                  <a:lnTo>
                    <a:pt x="240" y="0"/>
                  </a:lnTo>
                  <a:lnTo>
                    <a:pt x="136" y="23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" name="Freeform 260">
              <a:extLst>
                <a:ext uri="{FF2B5EF4-FFF2-40B4-BE49-F238E27FC236}">
                  <a16:creationId xmlns:a16="http://schemas.microsoft.com/office/drawing/2014/main" id="{1C0B35A0-69A3-475B-841D-AD096F90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032" y="2145758"/>
              <a:ext cx="328521" cy="178212"/>
            </a:xfrm>
            <a:custGeom>
              <a:avLst/>
              <a:gdLst>
                <a:gd name="T0" fmla="*/ 0 w 688"/>
                <a:gd name="T1" fmla="*/ 3 h 394"/>
                <a:gd name="T2" fmla="*/ 1 w 688"/>
                <a:gd name="T3" fmla="*/ 2 h 394"/>
                <a:gd name="T4" fmla="*/ 0 w 688"/>
                <a:gd name="T5" fmla="*/ 2 h 394"/>
                <a:gd name="T6" fmla="*/ 2 w 688"/>
                <a:gd name="T7" fmla="*/ 1 h 394"/>
                <a:gd name="T8" fmla="*/ 4 w 688"/>
                <a:gd name="T9" fmla="*/ 0 h 394"/>
                <a:gd name="T10" fmla="*/ 4 w 688"/>
                <a:gd name="T11" fmla="*/ 1 h 394"/>
                <a:gd name="T12" fmla="*/ 4 w 688"/>
                <a:gd name="T13" fmla="*/ 1 h 394"/>
                <a:gd name="T14" fmla="*/ 5 w 688"/>
                <a:gd name="T15" fmla="*/ 1 h 394"/>
                <a:gd name="T16" fmla="*/ 7 w 688"/>
                <a:gd name="T17" fmla="*/ 1 h 394"/>
                <a:gd name="T18" fmla="*/ 6 w 688"/>
                <a:gd name="T19" fmla="*/ 2 h 394"/>
                <a:gd name="T20" fmla="*/ 8 w 688"/>
                <a:gd name="T21" fmla="*/ 2 h 394"/>
                <a:gd name="T22" fmla="*/ 7 w 688"/>
                <a:gd name="T23" fmla="*/ 1 h 394"/>
                <a:gd name="T24" fmla="*/ 8 w 688"/>
                <a:gd name="T25" fmla="*/ 1 h 394"/>
                <a:gd name="T26" fmla="*/ 9 w 688"/>
                <a:gd name="T27" fmla="*/ 3 h 394"/>
                <a:gd name="T28" fmla="*/ 10 w 688"/>
                <a:gd name="T29" fmla="*/ 3 h 394"/>
                <a:gd name="T30" fmla="*/ 9 w 688"/>
                <a:gd name="T31" fmla="*/ 0 h 394"/>
                <a:gd name="T32" fmla="*/ 10 w 688"/>
                <a:gd name="T33" fmla="*/ 0 h 394"/>
                <a:gd name="T34" fmla="*/ 12 w 688"/>
                <a:gd name="T35" fmla="*/ 1 h 394"/>
                <a:gd name="T36" fmla="*/ 12 w 688"/>
                <a:gd name="T37" fmla="*/ 4 h 394"/>
                <a:gd name="T38" fmla="*/ 16 w 688"/>
                <a:gd name="T39" fmla="*/ 6 h 394"/>
                <a:gd name="T40" fmla="*/ 16 w 688"/>
                <a:gd name="T41" fmla="*/ 7 h 394"/>
                <a:gd name="T42" fmla="*/ 15 w 688"/>
                <a:gd name="T43" fmla="*/ 7 h 394"/>
                <a:gd name="T44" fmla="*/ 14 w 688"/>
                <a:gd name="T45" fmla="*/ 7 h 394"/>
                <a:gd name="T46" fmla="*/ 15 w 688"/>
                <a:gd name="T47" fmla="*/ 8 h 394"/>
                <a:gd name="T48" fmla="*/ 14 w 688"/>
                <a:gd name="T49" fmla="*/ 9 h 394"/>
                <a:gd name="T50" fmla="*/ 12 w 688"/>
                <a:gd name="T51" fmla="*/ 8 h 394"/>
                <a:gd name="T52" fmla="*/ 11 w 688"/>
                <a:gd name="T53" fmla="*/ 7 h 394"/>
                <a:gd name="T54" fmla="*/ 8 w 688"/>
                <a:gd name="T55" fmla="*/ 9 h 394"/>
                <a:gd name="T56" fmla="*/ 5 w 688"/>
                <a:gd name="T57" fmla="*/ 9 h 394"/>
                <a:gd name="T58" fmla="*/ 4 w 688"/>
                <a:gd name="T59" fmla="*/ 8 h 394"/>
                <a:gd name="T60" fmla="*/ 3 w 688"/>
                <a:gd name="T61" fmla="*/ 8 h 394"/>
                <a:gd name="T62" fmla="*/ 1 w 688"/>
                <a:gd name="T63" fmla="*/ 6 h 394"/>
                <a:gd name="T64" fmla="*/ 6 w 688"/>
                <a:gd name="T65" fmla="*/ 6 h 394"/>
                <a:gd name="T66" fmla="*/ 1 w 688"/>
                <a:gd name="T67" fmla="*/ 5 h 394"/>
                <a:gd name="T68" fmla="*/ 1 w 688"/>
                <a:gd name="T69" fmla="*/ 5 h 394"/>
                <a:gd name="T70" fmla="*/ 3 w 688"/>
                <a:gd name="T71" fmla="*/ 4 h 394"/>
                <a:gd name="T72" fmla="*/ 1 w 688"/>
                <a:gd name="T73" fmla="*/ 4 h 394"/>
                <a:gd name="T74" fmla="*/ 1 w 688"/>
                <a:gd name="T75" fmla="*/ 3 h 394"/>
                <a:gd name="T76" fmla="*/ 0 w 688"/>
                <a:gd name="T77" fmla="*/ 3 h 39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88"/>
                <a:gd name="T118" fmla="*/ 0 h 394"/>
                <a:gd name="T119" fmla="*/ 688 w 688"/>
                <a:gd name="T120" fmla="*/ 394 h 39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88" h="394">
                  <a:moveTo>
                    <a:pt x="0" y="128"/>
                  </a:moveTo>
                  <a:lnTo>
                    <a:pt x="37" y="96"/>
                  </a:lnTo>
                  <a:lnTo>
                    <a:pt x="17" y="80"/>
                  </a:lnTo>
                  <a:lnTo>
                    <a:pt x="101" y="23"/>
                  </a:lnTo>
                  <a:lnTo>
                    <a:pt x="168" y="0"/>
                  </a:lnTo>
                  <a:lnTo>
                    <a:pt x="189" y="40"/>
                  </a:lnTo>
                  <a:lnTo>
                    <a:pt x="166" y="65"/>
                  </a:lnTo>
                  <a:lnTo>
                    <a:pt x="226" y="32"/>
                  </a:lnTo>
                  <a:lnTo>
                    <a:pt x="296" y="59"/>
                  </a:lnTo>
                  <a:lnTo>
                    <a:pt x="268" y="88"/>
                  </a:lnTo>
                  <a:lnTo>
                    <a:pt x="349" y="69"/>
                  </a:lnTo>
                  <a:lnTo>
                    <a:pt x="326" y="35"/>
                  </a:lnTo>
                  <a:lnTo>
                    <a:pt x="356" y="39"/>
                  </a:lnTo>
                  <a:lnTo>
                    <a:pt x="416" y="146"/>
                  </a:lnTo>
                  <a:lnTo>
                    <a:pt x="439" y="120"/>
                  </a:lnTo>
                  <a:lnTo>
                    <a:pt x="414" y="4"/>
                  </a:lnTo>
                  <a:lnTo>
                    <a:pt x="466" y="5"/>
                  </a:lnTo>
                  <a:lnTo>
                    <a:pt x="521" y="47"/>
                  </a:lnTo>
                  <a:lnTo>
                    <a:pt x="552" y="191"/>
                  </a:lnTo>
                  <a:lnTo>
                    <a:pt x="688" y="261"/>
                  </a:lnTo>
                  <a:lnTo>
                    <a:pt x="686" y="299"/>
                  </a:lnTo>
                  <a:lnTo>
                    <a:pt x="651" y="283"/>
                  </a:lnTo>
                  <a:lnTo>
                    <a:pt x="609" y="308"/>
                  </a:lnTo>
                  <a:lnTo>
                    <a:pt x="665" y="341"/>
                  </a:lnTo>
                  <a:lnTo>
                    <a:pt x="612" y="371"/>
                  </a:lnTo>
                  <a:lnTo>
                    <a:pt x="525" y="354"/>
                  </a:lnTo>
                  <a:lnTo>
                    <a:pt x="476" y="315"/>
                  </a:lnTo>
                  <a:lnTo>
                    <a:pt x="359" y="380"/>
                  </a:lnTo>
                  <a:lnTo>
                    <a:pt x="218" y="394"/>
                  </a:lnTo>
                  <a:lnTo>
                    <a:pt x="189" y="333"/>
                  </a:lnTo>
                  <a:lnTo>
                    <a:pt x="111" y="329"/>
                  </a:lnTo>
                  <a:lnTo>
                    <a:pt x="60" y="274"/>
                  </a:lnTo>
                  <a:lnTo>
                    <a:pt x="263" y="242"/>
                  </a:lnTo>
                  <a:lnTo>
                    <a:pt x="53" y="226"/>
                  </a:lnTo>
                  <a:lnTo>
                    <a:pt x="28" y="192"/>
                  </a:lnTo>
                  <a:lnTo>
                    <a:pt x="134" y="157"/>
                  </a:lnTo>
                  <a:lnTo>
                    <a:pt x="37" y="164"/>
                  </a:lnTo>
                  <a:lnTo>
                    <a:pt x="42" y="146"/>
                  </a:lnTo>
                  <a:lnTo>
                    <a:pt x="0" y="1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" name="Freeform 261">
              <a:extLst>
                <a:ext uri="{FF2B5EF4-FFF2-40B4-BE49-F238E27FC236}">
                  <a16:creationId xmlns:a16="http://schemas.microsoft.com/office/drawing/2014/main" id="{91F3FAA5-11B2-4FCA-8459-6C64A200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934" y="2005734"/>
              <a:ext cx="225753" cy="98653"/>
            </a:xfrm>
            <a:custGeom>
              <a:avLst/>
              <a:gdLst>
                <a:gd name="T0" fmla="*/ 0 w 468"/>
                <a:gd name="T1" fmla="*/ 3 h 217"/>
                <a:gd name="T2" fmla="*/ 0 w 468"/>
                <a:gd name="T3" fmla="*/ 3 h 217"/>
                <a:gd name="T4" fmla="*/ 2 w 468"/>
                <a:gd name="T5" fmla="*/ 3 h 217"/>
                <a:gd name="T6" fmla="*/ 0 w 468"/>
                <a:gd name="T7" fmla="*/ 3 h 217"/>
                <a:gd name="T8" fmla="*/ 3 w 468"/>
                <a:gd name="T9" fmla="*/ 2 h 217"/>
                <a:gd name="T10" fmla="*/ 1 w 468"/>
                <a:gd name="T11" fmla="*/ 2 h 217"/>
                <a:gd name="T12" fmla="*/ 1 w 468"/>
                <a:gd name="T13" fmla="*/ 1 h 217"/>
                <a:gd name="T14" fmla="*/ 3 w 468"/>
                <a:gd name="T15" fmla="*/ 1 h 217"/>
                <a:gd name="T16" fmla="*/ 1 w 468"/>
                <a:gd name="T17" fmla="*/ 1 h 217"/>
                <a:gd name="T18" fmla="*/ 3 w 468"/>
                <a:gd name="T19" fmla="*/ 1 h 217"/>
                <a:gd name="T20" fmla="*/ 5 w 468"/>
                <a:gd name="T21" fmla="*/ 1 h 217"/>
                <a:gd name="T22" fmla="*/ 6 w 468"/>
                <a:gd name="T23" fmla="*/ 3 h 217"/>
                <a:gd name="T24" fmla="*/ 8 w 468"/>
                <a:gd name="T25" fmla="*/ 3 h 217"/>
                <a:gd name="T26" fmla="*/ 7 w 468"/>
                <a:gd name="T27" fmla="*/ 2 h 217"/>
                <a:gd name="T28" fmla="*/ 7 w 468"/>
                <a:gd name="T29" fmla="*/ 1 h 217"/>
                <a:gd name="T30" fmla="*/ 7 w 468"/>
                <a:gd name="T31" fmla="*/ 1 h 217"/>
                <a:gd name="T32" fmla="*/ 8 w 468"/>
                <a:gd name="T33" fmla="*/ 0 h 217"/>
                <a:gd name="T34" fmla="*/ 9 w 468"/>
                <a:gd name="T35" fmla="*/ 1 h 217"/>
                <a:gd name="T36" fmla="*/ 8 w 468"/>
                <a:gd name="T37" fmla="*/ 2 h 217"/>
                <a:gd name="T38" fmla="*/ 9 w 468"/>
                <a:gd name="T39" fmla="*/ 2 h 217"/>
                <a:gd name="T40" fmla="*/ 9 w 468"/>
                <a:gd name="T41" fmla="*/ 2 h 217"/>
                <a:gd name="T42" fmla="*/ 10 w 468"/>
                <a:gd name="T43" fmla="*/ 3 h 217"/>
                <a:gd name="T44" fmla="*/ 10 w 468"/>
                <a:gd name="T45" fmla="*/ 2 h 217"/>
                <a:gd name="T46" fmla="*/ 11 w 468"/>
                <a:gd name="T47" fmla="*/ 3 h 217"/>
                <a:gd name="T48" fmla="*/ 11 w 468"/>
                <a:gd name="T49" fmla="*/ 4 h 217"/>
                <a:gd name="T50" fmla="*/ 8 w 468"/>
                <a:gd name="T51" fmla="*/ 4 h 217"/>
                <a:gd name="T52" fmla="*/ 5 w 468"/>
                <a:gd name="T53" fmla="*/ 5 h 217"/>
                <a:gd name="T54" fmla="*/ 3 w 468"/>
                <a:gd name="T55" fmla="*/ 4 h 217"/>
                <a:gd name="T56" fmla="*/ 6 w 468"/>
                <a:gd name="T57" fmla="*/ 3 h 217"/>
                <a:gd name="T58" fmla="*/ 3 w 468"/>
                <a:gd name="T59" fmla="*/ 4 h 217"/>
                <a:gd name="T60" fmla="*/ 4 w 468"/>
                <a:gd name="T61" fmla="*/ 3 h 217"/>
                <a:gd name="T62" fmla="*/ 3 w 468"/>
                <a:gd name="T63" fmla="*/ 4 h 217"/>
                <a:gd name="T64" fmla="*/ 1 w 468"/>
                <a:gd name="T65" fmla="*/ 4 h 217"/>
                <a:gd name="T66" fmla="*/ 0 w 468"/>
                <a:gd name="T67" fmla="*/ 3 h 2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8"/>
                <a:gd name="T103" fmla="*/ 0 h 217"/>
                <a:gd name="T104" fmla="*/ 468 w 468"/>
                <a:gd name="T105" fmla="*/ 217 h 2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8" h="217">
                  <a:moveTo>
                    <a:pt x="0" y="143"/>
                  </a:moveTo>
                  <a:lnTo>
                    <a:pt x="18" y="125"/>
                  </a:lnTo>
                  <a:lnTo>
                    <a:pt x="100" y="105"/>
                  </a:lnTo>
                  <a:lnTo>
                    <a:pt x="18" y="109"/>
                  </a:lnTo>
                  <a:lnTo>
                    <a:pt x="113" y="88"/>
                  </a:lnTo>
                  <a:lnTo>
                    <a:pt x="36" y="88"/>
                  </a:lnTo>
                  <a:lnTo>
                    <a:pt x="44" y="64"/>
                  </a:lnTo>
                  <a:lnTo>
                    <a:pt x="115" y="63"/>
                  </a:lnTo>
                  <a:lnTo>
                    <a:pt x="64" y="57"/>
                  </a:lnTo>
                  <a:lnTo>
                    <a:pt x="106" y="36"/>
                  </a:lnTo>
                  <a:lnTo>
                    <a:pt x="200" y="63"/>
                  </a:lnTo>
                  <a:lnTo>
                    <a:pt x="247" y="117"/>
                  </a:lnTo>
                  <a:lnTo>
                    <a:pt x="334" y="120"/>
                  </a:lnTo>
                  <a:lnTo>
                    <a:pt x="300" y="88"/>
                  </a:lnTo>
                  <a:lnTo>
                    <a:pt x="317" y="65"/>
                  </a:lnTo>
                  <a:lnTo>
                    <a:pt x="280" y="40"/>
                  </a:lnTo>
                  <a:lnTo>
                    <a:pt x="342" y="0"/>
                  </a:lnTo>
                  <a:lnTo>
                    <a:pt x="366" y="48"/>
                  </a:lnTo>
                  <a:lnTo>
                    <a:pt x="349" y="69"/>
                  </a:lnTo>
                  <a:lnTo>
                    <a:pt x="384" y="76"/>
                  </a:lnTo>
                  <a:lnTo>
                    <a:pt x="369" y="99"/>
                  </a:lnTo>
                  <a:lnTo>
                    <a:pt x="414" y="107"/>
                  </a:lnTo>
                  <a:lnTo>
                    <a:pt x="439" y="75"/>
                  </a:lnTo>
                  <a:lnTo>
                    <a:pt x="468" y="111"/>
                  </a:lnTo>
                  <a:lnTo>
                    <a:pt x="446" y="161"/>
                  </a:lnTo>
                  <a:lnTo>
                    <a:pt x="344" y="157"/>
                  </a:lnTo>
                  <a:lnTo>
                    <a:pt x="191" y="217"/>
                  </a:lnTo>
                  <a:lnTo>
                    <a:pt x="129" y="187"/>
                  </a:lnTo>
                  <a:lnTo>
                    <a:pt x="259" y="137"/>
                  </a:lnTo>
                  <a:lnTo>
                    <a:pt x="146" y="167"/>
                  </a:lnTo>
                  <a:lnTo>
                    <a:pt x="165" y="128"/>
                  </a:lnTo>
                  <a:lnTo>
                    <a:pt x="108" y="170"/>
                  </a:lnTo>
                  <a:lnTo>
                    <a:pt x="44" y="157"/>
                  </a:lnTo>
                  <a:lnTo>
                    <a:pt x="0" y="14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" name="Freeform 262">
              <a:extLst>
                <a:ext uri="{FF2B5EF4-FFF2-40B4-BE49-F238E27FC236}">
                  <a16:creationId xmlns:a16="http://schemas.microsoft.com/office/drawing/2014/main" id="{857A5AC0-5CA3-4A43-A7E0-3B2A8EF3E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687" y="1902308"/>
              <a:ext cx="116246" cy="60465"/>
            </a:xfrm>
            <a:custGeom>
              <a:avLst/>
              <a:gdLst>
                <a:gd name="T0" fmla="*/ 0 w 244"/>
                <a:gd name="T1" fmla="*/ 0 h 134"/>
                <a:gd name="T2" fmla="*/ 1 w 244"/>
                <a:gd name="T3" fmla="*/ 1 h 134"/>
                <a:gd name="T4" fmla="*/ 2 w 244"/>
                <a:gd name="T5" fmla="*/ 1 h 134"/>
                <a:gd name="T6" fmla="*/ 1 w 244"/>
                <a:gd name="T7" fmla="*/ 1 h 134"/>
                <a:gd name="T8" fmla="*/ 2 w 244"/>
                <a:gd name="T9" fmla="*/ 2 h 134"/>
                <a:gd name="T10" fmla="*/ 1 w 244"/>
                <a:gd name="T11" fmla="*/ 2 h 134"/>
                <a:gd name="T12" fmla="*/ 2 w 244"/>
                <a:gd name="T13" fmla="*/ 2 h 134"/>
                <a:gd name="T14" fmla="*/ 6 w 244"/>
                <a:gd name="T15" fmla="*/ 3 h 134"/>
                <a:gd name="T16" fmla="*/ 5 w 244"/>
                <a:gd name="T17" fmla="*/ 1 h 134"/>
                <a:gd name="T18" fmla="*/ 3 w 244"/>
                <a:gd name="T19" fmla="*/ 0 h 134"/>
                <a:gd name="T20" fmla="*/ 2 w 244"/>
                <a:gd name="T21" fmla="*/ 1 h 134"/>
                <a:gd name="T22" fmla="*/ 2 w 244"/>
                <a:gd name="T23" fmla="*/ 0 h 134"/>
                <a:gd name="T24" fmla="*/ 0 w 244"/>
                <a:gd name="T25" fmla="*/ 0 h 13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4"/>
                <a:gd name="T40" fmla="*/ 0 h 134"/>
                <a:gd name="T41" fmla="*/ 244 w 244"/>
                <a:gd name="T42" fmla="*/ 134 h 13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4" h="134">
                  <a:moveTo>
                    <a:pt x="0" y="0"/>
                  </a:moveTo>
                  <a:lnTo>
                    <a:pt x="22" y="48"/>
                  </a:lnTo>
                  <a:lnTo>
                    <a:pt x="79" y="48"/>
                  </a:lnTo>
                  <a:lnTo>
                    <a:pt x="59" y="60"/>
                  </a:lnTo>
                  <a:lnTo>
                    <a:pt x="75" y="76"/>
                  </a:lnTo>
                  <a:lnTo>
                    <a:pt x="23" y="83"/>
                  </a:lnTo>
                  <a:lnTo>
                    <a:pt x="107" y="100"/>
                  </a:lnTo>
                  <a:lnTo>
                    <a:pt x="244" y="134"/>
                  </a:lnTo>
                  <a:lnTo>
                    <a:pt x="221" y="58"/>
                  </a:lnTo>
                  <a:lnTo>
                    <a:pt x="123" y="11"/>
                  </a:lnTo>
                  <a:lnTo>
                    <a:pt x="93" y="31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F6A8FCE-592A-40AC-B55A-A96AF4C98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913" y="2018464"/>
              <a:ext cx="94345" cy="62056"/>
            </a:xfrm>
            <a:custGeom>
              <a:avLst/>
              <a:gdLst>
                <a:gd name="T0" fmla="*/ 0 w 195"/>
                <a:gd name="T1" fmla="*/ 2 h 137"/>
                <a:gd name="T2" fmla="*/ 1 w 195"/>
                <a:gd name="T3" fmla="*/ 1 h 137"/>
                <a:gd name="T4" fmla="*/ 1 w 195"/>
                <a:gd name="T5" fmla="*/ 1 h 137"/>
                <a:gd name="T6" fmla="*/ 0 w 195"/>
                <a:gd name="T7" fmla="*/ 1 h 137"/>
                <a:gd name="T8" fmla="*/ 1 w 195"/>
                <a:gd name="T9" fmla="*/ 0 h 137"/>
                <a:gd name="T10" fmla="*/ 2 w 195"/>
                <a:gd name="T11" fmla="*/ 1 h 137"/>
                <a:gd name="T12" fmla="*/ 1 w 195"/>
                <a:gd name="T13" fmla="*/ 0 h 137"/>
                <a:gd name="T14" fmla="*/ 4 w 195"/>
                <a:gd name="T15" fmla="*/ 0 h 137"/>
                <a:gd name="T16" fmla="*/ 5 w 195"/>
                <a:gd name="T17" fmla="*/ 2 h 137"/>
                <a:gd name="T18" fmla="*/ 4 w 195"/>
                <a:gd name="T19" fmla="*/ 2 h 137"/>
                <a:gd name="T20" fmla="*/ 4 w 195"/>
                <a:gd name="T21" fmla="*/ 3 h 137"/>
                <a:gd name="T22" fmla="*/ 2 w 195"/>
                <a:gd name="T23" fmla="*/ 3 h 137"/>
                <a:gd name="T24" fmla="*/ 2 w 195"/>
                <a:gd name="T25" fmla="*/ 3 h 137"/>
                <a:gd name="T26" fmla="*/ 2 w 195"/>
                <a:gd name="T27" fmla="*/ 2 h 137"/>
                <a:gd name="T28" fmla="*/ 3 w 195"/>
                <a:gd name="T29" fmla="*/ 2 h 137"/>
                <a:gd name="T30" fmla="*/ 0 w 195"/>
                <a:gd name="T31" fmla="*/ 2 h 1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5"/>
                <a:gd name="T49" fmla="*/ 0 h 137"/>
                <a:gd name="T50" fmla="*/ 195 w 195"/>
                <a:gd name="T51" fmla="*/ 137 h 13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5" h="137">
                  <a:moveTo>
                    <a:pt x="0" y="90"/>
                  </a:moveTo>
                  <a:lnTo>
                    <a:pt x="23" y="58"/>
                  </a:lnTo>
                  <a:lnTo>
                    <a:pt x="58" y="64"/>
                  </a:lnTo>
                  <a:lnTo>
                    <a:pt x="11" y="30"/>
                  </a:lnTo>
                  <a:lnTo>
                    <a:pt x="24" y="10"/>
                  </a:lnTo>
                  <a:lnTo>
                    <a:pt x="99" y="54"/>
                  </a:lnTo>
                  <a:lnTo>
                    <a:pt x="57" y="7"/>
                  </a:lnTo>
                  <a:lnTo>
                    <a:pt x="175" y="0"/>
                  </a:lnTo>
                  <a:lnTo>
                    <a:pt x="195" y="100"/>
                  </a:lnTo>
                  <a:lnTo>
                    <a:pt x="171" y="83"/>
                  </a:lnTo>
                  <a:lnTo>
                    <a:pt x="170" y="137"/>
                  </a:lnTo>
                  <a:lnTo>
                    <a:pt x="76" y="131"/>
                  </a:lnTo>
                  <a:lnTo>
                    <a:pt x="92" y="117"/>
                  </a:lnTo>
                  <a:lnTo>
                    <a:pt x="69" y="98"/>
                  </a:lnTo>
                  <a:lnTo>
                    <a:pt x="138" y="69"/>
                  </a:lnTo>
                  <a:lnTo>
                    <a:pt x="0" y="9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" name="Freeform 264">
              <a:extLst>
                <a:ext uri="{FF2B5EF4-FFF2-40B4-BE49-F238E27FC236}">
                  <a16:creationId xmlns:a16="http://schemas.microsoft.com/office/drawing/2014/main" id="{84B6833F-03ED-4E42-81DF-D7D7D4F1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4598" y="2126664"/>
              <a:ext cx="109507" cy="97062"/>
            </a:xfrm>
            <a:custGeom>
              <a:avLst/>
              <a:gdLst>
                <a:gd name="T0" fmla="*/ 0 w 228"/>
                <a:gd name="T1" fmla="*/ 3 h 214"/>
                <a:gd name="T2" fmla="*/ 0 w 228"/>
                <a:gd name="T3" fmla="*/ 2 h 214"/>
                <a:gd name="T4" fmla="*/ 2 w 228"/>
                <a:gd name="T5" fmla="*/ 2 h 214"/>
                <a:gd name="T6" fmla="*/ 2 w 228"/>
                <a:gd name="T7" fmla="*/ 1 h 214"/>
                <a:gd name="T8" fmla="*/ 2 w 228"/>
                <a:gd name="T9" fmla="*/ 1 h 214"/>
                <a:gd name="T10" fmla="*/ 1 w 228"/>
                <a:gd name="T11" fmla="*/ 1 h 214"/>
                <a:gd name="T12" fmla="*/ 2 w 228"/>
                <a:gd name="T13" fmla="*/ 1 h 214"/>
                <a:gd name="T14" fmla="*/ 1 w 228"/>
                <a:gd name="T15" fmla="*/ 0 h 214"/>
                <a:gd name="T16" fmla="*/ 5 w 228"/>
                <a:gd name="T17" fmla="*/ 0 h 214"/>
                <a:gd name="T18" fmla="*/ 5 w 228"/>
                <a:gd name="T19" fmla="*/ 1 h 214"/>
                <a:gd name="T20" fmla="*/ 4 w 228"/>
                <a:gd name="T21" fmla="*/ 2 h 214"/>
                <a:gd name="T22" fmla="*/ 5 w 228"/>
                <a:gd name="T23" fmla="*/ 2 h 214"/>
                <a:gd name="T24" fmla="*/ 5 w 228"/>
                <a:gd name="T25" fmla="*/ 4 h 214"/>
                <a:gd name="T26" fmla="*/ 3 w 228"/>
                <a:gd name="T27" fmla="*/ 5 h 214"/>
                <a:gd name="T28" fmla="*/ 2 w 228"/>
                <a:gd name="T29" fmla="*/ 4 h 214"/>
                <a:gd name="T30" fmla="*/ 0 w 228"/>
                <a:gd name="T31" fmla="*/ 3 h 2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214"/>
                <a:gd name="T50" fmla="*/ 228 w 228"/>
                <a:gd name="T51" fmla="*/ 214 h 21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214">
                  <a:moveTo>
                    <a:pt x="0" y="107"/>
                  </a:moveTo>
                  <a:lnTo>
                    <a:pt x="14" y="80"/>
                  </a:lnTo>
                  <a:lnTo>
                    <a:pt x="87" y="95"/>
                  </a:lnTo>
                  <a:lnTo>
                    <a:pt x="77" y="62"/>
                  </a:lnTo>
                  <a:lnTo>
                    <a:pt x="95" y="64"/>
                  </a:lnTo>
                  <a:lnTo>
                    <a:pt x="45" y="45"/>
                  </a:lnTo>
                  <a:lnTo>
                    <a:pt x="72" y="35"/>
                  </a:lnTo>
                  <a:lnTo>
                    <a:pt x="47" y="18"/>
                  </a:lnTo>
                  <a:lnTo>
                    <a:pt x="196" y="0"/>
                  </a:lnTo>
                  <a:lnTo>
                    <a:pt x="200" y="46"/>
                  </a:lnTo>
                  <a:lnTo>
                    <a:pt x="155" y="84"/>
                  </a:lnTo>
                  <a:lnTo>
                    <a:pt x="219" y="95"/>
                  </a:lnTo>
                  <a:lnTo>
                    <a:pt x="228" y="173"/>
                  </a:lnTo>
                  <a:lnTo>
                    <a:pt x="132" y="214"/>
                  </a:lnTo>
                  <a:lnTo>
                    <a:pt x="87" y="154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" name="Freeform 265">
              <a:extLst>
                <a:ext uri="{FF2B5EF4-FFF2-40B4-BE49-F238E27FC236}">
                  <a16:creationId xmlns:a16="http://schemas.microsoft.com/office/drawing/2014/main" id="{E956415F-2E60-4C56-9EEE-B07C8B679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095" y="1918219"/>
              <a:ext cx="65704" cy="49327"/>
            </a:xfrm>
            <a:custGeom>
              <a:avLst/>
              <a:gdLst>
                <a:gd name="T0" fmla="*/ 0 w 136"/>
                <a:gd name="T1" fmla="*/ 0 h 109"/>
                <a:gd name="T2" fmla="*/ 0 w 136"/>
                <a:gd name="T3" fmla="*/ 1 h 109"/>
                <a:gd name="T4" fmla="*/ 1 w 136"/>
                <a:gd name="T5" fmla="*/ 2 h 109"/>
                <a:gd name="T6" fmla="*/ 1 w 136"/>
                <a:gd name="T7" fmla="*/ 2 h 109"/>
                <a:gd name="T8" fmla="*/ 1 w 136"/>
                <a:gd name="T9" fmla="*/ 3 h 109"/>
                <a:gd name="T10" fmla="*/ 3 w 136"/>
                <a:gd name="T11" fmla="*/ 2 h 109"/>
                <a:gd name="T12" fmla="*/ 3 w 136"/>
                <a:gd name="T13" fmla="*/ 1 h 109"/>
                <a:gd name="T14" fmla="*/ 0 w 13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6"/>
                <a:gd name="T25" fmla="*/ 0 h 109"/>
                <a:gd name="T26" fmla="*/ 136 w 13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6" h="109">
                  <a:moveTo>
                    <a:pt x="0" y="0"/>
                  </a:moveTo>
                  <a:lnTo>
                    <a:pt x="18" y="65"/>
                  </a:lnTo>
                  <a:lnTo>
                    <a:pt x="59" y="71"/>
                  </a:lnTo>
                  <a:lnTo>
                    <a:pt x="23" y="79"/>
                  </a:lnTo>
                  <a:lnTo>
                    <a:pt x="42" y="109"/>
                  </a:lnTo>
                  <a:lnTo>
                    <a:pt x="127" y="91"/>
                  </a:lnTo>
                  <a:lnTo>
                    <a:pt x="136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" name="Freeform 266">
              <a:extLst>
                <a:ext uri="{FF2B5EF4-FFF2-40B4-BE49-F238E27FC236}">
                  <a16:creationId xmlns:a16="http://schemas.microsoft.com/office/drawing/2014/main" id="{CAF21B1A-8933-4AB6-A85B-0B9BCC35E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681" y="1994596"/>
              <a:ext cx="316728" cy="109791"/>
            </a:xfrm>
            <a:custGeom>
              <a:avLst/>
              <a:gdLst>
                <a:gd name="T0" fmla="*/ 0 w 659"/>
                <a:gd name="T1" fmla="*/ 1 h 241"/>
                <a:gd name="T2" fmla="*/ 1 w 659"/>
                <a:gd name="T3" fmla="*/ 0 h 241"/>
                <a:gd name="T4" fmla="*/ 2 w 659"/>
                <a:gd name="T5" fmla="*/ 0 h 241"/>
                <a:gd name="T6" fmla="*/ 3 w 659"/>
                <a:gd name="T7" fmla="*/ 1 h 241"/>
                <a:gd name="T8" fmla="*/ 3 w 659"/>
                <a:gd name="T9" fmla="*/ 1 h 241"/>
                <a:gd name="T10" fmla="*/ 5 w 659"/>
                <a:gd name="T11" fmla="*/ 1 h 241"/>
                <a:gd name="T12" fmla="*/ 6 w 659"/>
                <a:gd name="T13" fmla="*/ 1 h 241"/>
                <a:gd name="T14" fmla="*/ 5 w 659"/>
                <a:gd name="T15" fmla="*/ 1 h 241"/>
                <a:gd name="T16" fmla="*/ 7 w 659"/>
                <a:gd name="T17" fmla="*/ 2 h 241"/>
                <a:gd name="T18" fmla="*/ 5 w 659"/>
                <a:gd name="T19" fmla="*/ 2 h 241"/>
                <a:gd name="T20" fmla="*/ 6 w 659"/>
                <a:gd name="T21" fmla="*/ 3 h 241"/>
                <a:gd name="T22" fmla="*/ 5 w 659"/>
                <a:gd name="T23" fmla="*/ 3 h 241"/>
                <a:gd name="T24" fmla="*/ 6 w 659"/>
                <a:gd name="T25" fmla="*/ 3 h 241"/>
                <a:gd name="T26" fmla="*/ 7 w 659"/>
                <a:gd name="T27" fmla="*/ 4 h 241"/>
                <a:gd name="T28" fmla="*/ 7 w 659"/>
                <a:gd name="T29" fmla="*/ 3 h 241"/>
                <a:gd name="T30" fmla="*/ 10 w 659"/>
                <a:gd name="T31" fmla="*/ 4 h 241"/>
                <a:gd name="T32" fmla="*/ 13 w 659"/>
                <a:gd name="T33" fmla="*/ 3 h 241"/>
                <a:gd name="T34" fmla="*/ 15 w 659"/>
                <a:gd name="T35" fmla="*/ 4 h 241"/>
                <a:gd name="T36" fmla="*/ 15 w 659"/>
                <a:gd name="T37" fmla="*/ 5 h 241"/>
                <a:gd name="T38" fmla="*/ 15 w 659"/>
                <a:gd name="T39" fmla="*/ 5 h 241"/>
                <a:gd name="T40" fmla="*/ 13 w 659"/>
                <a:gd name="T41" fmla="*/ 6 h 241"/>
                <a:gd name="T42" fmla="*/ 12 w 659"/>
                <a:gd name="T43" fmla="*/ 5 h 241"/>
                <a:gd name="T44" fmla="*/ 12 w 659"/>
                <a:gd name="T45" fmla="*/ 5 h 241"/>
                <a:gd name="T46" fmla="*/ 11 w 659"/>
                <a:gd name="T47" fmla="*/ 5 h 241"/>
                <a:gd name="T48" fmla="*/ 8 w 659"/>
                <a:gd name="T49" fmla="*/ 6 h 241"/>
                <a:gd name="T50" fmla="*/ 7 w 659"/>
                <a:gd name="T51" fmla="*/ 5 h 241"/>
                <a:gd name="T52" fmla="*/ 6 w 659"/>
                <a:gd name="T53" fmla="*/ 5 h 241"/>
                <a:gd name="T54" fmla="*/ 5 w 659"/>
                <a:gd name="T55" fmla="*/ 5 h 241"/>
                <a:gd name="T56" fmla="*/ 5 w 659"/>
                <a:gd name="T57" fmla="*/ 5 h 241"/>
                <a:gd name="T58" fmla="*/ 3 w 659"/>
                <a:gd name="T59" fmla="*/ 2 h 241"/>
                <a:gd name="T60" fmla="*/ 2 w 659"/>
                <a:gd name="T61" fmla="*/ 2 h 241"/>
                <a:gd name="T62" fmla="*/ 0 w 659"/>
                <a:gd name="T63" fmla="*/ 1 h 24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59"/>
                <a:gd name="T97" fmla="*/ 0 h 241"/>
                <a:gd name="T98" fmla="*/ 659 w 659"/>
                <a:gd name="T99" fmla="*/ 241 h 24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59" h="241">
                  <a:moveTo>
                    <a:pt x="0" y="38"/>
                  </a:moveTo>
                  <a:lnTo>
                    <a:pt x="41" y="0"/>
                  </a:lnTo>
                  <a:lnTo>
                    <a:pt x="97" y="19"/>
                  </a:lnTo>
                  <a:lnTo>
                    <a:pt x="137" y="38"/>
                  </a:lnTo>
                  <a:lnTo>
                    <a:pt x="126" y="65"/>
                  </a:lnTo>
                  <a:lnTo>
                    <a:pt x="200" y="42"/>
                  </a:lnTo>
                  <a:lnTo>
                    <a:pt x="250" y="65"/>
                  </a:lnTo>
                  <a:lnTo>
                    <a:pt x="209" y="65"/>
                  </a:lnTo>
                  <a:lnTo>
                    <a:pt x="293" y="84"/>
                  </a:lnTo>
                  <a:lnTo>
                    <a:pt x="200" y="92"/>
                  </a:lnTo>
                  <a:lnTo>
                    <a:pt x="250" y="108"/>
                  </a:lnTo>
                  <a:lnTo>
                    <a:pt x="214" y="126"/>
                  </a:lnTo>
                  <a:lnTo>
                    <a:pt x="260" y="112"/>
                  </a:lnTo>
                  <a:lnTo>
                    <a:pt x="301" y="158"/>
                  </a:lnTo>
                  <a:lnTo>
                    <a:pt x="310" y="135"/>
                  </a:lnTo>
                  <a:lnTo>
                    <a:pt x="430" y="158"/>
                  </a:lnTo>
                  <a:lnTo>
                    <a:pt x="555" y="114"/>
                  </a:lnTo>
                  <a:lnTo>
                    <a:pt x="659" y="167"/>
                  </a:lnTo>
                  <a:lnTo>
                    <a:pt x="626" y="191"/>
                  </a:lnTo>
                  <a:lnTo>
                    <a:pt x="635" y="231"/>
                  </a:lnTo>
                  <a:lnTo>
                    <a:pt x="576" y="241"/>
                  </a:lnTo>
                  <a:lnTo>
                    <a:pt x="509" y="203"/>
                  </a:lnTo>
                  <a:lnTo>
                    <a:pt x="509" y="231"/>
                  </a:lnTo>
                  <a:lnTo>
                    <a:pt x="473" y="238"/>
                  </a:lnTo>
                  <a:lnTo>
                    <a:pt x="325" y="241"/>
                  </a:lnTo>
                  <a:lnTo>
                    <a:pt x="310" y="207"/>
                  </a:lnTo>
                  <a:lnTo>
                    <a:pt x="274" y="238"/>
                  </a:lnTo>
                  <a:lnTo>
                    <a:pt x="227" y="207"/>
                  </a:lnTo>
                  <a:lnTo>
                    <a:pt x="197" y="229"/>
                  </a:lnTo>
                  <a:lnTo>
                    <a:pt x="141" y="72"/>
                  </a:lnTo>
                  <a:lnTo>
                    <a:pt x="75" y="87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" name="Freeform 267">
              <a:extLst>
                <a:ext uri="{FF2B5EF4-FFF2-40B4-BE49-F238E27FC236}">
                  <a16:creationId xmlns:a16="http://schemas.microsoft.com/office/drawing/2014/main" id="{03FE1432-70AC-4C6B-809B-E042220B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1806837"/>
              <a:ext cx="203852" cy="146388"/>
            </a:xfrm>
            <a:custGeom>
              <a:avLst/>
              <a:gdLst>
                <a:gd name="T0" fmla="*/ 0 w 428"/>
                <a:gd name="T1" fmla="*/ 2 h 323"/>
                <a:gd name="T2" fmla="*/ 2 w 428"/>
                <a:gd name="T3" fmla="*/ 2 h 323"/>
                <a:gd name="T4" fmla="*/ 1 w 428"/>
                <a:gd name="T5" fmla="*/ 1 h 323"/>
                <a:gd name="T6" fmla="*/ 3 w 428"/>
                <a:gd name="T7" fmla="*/ 1 h 323"/>
                <a:gd name="T8" fmla="*/ 1 w 428"/>
                <a:gd name="T9" fmla="*/ 0 h 323"/>
                <a:gd name="T10" fmla="*/ 4 w 428"/>
                <a:gd name="T11" fmla="*/ 1 h 323"/>
                <a:gd name="T12" fmla="*/ 5 w 428"/>
                <a:gd name="T13" fmla="*/ 2 h 323"/>
                <a:gd name="T14" fmla="*/ 6 w 428"/>
                <a:gd name="T15" fmla="*/ 2 h 323"/>
                <a:gd name="T16" fmla="*/ 7 w 428"/>
                <a:gd name="T17" fmla="*/ 3 h 323"/>
                <a:gd name="T18" fmla="*/ 7 w 428"/>
                <a:gd name="T19" fmla="*/ 2 h 323"/>
                <a:gd name="T20" fmla="*/ 8 w 428"/>
                <a:gd name="T21" fmla="*/ 2 h 323"/>
                <a:gd name="T22" fmla="*/ 7 w 428"/>
                <a:gd name="T23" fmla="*/ 3 h 323"/>
                <a:gd name="T24" fmla="*/ 8 w 428"/>
                <a:gd name="T25" fmla="*/ 3 h 323"/>
                <a:gd name="T26" fmla="*/ 8 w 428"/>
                <a:gd name="T27" fmla="*/ 4 h 323"/>
                <a:gd name="T28" fmla="*/ 9 w 428"/>
                <a:gd name="T29" fmla="*/ 4 h 323"/>
                <a:gd name="T30" fmla="*/ 10 w 428"/>
                <a:gd name="T31" fmla="*/ 5 h 323"/>
                <a:gd name="T32" fmla="*/ 8 w 428"/>
                <a:gd name="T33" fmla="*/ 5 h 323"/>
                <a:gd name="T34" fmla="*/ 7 w 428"/>
                <a:gd name="T35" fmla="*/ 6 h 323"/>
                <a:gd name="T36" fmla="*/ 7 w 428"/>
                <a:gd name="T37" fmla="*/ 5 h 323"/>
                <a:gd name="T38" fmla="*/ 7 w 428"/>
                <a:gd name="T39" fmla="*/ 7 h 323"/>
                <a:gd name="T40" fmla="*/ 5 w 428"/>
                <a:gd name="T41" fmla="*/ 6 h 323"/>
                <a:gd name="T42" fmla="*/ 6 w 428"/>
                <a:gd name="T43" fmla="*/ 7 h 323"/>
                <a:gd name="T44" fmla="*/ 4 w 428"/>
                <a:gd name="T45" fmla="*/ 7 h 323"/>
                <a:gd name="T46" fmla="*/ 3 w 428"/>
                <a:gd name="T47" fmla="*/ 7 h 323"/>
                <a:gd name="T48" fmla="*/ 4 w 428"/>
                <a:gd name="T49" fmla="*/ 7 h 323"/>
                <a:gd name="T50" fmla="*/ 3 w 428"/>
                <a:gd name="T51" fmla="*/ 7 h 323"/>
                <a:gd name="T52" fmla="*/ 3 w 428"/>
                <a:gd name="T53" fmla="*/ 6 h 323"/>
                <a:gd name="T54" fmla="*/ 3 w 428"/>
                <a:gd name="T55" fmla="*/ 6 h 323"/>
                <a:gd name="T56" fmla="*/ 2 w 428"/>
                <a:gd name="T57" fmla="*/ 5 h 323"/>
                <a:gd name="T58" fmla="*/ 5 w 428"/>
                <a:gd name="T59" fmla="*/ 5 h 323"/>
                <a:gd name="T60" fmla="*/ 1 w 428"/>
                <a:gd name="T61" fmla="*/ 5 h 323"/>
                <a:gd name="T62" fmla="*/ 1 w 428"/>
                <a:gd name="T63" fmla="*/ 4 h 323"/>
                <a:gd name="T64" fmla="*/ 2 w 428"/>
                <a:gd name="T65" fmla="*/ 4 h 323"/>
                <a:gd name="T66" fmla="*/ 0 w 428"/>
                <a:gd name="T67" fmla="*/ 3 h 323"/>
                <a:gd name="T68" fmla="*/ 1 w 428"/>
                <a:gd name="T69" fmla="*/ 3 h 323"/>
                <a:gd name="T70" fmla="*/ 0 w 428"/>
                <a:gd name="T71" fmla="*/ 3 h 323"/>
                <a:gd name="T72" fmla="*/ 2 w 428"/>
                <a:gd name="T73" fmla="*/ 3 h 323"/>
                <a:gd name="T74" fmla="*/ 0 w 428"/>
                <a:gd name="T75" fmla="*/ 2 h 32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28"/>
                <a:gd name="T115" fmla="*/ 0 h 323"/>
                <a:gd name="T116" fmla="*/ 428 w 428"/>
                <a:gd name="T117" fmla="*/ 323 h 32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28" h="323">
                  <a:moveTo>
                    <a:pt x="0" y="103"/>
                  </a:moveTo>
                  <a:lnTo>
                    <a:pt x="103" y="84"/>
                  </a:lnTo>
                  <a:lnTo>
                    <a:pt x="52" y="39"/>
                  </a:lnTo>
                  <a:lnTo>
                    <a:pt x="140" y="20"/>
                  </a:lnTo>
                  <a:lnTo>
                    <a:pt x="67" y="0"/>
                  </a:lnTo>
                  <a:lnTo>
                    <a:pt x="184" y="25"/>
                  </a:lnTo>
                  <a:lnTo>
                    <a:pt x="217" y="85"/>
                  </a:lnTo>
                  <a:lnTo>
                    <a:pt x="277" y="87"/>
                  </a:lnTo>
                  <a:lnTo>
                    <a:pt x="299" y="130"/>
                  </a:lnTo>
                  <a:lnTo>
                    <a:pt x="305" y="100"/>
                  </a:lnTo>
                  <a:lnTo>
                    <a:pt x="332" y="103"/>
                  </a:lnTo>
                  <a:lnTo>
                    <a:pt x="320" y="130"/>
                  </a:lnTo>
                  <a:lnTo>
                    <a:pt x="354" y="150"/>
                  </a:lnTo>
                  <a:lnTo>
                    <a:pt x="332" y="177"/>
                  </a:lnTo>
                  <a:lnTo>
                    <a:pt x="401" y="175"/>
                  </a:lnTo>
                  <a:lnTo>
                    <a:pt x="428" y="217"/>
                  </a:lnTo>
                  <a:lnTo>
                    <a:pt x="350" y="230"/>
                  </a:lnTo>
                  <a:lnTo>
                    <a:pt x="327" y="271"/>
                  </a:lnTo>
                  <a:lnTo>
                    <a:pt x="310" y="229"/>
                  </a:lnTo>
                  <a:lnTo>
                    <a:pt x="290" y="322"/>
                  </a:lnTo>
                  <a:lnTo>
                    <a:pt x="237" y="273"/>
                  </a:lnTo>
                  <a:lnTo>
                    <a:pt x="265" y="323"/>
                  </a:lnTo>
                  <a:lnTo>
                    <a:pt x="162" y="317"/>
                  </a:lnTo>
                  <a:lnTo>
                    <a:pt x="133" y="290"/>
                  </a:lnTo>
                  <a:lnTo>
                    <a:pt x="180" y="287"/>
                  </a:lnTo>
                  <a:lnTo>
                    <a:pt x="129" y="277"/>
                  </a:lnTo>
                  <a:lnTo>
                    <a:pt x="113" y="263"/>
                  </a:lnTo>
                  <a:lnTo>
                    <a:pt x="140" y="261"/>
                  </a:lnTo>
                  <a:lnTo>
                    <a:pt x="100" y="240"/>
                  </a:lnTo>
                  <a:lnTo>
                    <a:pt x="235" y="211"/>
                  </a:lnTo>
                  <a:lnTo>
                    <a:pt x="67" y="217"/>
                  </a:lnTo>
                  <a:lnTo>
                    <a:pt x="39" y="184"/>
                  </a:lnTo>
                  <a:lnTo>
                    <a:pt x="100" y="171"/>
                  </a:lnTo>
                  <a:lnTo>
                    <a:pt x="7" y="150"/>
                  </a:lnTo>
                  <a:lnTo>
                    <a:pt x="27" y="148"/>
                  </a:lnTo>
                  <a:lnTo>
                    <a:pt x="3" y="127"/>
                  </a:lnTo>
                  <a:lnTo>
                    <a:pt x="103" y="127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" name="Freeform 268">
              <a:extLst>
                <a:ext uri="{FF2B5EF4-FFF2-40B4-BE49-F238E27FC236}">
                  <a16:creationId xmlns:a16="http://schemas.microsoft.com/office/drawing/2014/main" id="{4B5CE6B3-20E3-49C9-A924-8F33A2981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159" y="2058243"/>
              <a:ext cx="48857" cy="38188"/>
            </a:xfrm>
            <a:custGeom>
              <a:avLst/>
              <a:gdLst>
                <a:gd name="T0" fmla="*/ 0 w 103"/>
                <a:gd name="T1" fmla="*/ 1 h 82"/>
                <a:gd name="T2" fmla="*/ 0 w 103"/>
                <a:gd name="T3" fmla="*/ 0 h 82"/>
                <a:gd name="T4" fmla="*/ 2 w 103"/>
                <a:gd name="T5" fmla="*/ 0 h 82"/>
                <a:gd name="T6" fmla="*/ 2 w 103"/>
                <a:gd name="T7" fmla="*/ 2 h 82"/>
                <a:gd name="T8" fmla="*/ 0 w 103"/>
                <a:gd name="T9" fmla="*/ 1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82"/>
                <a:gd name="T17" fmla="*/ 103 w 103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82">
                  <a:moveTo>
                    <a:pt x="0" y="55"/>
                  </a:moveTo>
                  <a:lnTo>
                    <a:pt x="18" y="0"/>
                  </a:lnTo>
                  <a:lnTo>
                    <a:pt x="86" y="16"/>
                  </a:lnTo>
                  <a:lnTo>
                    <a:pt x="103" y="82"/>
                  </a:lnTo>
                  <a:lnTo>
                    <a:pt x="0" y="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6" name="Freeform 269">
              <a:extLst>
                <a:ext uri="{FF2B5EF4-FFF2-40B4-BE49-F238E27FC236}">
                  <a16:creationId xmlns:a16="http://schemas.microsoft.com/office/drawing/2014/main" id="{C0A46DCD-8198-4C4E-8CC5-FB2F5D83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844" y="1967546"/>
              <a:ext cx="53911" cy="12729"/>
            </a:xfrm>
            <a:custGeom>
              <a:avLst/>
              <a:gdLst>
                <a:gd name="T0" fmla="*/ 0 w 116"/>
                <a:gd name="T1" fmla="*/ 0 h 29"/>
                <a:gd name="T2" fmla="*/ 1 w 116"/>
                <a:gd name="T3" fmla="*/ 1 h 29"/>
                <a:gd name="T4" fmla="*/ 2 w 116"/>
                <a:gd name="T5" fmla="*/ 0 h 29"/>
                <a:gd name="T6" fmla="*/ 1 w 116"/>
                <a:gd name="T7" fmla="*/ 0 h 29"/>
                <a:gd name="T8" fmla="*/ 0 w 116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9"/>
                <a:gd name="T17" fmla="*/ 116 w 116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9">
                  <a:moveTo>
                    <a:pt x="0" y="12"/>
                  </a:moveTo>
                  <a:lnTo>
                    <a:pt x="26" y="29"/>
                  </a:lnTo>
                  <a:lnTo>
                    <a:pt x="116" y="12"/>
                  </a:lnTo>
                  <a:lnTo>
                    <a:pt x="31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7" name="Freeform 270">
              <a:extLst>
                <a:ext uri="{FF2B5EF4-FFF2-40B4-BE49-F238E27FC236}">
                  <a16:creationId xmlns:a16="http://schemas.microsoft.com/office/drawing/2014/main" id="{2DA635E7-6158-46AE-98A9-51646FD7A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0952" y="2120299"/>
              <a:ext cx="97714" cy="79559"/>
            </a:xfrm>
            <a:custGeom>
              <a:avLst/>
              <a:gdLst>
                <a:gd name="T0" fmla="*/ 0 w 204"/>
                <a:gd name="T1" fmla="*/ 1 h 172"/>
                <a:gd name="T2" fmla="*/ 0 w 204"/>
                <a:gd name="T3" fmla="*/ 3 h 172"/>
                <a:gd name="T4" fmla="*/ 1 w 204"/>
                <a:gd name="T5" fmla="*/ 3 h 172"/>
                <a:gd name="T6" fmla="*/ 1 w 204"/>
                <a:gd name="T7" fmla="*/ 4 h 172"/>
                <a:gd name="T8" fmla="*/ 1 w 204"/>
                <a:gd name="T9" fmla="*/ 4 h 172"/>
                <a:gd name="T10" fmla="*/ 2 w 204"/>
                <a:gd name="T11" fmla="*/ 3 h 172"/>
                <a:gd name="T12" fmla="*/ 1 w 204"/>
                <a:gd name="T13" fmla="*/ 3 h 172"/>
                <a:gd name="T14" fmla="*/ 3 w 204"/>
                <a:gd name="T15" fmla="*/ 3 h 172"/>
                <a:gd name="T16" fmla="*/ 5 w 204"/>
                <a:gd name="T17" fmla="*/ 0 h 172"/>
                <a:gd name="T18" fmla="*/ 0 w 204"/>
                <a:gd name="T19" fmla="*/ 0 h 172"/>
                <a:gd name="T20" fmla="*/ 1 w 204"/>
                <a:gd name="T21" fmla="*/ 1 h 172"/>
                <a:gd name="T22" fmla="*/ 0 w 204"/>
                <a:gd name="T23" fmla="*/ 1 h 1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4"/>
                <a:gd name="T37" fmla="*/ 0 h 172"/>
                <a:gd name="T38" fmla="*/ 204 w 204"/>
                <a:gd name="T39" fmla="*/ 172 h 1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4" h="172">
                  <a:moveTo>
                    <a:pt x="0" y="30"/>
                  </a:moveTo>
                  <a:lnTo>
                    <a:pt x="3" y="107"/>
                  </a:lnTo>
                  <a:lnTo>
                    <a:pt x="28" y="123"/>
                  </a:lnTo>
                  <a:lnTo>
                    <a:pt x="21" y="168"/>
                  </a:lnTo>
                  <a:lnTo>
                    <a:pt x="48" y="172"/>
                  </a:lnTo>
                  <a:lnTo>
                    <a:pt x="81" y="134"/>
                  </a:lnTo>
                  <a:lnTo>
                    <a:pt x="48" y="107"/>
                  </a:lnTo>
                  <a:lnTo>
                    <a:pt x="131" y="107"/>
                  </a:lnTo>
                  <a:lnTo>
                    <a:pt x="204" y="12"/>
                  </a:lnTo>
                  <a:lnTo>
                    <a:pt x="15" y="0"/>
                  </a:lnTo>
                  <a:lnTo>
                    <a:pt x="38" y="31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8" name="Freeform 271">
              <a:extLst>
                <a:ext uri="{FF2B5EF4-FFF2-40B4-BE49-F238E27FC236}">
                  <a16:creationId xmlns:a16="http://schemas.microsoft.com/office/drawing/2014/main" id="{B1E662F6-43D8-4F9D-AC7E-418BD3DA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656" y="1720913"/>
              <a:ext cx="562698" cy="315053"/>
            </a:xfrm>
            <a:custGeom>
              <a:avLst/>
              <a:gdLst>
                <a:gd name="T0" fmla="*/ 1 w 1173"/>
                <a:gd name="T1" fmla="*/ 4 h 695"/>
                <a:gd name="T2" fmla="*/ 3 w 1173"/>
                <a:gd name="T3" fmla="*/ 5 h 695"/>
                <a:gd name="T4" fmla="*/ 7 w 1173"/>
                <a:gd name="T5" fmla="*/ 5 h 695"/>
                <a:gd name="T6" fmla="*/ 6 w 1173"/>
                <a:gd name="T7" fmla="*/ 5 h 695"/>
                <a:gd name="T8" fmla="*/ 5 w 1173"/>
                <a:gd name="T9" fmla="*/ 6 h 695"/>
                <a:gd name="T10" fmla="*/ 7 w 1173"/>
                <a:gd name="T11" fmla="*/ 6 h 695"/>
                <a:gd name="T12" fmla="*/ 11 w 1173"/>
                <a:gd name="T13" fmla="*/ 5 h 695"/>
                <a:gd name="T14" fmla="*/ 15 w 1173"/>
                <a:gd name="T15" fmla="*/ 5 h 695"/>
                <a:gd name="T16" fmla="*/ 11 w 1173"/>
                <a:gd name="T17" fmla="*/ 8 h 695"/>
                <a:gd name="T18" fmla="*/ 5 w 1173"/>
                <a:gd name="T19" fmla="*/ 7 h 695"/>
                <a:gd name="T20" fmla="*/ 5 w 1173"/>
                <a:gd name="T21" fmla="*/ 8 h 695"/>
                <a:gd name="T22" fmla="*/ 9 w 1173"/>
                <a:gd name="T23" fmla="*/ 10 h 695"/>
                <a:gd name="T24" fmla="*/ 6 w 1173"/>
                <a:gd name="T25" fmla="*/ 10 h 695"/>
                <a:gd name="T26" fmla="*/ 5 w 1173"/>
                <a:gd name="T27" fmla="*/ 11 h 695"/>
                <a:gd name="T28" fmla="*/ 7 w 1173"/>
                <a:gd name="T29" fmla="*/ 11 h 695"/>
                <a:gd name="T30" fmla="*/ 5 w 1173"/>
                <a:gd name="T31" fmla="*/ 12 h 695"/>
                <a:gd name="T32" fmla="*/ 6 w 1173"/>
                <a:gd name="T33" fmla="*/ 13 h 695"/>
                <a:gd name="T34" fmla="*/ 7 w 1173"/>
                <a:gd name="T35" fmla="*/ 14 h 695"/>
                <a:gd name="T36" fmla="*/ 5 w 1173"/>
                <a:gd name="T37" fmla="*/ 14 h 695"/>
                <a:gd name="T38" fmla="*/ 3 w 1173"/>
                <a:gd name="T39" fmla="*/ 15 h 695"/>
                <a:gd name="T40" fmla="*/ 6 w 1173"/>
                <a:gd name="T41" fmla="*/ 16 h 695"/>
                <a:gd name="T42" fmla="*/ 7 w 1173"/>
                <a:gd name="T43" fmla="*/ 15 h 695"/>
                <a:gd name="T44" fmla="*/ 9 w 1173"/>
                <a:gd name="T45" fmla="*/ 15 h 695"/>
                <a:gd name="T46" fmla="*/ 10 w 1173"/>
                <a:gd name="T47" fmla="*/ 16 h 695"/>
                <a:gd name="T48" fmla="*/ 11 w 1173"/>
                <a:gd name="T49" fmla="*/ 15 h 695"/>
                <a:gd name="T50" fmla="*/ 12 w 1173"/>
                <a:gd name="T51" fmla="*/ 14 h 695"/>
                <a:gd name="T52" fmla="*/ 14 w 1173"/>
                <a:gd name="T53" fmla="*/ 12 h 695"/>
                <a:gd name="T54" fmla="*/ 15 w 1173"/>
                <a:gd name="T55" fmla="*/ 11 h 695"/>
                <a:gd name="T56" fmla="*/ 15 w 1173"/>
                <a:gd name="T57" fmla="*/ 10 h 695"/>
                <a:gd name="T58" fmla="*/ 13 w 1173"/>
                <a:gd name="T59" fmla="*/ 10 h 695"/>
                <a:gd name="T60" fmla="*/ 13 w 1173"/>
                <a:gd name="T61" fmla="*/ 9 h 695"/>
                <a:gd name="T62" fmla="*/ 18 w 1173"/>
                <a:gd name="T63" fmla="*/ 8 h 695"/>
                <a:gd name="T64" fmla="*/ 19 w 1173"/>
                <a:gd name="T65" fmla="*/ 7 h 695"/>
                <a:gd name="T66" fmla="*/ 24 w 1173"/>
                <a:gd name="T67" fmla="*/ 4 h 695"/>
                <a:gd name="T68" fmla="*/ 20 w 1173"/>
                <a:gd name="T69" fmla="*/ 4 h 695"/>
                <a:gd name="T70" fmla="*/ 27 w 1173"/>
                <a:gd name="T71" fmla="*/ 3 h 695"/>
                <a:gd name="T72" fmla="*/ 25 w 1173"/>
                <a:gd name="T73" fmla="*/ 1 h 695"/>
                <a:gd name="T74" fmla="*/ 16 w 1173"/>
                <a:gd name="T75" fmla="*/ 0 h 695"/>
                <a:gd name="T76" fmla="*/ 15 w 1173"/>
                <a:gd name="T77" fmla="*/ 0 h 695"/>
                <a:gd name="T78" fmla="*/ 13 w 1173"/>
                <a:gd name="T79" fmla="*/ 2 h 695"/>
                <a:gd name="T80" fmla="*/ 10 w 1173"/>
                <a:gd name="T81" fmla="*/ 1 h 695"/>
                <a:gd name="T82" fmla="*/ 8 w 1173"/>
                <a:gd name="T83" fmla="*/ 1 h 695"/>
                <a:gd name="T84" fmla="*/ 9 w 1173"/>
                <a:gd name="T85" fmla="*/ 3 h 695"/>
                <a:gd name="T86" fmla="*/ 6 w 1173"/>
                <a:gd name="T87" fmla="*/ 3 h 69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73"/>
                <a:gd name="T133" fmla="*/ 0 h 695"/>
                <a:gd name="T134" fmla="*/ 1173 w 1173"/>
                <a:gd name="T135" fmla="*/ 695 h 69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73" h="695">
                  <a:moveTo>
                    <a:pt x="0" y="165"/>
                  </a:moveTo>
                  <a:lnTo>
                    <a:pt x="104" y="165"/>
                  </a:lnTo>
                  <a:lnTo>
                    <a:pt x="67" y="189"/>
                  </a:lnTo>
                  <a:lnTo>
                    <a:pt x="211" y="170"/>
                  </a:lnTo>
                  <a:lnTo>
                    <a:pt x="87" y="189"/>
                  </a:lnTo>
                  <a:lnTo>
                    <a:pt x="126" y="201"/>
                  </a:lnTo>
                  <a:lnTo>
                    <a:pt x="84" y="204"/>
                  </a:lnTo>
                  <a:lnTo>
                    <a:pt x="102" y="223"/>
                  </a:lnTo>
                  <a:lnTo>
                    <a:pt x="287" y="195"/>
                  </a:lnTo>
                  <a:lnTo>
                    <a:pt x="104" y="238"/>
                  </a:lnTo>
                  <a:lnTo>
                    <a:pt x="183" y="272"/>
                  </a:lnTo>
                  <a:lnTo>
                    <a:pt x="255" y="222"/>
                  </a:lnTo>
                  <a:lnTo>
                    <a:pt x="379" y="214"/>
                  </a:lnTo>
                  <a:lnTo>
                    <a:pt x="249" y="232"/>
                  </a:lnTo>
                  <a:lnTo>
                    <a:pt x="219" y="272"/>
                  </a:lnTo>
                  <a:lnTo>
                    <a:pt x="294" y="276"/>
                  </a:lnTo>
                  <a:lnTo>
                    <a:pt x="379" y="237"/>
                  </a:lnTo>
                  <a:lnTo>
                    <a:pt x="322" y="273"/>
                  </a:lnTo>
                  <a:lnTo>
                    <a:pt x="379" y="273"/>
                  </a:lnTo>
                  <a:lnTo>
                    <a:pt x="467" y="246"/>
                  </a:lnTo>
                  <a:lnTo>
                    <a:pt x="456" y="205"/>
                  </a:lnTo>
                  <a:lnTo>
                    <a:pt x="551" y="176"/>
                  </a:lnTo>
                  <a:lnTo>
                    <a:pt x="481" y="241"/>
                  </a:lnTo>
                  <a:lnTo>
                    <a:pt x="631" y="228"/>
                  </a:lnTo>
                  <a:lnTo>
                    <a:pt x="328" y="293"/>
                  </a:lnTo>
                  <a:lnTo>
                    <a:pt x="396" y="360"/>
                  </a:lnTo>
                  <a:lnTo>
                    <a:pt x="458" y="360"/>
                  </a:lnTo>
                  <a:lnTo>
                    <a:pt x="427" y="373"/>
                  </a:lnTo>
                  <a:lnTo>
                    <a:pt x="307" y="304"/>
                  </a:lnTo>
                  <a:lnTo>
                    <a:pt x="209" y="293"/>
                  </a:lnTo>
                  <a:lnTo>
                    <a:pt x="207" y="322"/>
                  </a:lnTo>
                  <a:lnTo>
                    <a:pt x="253" y="337"/>
                  </a:lnTo>
                  <a:lnTo>
                    <a:pt x="208" y="346"/>
                  </a:lnTo>
                  <a:lnTo>
                    <a:pt x="328" y="423"/>
                  </a:lnTo>
                  <a:lnTo>
                    <a:pt x="279" y="426"/>
                  </a:lnTo>
                  <a:lnTo>
                    <a:pt x="399" y="431"/>
                  </a:lnTo>
                  <a:lnTo>
                    <a:pt x="332" y="448"/>
                  </a:lnTo>
                  <a:lnTo>
                    <a:pt x="368" y="473"/>
                  </a:lnTo>
                  <a:lnTo>
                    <a:pt x="260" y="434"/>
                  </a:lnTo>
                  <a:lnTo>
                    <a:pt x="198" y="450"/>
                  </a:lnTo>
                  <a:lnTo>
                    <a:pt x="172" y="512"/>
                  </a:lnTo>
                  <a:lnTo>
                    <a:pt x="235" y="491"/>
                  </a:lnTo>
                  <a:lnTo>
                    <a:pt x="222" y="514"/>
                  </a:lnTo>
                  <a:lnTo>
                    <a:pt x="245" y="514"/>
                  </a:lnTo>
                  <a:lnTo>
                    <a:pt x="283" y="466"/>
                  </a:lnTo>
                  <a:lnTo>
                    <a:pt x="269" y="506"/>
                  </a:lnTo>
                  <a:lnTo>
                    <a:pt x="304" y="511"/>
                  </a:lnTo>
                  <a:lnTo>
                    <a:pt x="239" y="530"/>
                  </a:lnTo>
                  <a:lnTo>
                    <a:pt x="279" y="531"/>
                  </a:lnTo>
                  <a:lnTo>
                    <a:pt x="245" y="542"/>
                  </a:lnTo>
                  <a:lnTo>
                    <a:pt x="273" y="568"/>
                  </a:lnTo>
                  <a:lnTo>
                    <a:pt x="322" y="568"/>
                  </a:lnTo>
                  <a:lnTo>
                    <a:pt x="368" y="521"/>
                  </a:lnTo>
                  <a:lnTo>
                    <a:pt x="287" y="590"/>
                  </a:lnTo>
                  <a:lnTo>
                    <a:pt x="208" y="535"/>
                  </a:lnTo>
                  <a:lnTo>
                    <a:pt x="143" y="545"/>
                  </a:lnTo>
                  <a:lnTo>
                    <a:pt x="199" y="602"/>
                  </a:lnTo>
                  <a:lnTo>
                    <a:pt x="102" y="632"/>
                  </a:lnTo>
                  <a:lnTo>
                    <a:pt x="112" y="673"/>
                  </a:lnTo>
                  <a:lnTo>
                    <a:pt x="129" y="637"/>
                  </a:lnTo>
                  <a:lnTo>
                    <a:pt x="134" y="673"/>
                  </a:lnTo>
                  <a:lnTo>
                    <a:pt x="200" y="656"/>
                  </a:lnTo>
                  <a:lnTo>
                    <a:pt x="249" y="690"/>
                  </a:lnTo>
                  <a:lnTo>
                    <a:pt x="284" y="687"/>
                  </a:lnTo>
                  <a:lnTo>
                    <a:pt x="259" y="660"/>
                  </a:lnTo>
                  <a:lnTo>
                    <a:pt x="328" y="668"/>
                  </a:lnTo>
                  <a:lnTo>
                    <a:pt x="322" y="642"/>
                  </a:lnTo>
                  <a:lnTo>
                    <a:pt x="352" y="673"/>
                  </a:lnTo>
                  <a:lnTo>
                    <a:pt x="371" y="667"/>
                  </a:lnTo>
                  <a:lnTo>
                    <a:pt x="360" y="648"/>
                  </a:lnTo>
                  <a:lnTo>
                    <a:pt x="417" y="667"/>
                  </a:lnTo>
                  <a:lnTo>
                    <a:pt x="418" y="695"/>
                  </a:lnTo>
                  <a:lnTo>
                    <a:pt x="517" y="667"/>
                  </a:lnTo>
                  <a:lnTo>
                    <a:pt x="536" y="627"/>
                  </a:lnTo>
                  <a:lnTo>
                    <a:pt x="489" y="637"/>
                  </a:lnTo>
                  <a:lnTo>
                    <a:pt x="489" y="598"/>
                  </a:lnTo>
                  <a:lnTo>
                    <a:pt x="379" y="596"/>
                  </a:lnTo>
                  <a:lnTo>
                    <a:pt x="526" y="588"/>
                  </a:lnTo>
                  <a:lnTo>
                    <a:pt x="549" y="560"/>
                  </a:lnTo>
                  <a:lnTo>
                    <a:pt x="526" y="526"/>
                  </a:lnTo>
                  <a:lnTo>
                    <a:pt x="610" y="530"/>
                  </a:lnTo>
                  <a:lnTo>
                    <a:pt x="628" y="514"/>
                  </a:lnTo>
                  <a:lnTo>
                    <a:pt x="571" y="506"/>
                  </a:lnTo>
                  <a:lnTo>
                    <a:pt x="647" y="500"/>
                  </a:lnTo>
                  <a:lnTo>
                    <a:pt x="597" y="477"/>
                  </a:lnTo>
                  <a:lnTo>
                    <a:pt x="656" y="462"/>
                  </a:lnTo>
                  <a:lnTo>
                    <a:pt x="653" y="444"/>
                  </a:lnTo>
                  <a:lnTo>
                    <a:pt x="543" y="434"/>
                  </a:lnTo>
                  <a:lnTo>
                    <a:pt x="605" y="418"/>
                  </a:lnTo>
                  <a:lnTo>
                    <a:pt x="541" y="414"/>
                  </a:lnTo>
                  <a:lnTo>
                    <a:pt x="656" y="426"/>
                  </a:lnTo>
                  <a:lnTo>
                    <a:pt x="660" y="407"/>
                  </a:lnTo>
                  <a:lnTo>
                    <a:pt x="541" y="400"/>
                  </a:lnTo>
                  <a:lnTo>
                    <a:pt x="700" y="373"/>
                  </a:lnTo>
                  <a:lnTo>
                    <a:pt x="654" y="349"/>
                  </a:lnTo>
                  <a:lnTo>
                    <a:pt x="774" y="360"/>
                  </a:lnTo>
                  <a:lnTo>
                    <a:pt x="808" y="322"/>
                  </a:lnTo>
                  <a:lnTo>
                    <a:pt x="751" y="319"/>
                  </a:lnTo>
                  <a:lnTo>
                    <a:pt x="825" y="316"/>
                  </a:lnTo>
                  <a:lnTo>
                    <a:pt x="817" y="287"/>
                  </a:lnTo>
                  <a:lnTo>
                    <a:pt x="853" y="293"/>
                  </a:lnTo>
                  <a:lnTo>
                    <a:pt x="1050" y="178"/>
                  </a:lnTo>
                  <a:lnTo>
                    <a:pt x="833" y="220"/>
                  </a:lnTo>
                  <a:lnTo>
                    <a:pt x="952" y="170"/>
                  </a:lnTo>
                  <a:lnTo>
                    <a:pt x="879" y="176"/>
                  </a:lnTo>
                  <a:lnTo>
                    <a:pt x="863" y="153"/>
                  </a:lnTo>
                  <a:lnTo>
                    <a:pt x="998" y="165"/>
                  </a:lnTo>
                  <a:lnTo>
                    <a:pt x="1173" y="107"/>
                  </a:lnTo>
                  <a:lnTo>
                    <a:pt x="1171" y="78"/>
                  </a:lnTo>
                  <a:lnTo>
                    <a:pt x="1099" y="78"/>
                  </a:lnTo>
                  <a:lnTo>
                    <a:pt x="1082" y="28"/>
                  </a:lnTo>
                  <a:lnTo>
                    <a:pt x="879" y="51"/>
                  </a:lnTo>
                  <a:lnTo>
                    <a:pt x="964" y="19"/>
                  </a:lnTo>
                  <a:lnTo>
                    <a:pt x="699" y="0"/>
                  </a:lnTo>
                  <a:lnTo>
                    <a:pt x="677" y="24"/>
                  </a:lnTo>
                  <a:lnTo>
                    <a:pt x="698" y="36"/>
                  </a:lnTo>
                  <a:lnTo>
                    <a:pt x="647" y="13"/>
                  </a:lnTo>
                  <a:lnTo>
                    <a:pt x="528" y="15"/>
                  </a:lnTo>
                  <a:lnTo>
                    <a:pt x="613" y="62"/>
                  </a:lnTo>
                  <a:lnTo>
                    <a:pt x="582" y="78"/>
                  </a:lnTo>
                  <a:lnTo>
                    <a:pt x="541" y="27"/>
                  </a:lnTo>
                  <a:lnTo>
                    <a:pt x="430" y="23"/>
                  </a:lnTo>
                  <a:lnTo>
                    <a:pt x="451" y="44"/>
                  </a:lnTo>
                  <a:lnTo>
                    <a:pt x="369" y="36"/>
                  </a:lnTo>
                  <a:lnTo>
                    <a:pt x="411" y="70"/>
                  </a:lnTo>
                  <a:lnTo>
                    <a:pt x="343" y="50"/>
                  </a:lnTo>
                  <a:lnTo>
                    <a:pt x="366" y="70"/>
                  </a:lnTo>
                  <a:lnTo>
                    <a:pt x="326" y="78"/>
                  </a:lnTo>
                  <a:lnTo>
                    <a:pt x="411" y="123"/>
                  </a:lnTo>
                  <a:lnTo>
                    <a:pt x="227" y="72"/>
                  </a:lnTo>
                  <a:lnTo>
                    <a:pt x="182" y="108"/>
                  </a:lnTo>
                  <a:lnTo>
                    <a:pt x="254" y="126"/>
                  </a:lnTo>
                  <a:lnTo>
                    <a:pt x="134" y="112"/>
                  </a:lnTo>
                  <a:lnTo>
                    <a:pt x="0" y="1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9" name="Freeform 272">
              <a:extLst>
                <a:ext uri="{FF2B5EF4-FFF2-40B4-BE49-F238E27FC236}">
                  <a16:creationId xmlns:a16="http://schemas.microsoft.com/office/drawing/2014/main" id="{7045BE46-3A8D-4A91-9D23-67EAFD1C5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2128255"/>
              <a:ext cx="525634" cy="408933"/>
            </a:xfrm>
            <a:custGeom>
              <a:avLst/>
              <a:gdLst>
                <a:gd name="T0" fmla="*/ 0 w 1094"/>
                <a:gd name="T1" fmla="*/ 2 h 902"/>
                <a:gd name="T2" fmla="*/ 3 w 1094"/>
                <a:gd name="T3" fmla="*/ 0 h 902"/>
                <a:gd name="T4" fmla="*/ 3 w 1094"/>
                <a:gd name="T5" fmla="*/ 2 h 902"/>
                <a:gd name="T6" fmla="*/ 4 w 1094"/>
                <a:gd name="T7" fmla="*/ 5 h 902"/>
                <a:gd name="T8" fmla="*/ 5 w 1094"/>
                <a:gd name="T9" fmla="*/ 5 h 902"/>
                <a:gd name="T10" fmla="*/ 4 w 1094"/>
                <a:gd name="T11" fmla="*/ 4 h 902"/>
                <a:gd name="T12" fmla="*/ 4 w 1094"/>
                <a:gd name="T13" fmla="*/ 2 h 902"/>
                <a:gd name="T14" fmla="*/ 4 w 1094"/>
                <a:gd name="T15" fmla="*/ 1 h 902"/>
                <a:gd name="T16" fmla="*/ 4 w 1094"/>
                <a:gd name="T17" fmla="*/ 1 h 902"/>
                <a:gd name="T18" fmla="*/ 7 w 1094"/>
                <a:gd name="T19" fmla="*/ 0 h 902"/>
                <a:gd name="T20" fmla="*/ 8 w 1094"/>
                <a:gd name="T21" fmla="*/ 1 h 902"/>
                <a:gd name="T22" fmla="*/ 8 w 1094"/>
                <a:gd name="T23" fmla="*/ 4 h 902"/>
                <a:gd name="T24" fmla="*/ 10 w 1094"/>
                <a:gd name="T25" fmla="*/ 3 h 902"/>
                <a:gd name="T26" fmla="*/ 13 w 1094"/>
                <a:gd name="T27" fmla="*/ 3 h 902"/>
                <a:gd name="T28" fmla="*/ 13 w 1094"/>
                <a:gd name="T29" fmla="*/ 4 h 902"/>
                <a:gd name="T30" fmla="*/ 14 w 1094"/>
                <a:gd name="T31" fmla="*/ 5 h 902"/>
                <a:gd name="T32" fmla="*/ 15 w 1094"/>
                <a:gd name="T33" fmla="*/ 4 h 902"/>
                <a:gd name="T34" fmla="*/ 17 w 1094"/>
                <a:gd name="T35" fmla="*/ 5 h 902"/>
                <a:gd name="T36" fmla="*/ 17 w 1094"/>
                <a:gd name="T37" fmla="*/ 5 h 902"/>
                <a:gd name="T38" fmla="*/ 18 w 1094"/>
                <a:gd name="T39" fmla="*/ 6 h 902"/>
                <a:gd name="T40" fmla="*/ 19 w 1094"/>
                <a:gd name="T41" fmla="*/ 6 h 902"/>
                <a:gd name="T42" fmla="*/ 19 w 1094"/>
                <a:gd name="T43" fmla="*/ 7 h 902"/>
                <a:gd name="T44" fmla="*/ 19 w 1094"/>
                <a:gd name="T45" fmla="*/ 7 h 902"/>
                <a:gd name="T46" fmla="*/ 19 w 1094"/>
                <a:gd name="T47" fmla="*/ 8 h 902"/>
                <a:gd name="T48" fmla="*/ 19 w 1094"/>
                <a:gd name="T49" fmla="*/ 9 h 902"/>
                <a:gd name="T50" fmla="*/ 19 w 1094"/>
                <a:gd name="T51" fmla="*/ 10 h 902"/>
                <a:gd name="T52" fmla="*/ 23 w 1094"/>
                <a:gd name="T53" fmla="*/ 11 h 902"/>
                <a:gd name="T54" fmla="*/ 24 w 1094"/>
                <a:gd name="T55" fmla="*/ 12 h 902"/>
                <a:gd name="T56" fmla="*/ 25 w 1094"/>
                <a:gd name="T57" fmla="*/ 13 h 902"/>
                <a:gd name="T58" fmla="*/ 25 w 1094"/>
                <a:gd name="T59" fmla="*/ 14 h 902"/>
                <a:gd name="T60" fmla="*/ 25 w 1094"/>
                <a:gd name="T61" fmla="*/ 15 h 902"/>
                <a:gd name="T62" fmla="*/ 23 w 1094"/>
                <a:gd name="T63" fmla="*/ 16 h 902"/>
                <a:gd name="T64" fmla="*/ 19 w 1094"/>
                <a:gd name="T65" fmla="*/ 14 h 902"/>
                <a:gd name="T66" fmla="*/ 20 w 1094"/>
                <a:gd name="T67" fmla="*/ 15 h 902"/>
                <a:gd name="T68" fmla="*/ 21 w 1094"/>
                <a:gd name="T69" fmla="*/ 16 h 902"/>
                <a:gd name="T70" fmla="*/ 22 w 1094"/>
                <a:gd name="T71" fmla="*/ 17 h 902"/>
                <a:gd name="T72" fmla="*/ 23 w 1094"/>
                <a:gd name="T73" fmla="*/ 20 h 902"/>
                <a:gd name="T74" fmla="*/ 21 w 1094"/>
                <a:gd name="T75" fmla="*/ 21 h 902"/>
                <a:gd name="T76" fmla="*/ 16 w 1094"/>
                <a:gd name="T77" fmla="*/ 18 h 902"/>
                <a:gd name="T78" fmla="*/ 15 w 1094"/>
                <a:gd name="T79" fmla="*/ 18 h 902"/>
                <a:gd name="T80" fmla="*/ 14 w 1094"/>
                <a:gd name="T81" fmla="*/ 16 h 902"/>
                <a:gd name="T82" fmla="*/ 13 w 1094"/>
                <a:gd name="T83" fmla="*/ 17 h 902"/>
                <a:gd name="T84" fmla="*/ 11 w 1094"/>
                <a:gd name="T85" fmla="*/ 17 h 902"/>
                <a:gd name="T86" fmla="*/ 15 w 1094"/>
                <a:gd name="T87" fmla="*/ 15 h 902"/>
                <a:gd name="T88" fmla="*/ 16 w 1094"/>
                <a:gd name="T89" fmla="*/ 12 h 902"/>
                <a:gd name="T90" fmla="*/ 13 w 1094"/>
                <a:gd name="T91" fmla="*/ 9 h 902"/>
                <a:gd name="T92" fmla="*/ 12 w 1094"/>
                <a:gd name="T93" fmla="*/ 10 h 902"/>
                <a:gd name="T94" fmla="*/ 13 w 1094"/>
                <a:gd name="T95" fmla="*/ 9 h 902"/>
                <a:gd name="T96" fmla="*/ 11 w 1094"/>
                <a:gd name="T97" fmla="*/ 7 h 902"/>
                <a:gd name="T98" fmla="*/ 10 w 1094"/>
                <a:gd name="T99" fmla="*/ 7 h 902"/>
                <a:gd name="T100" fmla="*/ 8 w 1094"/>
                <a:gd name="T101" fmla="*/ 8 h 902"/>
                <a:gd name="T102" fmla="*/ 1 w 1094"/>
                <a:gd name="T103" fmla="*/ 5 h 902"/>
                <a:gd name="T104" fmla="*/ 0 w 1094"/>
                <a:gd name="T105" fmla="*/ 5 h 90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94"/>
                <a:gd name="T160" fmla="*/ 0 h 902"/>
                <a:gd name="T161" fmla="*/ 1094 w 1094"/>
                <a:gd name="T162" fmla="*/ 902 h 90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94" h="902">
                  <a:moveTo>
                    <a:pt x="0" y="202"/>
                  </a:moveTo>
                  <a:lnTo>
                    <a:pt x="9" y="103"/>
                  </a:lnTo>
                  <a:lnTo>
                    <a:pt x="54" y="31"/>
                  </a:lnTo>
                  <a:lnTo>
                    <a:pt x="130" y="0"/>
                  </a:lnTo>
                  <a:lnTo>
                    <a:pt x="191" y="14"/>
                  </a:lnTo>
                  <a:lnTo>
                    <a:pt x="125" y="103"/>
                  </a:lnTo>
                  <a:lnTo>
                    <a:pt x="144" y="158"/>
                  </a:lnTo>
                  <a:lnTo>
                    <a:pt x="191" y="212"/>
                  </a:lnTo>
                  <a:lnTo>
                    <a:pt x="130" y="231"/>
                  </a:lnTo>
                  <a:lnTo>
                    <a:pt x="195" y="230"/>
                  </a:lnTo>
                  <a:lnTo>
                    <a:pt x="204" y="184"/>
                  </a:lnTo>
                  <a:lnTo>
                    <a:pt x="155" y="156"/>
                  </a:lnTo>
                  <a:lnTo>
                    <a:pt x="195" y="123"/>
                  </a:lnTo>
                  <a:lnTo>
                    <a:pt x="166" y="78"/>
                  </a:lnTo>
                  <a:lnTo>
                    <a:pt x="229" y="89"/>
                  </a:lnTo>
                  <a:lnTo>
                    <a:pt x="170" y="68"/>
                  </a:lnTo>
                  <a:lnTo>
                    <a:pt x="236" y="73"/>
                  </a:lnTo>
                  <a:lnTo>
                    <a:pt x="190" y="42"/>
                  </a:lnTo>
                  <a:lnTo>
                    <a:pt x="242" y="43"/>
                  </a:lnTo>
                  <a:lnTo>
                    <a:pt x="279" y="14"/>
                  </a:lnTo>
                  <a:lnTo>
                    <a:pt x="324" y="11"/>
                  </a:lnTo>
                  <a:lnTo>
                    <a:pt x="326" y="51"/>
                  </a:lnTo>
                  <a:lnTo>
                    <a:pt x="358" y="68"/>
                  </a:lnTo>
                  <a:lnTo>
                    <a:pt x="348" y="158"/>
                  </a:lnTo>
                  <a:lnTo>
                    <a:pt x="392" y="115"/>
                  </a:lnTo>
                  <a:lnTo>
                    <a:pt x="414" y="134"/>
                  </a:lnTo>
                  <a:lnTo>
                    <a:pt x="476" y="91"/>
                  </a:lnTo>
                  <a:lnTo>
                    <a:pt x="564" y="115"/>
                  </a:lnTo>
                  <a:lnTo>
                    <a:pt x="603" y="158"/>
                  </a:lnTo>
                  <a:lnTo>
                    <a:pt x="575" y="184"/>
                  </a:lnTo>
                  <a:lnTo>
                    <a:pt x="630" y="173"/>
                  </a:lnTo>
                  <a:lnTo>
                    <a:pt x="614" y="199"/>
                  </a:lnTo>
                  <a:lnTo>
                    <a:pt x="646" y="212"/>
                  </a:lnTo>
                  <a:lnTo>
                    <a:pt x="671" y="180"/>
                  </a:lnTo>
                  <a:lnTo>
                    <a:pt x="711" y="196"/>
                  </a:lnTo>
                  <a:lnTo>
                    <a:pt x="724" y="222"/>
                  </a:lnTo>
                  <a:lnTo>
                    <a:pt x="690" y="230"/>
                  </a:lnTo>
                  <a:lnTo>
                    <a:pt x="742" y="230"/>
                  </a:lnTo>
                  <a:lnTo>
                    <a:pt x="733" y="265"/>
                  </a:lnTo>
                  <a:lnTo>
                    <a:pt x="772" y="246"/>
                  </a:lnTo>
                  <a:lnTo>
                    <a:pt x="748" y="276"/>
                  </a:lnTo>
                  <a:lnTo>
                    <a:pt x="826" y="268"/>
                  </a:lnTo>
                  <a:lnTo>
                    <a:pt x="782" y="299"/>
                  </a:lnTo>
                  <a:lnTo>
                    <a:pt x="820" y="299"/>
                  </a:lnTo>
                  <a:lnTo>
                    <a:pt x="804" y="321"/>
                  </a:lnTo>
                  <a:lnTo>
                    <a:pt x="838" y="291"/>
                  </a:lnTo>
                  <a:lnTo>
                    <a:pt x="874" y="322"/>
                  </a:lnTo>
                  <a:lnTo>
                    <a:pt x="810" y="348"/>
                  </a:lnTo>
                  <a:lnTo>
                    <a:pt x="900" y="371"/>
                  </a:lnTo>
                  <a:lnTo>
                    <a:pt x="825" y="379"/>
                  </a:lnTo>
                  <a:lnTo>
                    <a:pt x="853" y="391"/>
                  </a:lnTo>
                  <a:lnTo>
                    <a:pt x="829" y="419"/>
                  </a:lnTo>
                  <a:lnTo>
                    <a:pt x="921" y="473"/>
                  </a:lnTo>
                  <a:lnTo>
                    <a:pt x="968" y="464"/>
                  </a:lnTo>
                  <a:lnTo>
                    <a:pt x="986" y="529"/>
                  </a:lnTo>
                  <a:lnTo>
                    <a:pt x="1031" y="523"/>
                  </a:lnTo>
                  <a:lnTo>
                    <a:pt x="1029" y="551"/>
                  </a:lnTo>
                  <a:lnTo>
                    <a:pt x="1094" y="565"/>
                  </a:lnTo>
                  <a:lnTo>
                    <a:pt x="1086" y="599"/>
                  </a:lnTo>
                  <a:lnTo>
                    <a:pt x="1053" y="594"/>
                  </a:lnTo>
                  <a:lnTo>
                    <a:pt x="1068" y="614"/>
                  </a:lnTo>
                  <a:lnTo>
                    <a:pt x="1052" y="647"/>
                  </a:lnTo>
                  <a:lnTo>
                    <a:pt x="1020" y="632"/>
                  </a:lnTo>
                  <a:lnTo>
                    <a:pt x="1013" y="697"/>
                  </a:lnTo>
                  <a:lnTo>
                    <a:pt x="888" y="578"/>
                  </a:lnTo>
                  <a:lnTo>
                    <a:pt x="842" y="588"/>
                  </a:lnTo>
                  <a:lnTo>
                    <a:pt x="874" y="618"/>
                  </a:lnTo>
                  <a:lnTo>
                    <a:pt x="849" y="647"/>
                  </a:lnTo>
                  <a:lnTo>
                    <a:pt x="868" y="645"/>
                  </a:lnTo>
                  <a:lnTo>
                    <a:pt x="895" y="703"/>
                  </a:lnTo>
                  <a:lnTo>
                    <a:pt x="956" y="717"/>
                  </a:lnTo>
                  <a:lnTo>
                    <a:pt x="950" y="751"/>
                  </a:lnTo>
                  <a:lnTo>
                    <a:pt x="983" y="778"/>
                  </a:lnTo>
                  <a:lnTo>
                    <a:pt x="969" y="858"/>
                  </a:lnTo>
                  <a:lnTo>
                    <a:pt x="810" y="775"/>
                  </a:lnTo>
                  <a:lnTo>
                    <a:pt x="916" y="902"/>
                  </a:lnTo>
                  <a:lnTo>
                    <a:pt x="719" y="832"/>
                  </a:lnTo>
                  <a:lnTo>
                    <a:pt x="691" y="789"/>
                  </a:lnTo>
                  <a:lnTo>
                    <a:pt x="718" y="785"/>
                  </a:lnTo>
                  <a:lnTo>
                    <a:pt x="654" y="762"/>
                  </a:lnTo>
                  <a:lnTo>
                    <a:pt x="635" y="713"/>
                  </a:lnTo>
                  <a:lnTo>
                    <a:pt x="584" y="697"/>
                  </a:lnTo>
                  <a:lnTo>
                    <a:pt x="581" y="729"/>
                  </a:lnTo>
                  <a:lnTo>
                    <a:pt x="553" y="713"/>
                  </a:lnTo>
                  <a:lnTo>
                    <a:pt x="512" y="744"/>
                  </a:lnTo>
                  <a:lnTo>
                    <a:pt x="457" y="713"/>
                  </a:lnTo>
                  <a:lnTo>
                    <a:pt x="483" y="657"/>
                  </a:lnTo>
                  <a:lnTo>
                    <a:pt x="630" y="657"/>
                  </a:lnTo>
                  <a:lnTo>
                    <a:pt x="594" y="602"/>
                  </a:lnTo>
                  <a:lnTo>
                    <a:pt x="677" y="523"/>
                  </a:lnTo>
                  <a:lnTo>
                    <a:pt x="619" y="417"/>
                  </a:lnTo>
                  <a:lnTo>
                    <a:pt x="578" y="407"/>
                  </a:lnTo>
                  <a:lnTo>
                    <a:pt x="602" y="391"/>
                  </a:lnTo>
                  <a:lnTo>
                    <a:pt x="513" y="418"/>
                  </a:lnTo>
                  <a:lnTo>
                    <a:pt x="512" y="388"/>
                  </a:lnTo>
                  <a:lnTo>
                    <a:pt x="544" y="371"/>
                  </a:lnTo>
                  <a:lnTo>
                    <a:pt x="477" y="329"/>
                  </a:lnTo>
                  <a:lnTo>
                    <a:pt x="476" y="298"/>
                  </a:lnTo>
                  <a:lnTo>
                    <a:pt x="412" y="280"/>
                  </a:lnTo>
                  <a:lnTo>
                    <a:pt x="428" y="325"/>
                  </a:lnTo>
                  <a:lnTo>
                    <a:pt x="321" y="308"/>
                  </a:lnTo>
                  <a:lnTo>
                    <a:pt x="350" y="334"/>
                  </a:lnTo>
                  <a:lnTo>
                    <a:pt x="71" y="289"/>
                  </a:lnTo>
                  <a:lnTo>
                    <a:pt x="22" y="230"/>
                  </a:lnTo>
                  <a:lnTo>
                    <a:pt x="111" y="233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0" name="Freeform 273">
              <a:extLst>
                <a:ext uri="{FF2B5EF4-FFF2-40B4-BE49-F238E27FC236}">
                  <a16:creationId xmlns:a16="http://schemas.microsoft.com/office/drawing/2014/main" id="{BFC24562-79A5-4012-919A-9D191B51E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5947" y="2409893"/>
              <a:ext cx="121300" cy="89106"/>
            </a:xfrm>
            <a:custGeom>
              <a:avLst/>
              <a:gdLst>
                <a:gd name="T0" fmla="*/ 0 w 254"/>
                <a:gd name="T1" fmla="*/ 4 h 197"/>
                <a:gd name="T2" fmla="*/ 1 w 254"/>
                <a:gd name="T3" fmla="*/ 3 h 197"/>
                <a:gd name="T4" fmla="*/ 1 w 254"/>
                <a:gd name="T5" fmla="*/ 0 h 197"/>
                <a:gd name="T6" fmla="*/ 2 w 254"/>
                <a:gd name="T7" fmla="*/ 1 h 197"/>
                <a:gd name="T8" fmla="*/ 3 w 254"/>
                <a:gd name="T9" fmla="*/ 1 h 197"/>
                <a:gd name="T10" fmla="*/ 6 w 254"/>
                <a:gd name="T11" fmla="*/ 3 h 197"/>
                <a:gd name="T12" fmla="*/ 5 w 254"/>
                <a:gd name="T13" fmla="*/ 4 h 197"/>
                <a:gd name="T14" fmla="*/ 3 w 254"/>
                <a:gd name="T15" fmla="*/ 3 h 197"/>
                <a:gd name="T16" fmla="*/ 2 w 254"/>
                <a:gd name="T17" fmla="*/ 5 h 197"/>
                <a:gd name="T18" fmla="*/ 1 w 254"/>
                <a:gd name="T19" fmla="*/ 3 h 197"/>
                <a:gd name="T20" fmla="*/ 0 w 254"/>
                <a:gd name="T21" fmla="*/ 4 h 19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4"/>
                <a:gd name="T34" fmla="*/ 0 h 197"/>
                <a:gd name="T35" fmla="*/ 254 w 254"/>
                <a:gd name="T36" fmla="*/ 197 h 19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4" h="197">
                  <a:moveTo>
                    <a:pt x="0" y="161"/>
                  </a:moveTo>
                  <a:lnTo>
                    <a:pt x="36" y="123"/>
                  </a:lnTo>
                  <a:lnTo>
                    <a:pt x="59" y="0"/>
                  </a:lnTo>
                  <a:lnTo>
                    <a:pt x="80" y="45"/>
                  </a:lnTo>
                  <a:lnTo>
                    <a:pt x="140" y="55"/>
                  </a:lnTo>
                  <a:lnTo>
                    <a:pt x="254" y="145"/>
                  </a:lnTo>
                  <a:lnTo>
                    <a:pt x="239" y="176"/>
                  </a:lnTo>
                  <a:lnTo>
                    <a:pt x="136" y="134"/>
                  </a:lnTo>
                  <a:lnTo>
                    <a:pt x="73" y="197"/>
                  </a:lnTo>
                  <a:lnTo>
                    <a:pt x="57" y="145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1" name="Freeform 274">
              <a:extLst>
                <a:ext uri="{FF2B5EF4-FFF2-40B4-BE49-F238E27FC236}">
                  <a16:creationId xmlns:a16="http://schemas.microsoft.com/office/drawing/2014/main" id="{5696AA56-3AE4-4C3D-AA79-17B99A660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418" y="2829964"/>
              <a:ext cx="121300" cy="132068"/>
            </a:xfrm>
            <a:custGeom>
              <a:avLst/>
              <a:gdLst>
                <a:gd name="T0" fmla="*/ 0 w 255"/>
                <a:gd name="T1" fmla="*/ 6 h 286"/>
                <a:gd name="T2" fmla="*/ 2 w 255"/>
                <a:gd name="T3" fmla="*/ 0 h 286"/>
                <a:gd name="T4" fmla="*/ 3 w 255"/>
                <a:gd name="T5" fmla="*/ 0 h 286"/>
                <a:gd name="T6" fmla="*/ 2 w 255"/>
                <a:gd name="T7" fmla="*/ 3 h 286"/>
                <a:gd name="T8" fmla="*/ 3 w 255"/>
                <a:gd name="T9" fmla="*/ 2 h 286"/>
                <a:gd name="T10" fmla="*/ 3 w 255"/>
                <a:gd name="T11" fmla="*/ 3 h 286"/>
                <a:gd name="T12" fmla="*/ 5 w 255"/>
                <a:gd name="T13" fmla="*/ 3 h 286"/>
                <a:gd name="T14" fmla="*/ 5 w 255"/>
                <a:gd name="T15" fmla="*/ 4 h 286"/>
                <a:gd name="T16" fmla="*/ 5 w 255"/>
                <a:gd name="T17" fmla="*/ 4 h 286"/>
                <a:gd name="T18" fmla="*/ 5 w 255"/>
                <a:gd name="T19" fmla="*/ 6 h 286"/>
                <a:gd name="T20" fmla="*/ 6 w 255"/>
                <a:gd name="T21" fmla="*/ 5 h 286"/>
                <a:gd name="T22" fmla="*/ 6 w 255"/>
                <a:gd name="T23" fmla="*/ 6 h 286"/>
                <a:gd name="T24" fmla="*/ 5 w 255"/>
                <a:gd name="T25" fmla="*/ 7 h 286"/>
                <a:gd name="T26" fmla="*/ 5 w 255"/>
                <a:gd name="T27" fmla="*/ 6 h 286"/>
                <a:gd name="T28" fmla="*/ 5 w 255"/>
                <a:gd name="T29" fmla="*/ 7 h 286"/>
                <a:gd name="T30" fmla="*/ 5 w 255"/>
                <a:gd name="T31" fmla="*/ 5 h 286"/>
                <a:gd name="T32" fmla="*/ 3 w 255"/>
                <a:gd name="T33" fmla="*/ 7 h 286"/>
                <a:gd name="T34" fmla="*/ 4 w 255"/>
                <a:gd name="T35" fmla="*/ 6 h 286"/>
                <a:gd name="T36" fmla="*/ 3 w 255"/>
                <a:gd name="T37" fmla="*/ 6 h 286"/>
                <a:gd name="T38" fmla="*/ 3 w 255"/>
                <a:gd name="T39" fmla="*/ 5 h 286"/>
                <a:gd name="T40" fmla="*/ 0 w 255"/>
                <a:gd name="T41" fmla="*/ 6 h 28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5"/>
                <a:gd name="T64" fmla="*/ 0 h 286"/>
                <a:gd name="T65" fmla="*/ 255 w 255"/>
                <a:gd name="T66" fmla="*/ 286 h 28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5" h="286">
                  <a:moveTo>
                    <a:pt x="0" y="223"/>
                  </a:moveTo>
                  <a:lnTo>
                    <a:pt x="106" y="15"/>
                  </a:lnTo>
                  <a:lnTo>
                    <a:pt x="146" y="0"/>
                  </a:lnTo>
                  <a:lnTo>
                    <a:pt x="97" y="112"/>
                  </a:lnTo>
                  <a:lnTo>
                    <a:pt x="130" y="87"/>
                  </a:lnTo>
                  <a:lnTo>
                    <a:pt x="152" y="135"/>
                  </a:lnTo>
                  <a:lnTo>
                    <a:pt x="219" y="135"/>
                  </a:lnTo>
                  <a:lnTo>
                    <a:pt x="205" y="177"/>
                  </a:lnTo>
                  <a:lnTo>
                    <a:pt x="240" y="173"/>
                  </a:lnTo>
                  <a:lnTo>
                    <a:pt x="214" y="219"/>
                  </a:lnTo>
                  <a:lnTo>
                    <a:pt x="248" y="194"/>
                  </a:lnTo>
                  <a:lnTo>
                    <a:pt x="255" y="237"/>
                  </a:lnTo>
                  <a:lnTo>
                    <a:pt x="222" y="286"/>
                  </a:lnTo>
                  <a:lnTo>
                    <a:pt x="219" y="250"/>
                  </a:lnTo>
                  <a:lnTo>
                    <a:pt x="204" y="269"/>
                  </a:lnTo>
                  <a:lnTo>
                    <a:pt x="204" y="214"/>
                  </a:lnTo>
                  <a:lnTo>
                    <a:pt x="140" y="269"/>
                  </a:lnTo>
                  <a:lnTo>
                    <a:pt x="178" y="233"/>
                  </a:lnTo>
                  <a:lnTo>
                    <a:pt x="123" y="237"/>
                  </a:lnTo>
                  <a:lnTo>
                    <a:pt x="138" y="217"/>
                  </a:lnTo>
                  <a:lnTo>
                    <a:pt x="0" y="2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2" name="Freeform 275">
              <a:extLst>
                <a:ext uri="{FF2B5EF4-FFF2-40B4-BE49-F238E27FC236}">
                  <a16:creationId xmlns:a16="http://schemas.microsoft.com/office/drawing/2014/main" id="{07F4B0D9-E5E4-4847-B0D8-70C75B6F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07" y="4316124"/>
              <a:ext cx="151625" cy="838551"/>
            </a:xfrm>
            <a:custGeom>
              <a:avLst/>
              <a:gdLst>
                <a:gd name="T0" fmla="*/ 0 w 317"/>
                <a:gd name="T1" fmla="*/ 33 h 1850"/>
                <a:gd name="T2" fmla="*/ 1 w 317"/>
                <a:gd name="T3" fmla="*/ 32 h 1850"/>
                <a:gd name="T4" fmla="*/ 1 w 317"/>
                <a:gd name="T5" fmla="*/ 33 h 1850"/>
                <a:gd name="T6" fmla="*/ 3 w 317"/>
                <a:gd name="T7" fmla="*/ 31 h 1850"/>
                <a:gd name="T8" fmla="*/ 2 w 317"/>
                <a:gd name="T9" fmla="*/ 30 h 1850"/>
                <a:gd name="T10" fmla="*/ 3 w 317"/>
                <a:gd name="T11" fmla="*/ 27 h 1850"/>
                <a:gd name="T12" fmla="*/ 1 w 317"/>
                <a:gd name="T13" fmla="*/ 27 h 1850"/>
                <a:gd name="T14" fmla="*/ 2 w 317"/>
                <a:gd name="T15" fmla="*/ 22 h 1850"/>
                <a:gd name="T16" fmla="*/ 3 w 317"/>
                <a:gd name="T17" fmla="*/ 17 h 1850"/>
                <a:gd name="T18" fmla="*/ 3 w 317"/>
                <a:gd name="T19" fmla="*/ 13 h 1850"/>
                <a:gd name="T20" fmla="*/ 5 w 317"/>
                <a:gd name="T21" fmla="*/ 4 h 1850"/>
                <a:gd name="T22" fmla="*/ 4 w 317"/>
                <a:gd name="T23" fmla="*/ 1 h 1850"/>
                <a:gd name="T24" fmla="*/ 5 w 317"/>
                <a:gd name="T25" fmla="*/ 0 h 1850"/>
                <a:gd name="T26" fmla="*/ 6 w 317"/>
                <a:gd name="T27" fmla="*/ 2 h 1850"/>
                <a:gd name="T28" fmla="*/ 7 w 317"/>
                <a:gd name="T29" fmla="*/ 6 h 1850"/>
                <a:gd name="T30" fmla="*/ 7 w 317"/>
                <a:gd name="T31" fmla="*/ 6 h 1850"/>
                <a:gd name="T32" fmla="*/ 7 w 317"/>
                <a:gd name="T33" fmla="*/ 7 h 1850"/>
                <a:gd name="T34" fmla="*/ 6 w 317"/>
                <a:gd name="T35" fmla="*/ 7 h 1850"/>
                <a:gd name="T36" fmla="*/ 6 w 317"/>
                <a:gd name="T37" fmla="*/ 10 h 1850"/>
                <a:gd name="T38" fmla="*/ 5 w 317"/>
                <a:gd name="T39" fmla="*/ 11 h 1850"/>
                <a:gd name="T40" fmla="*/ 5 w 317"/>
                <a:gd name="T41" fmla="*/ 15 h 1850"/>
                <a:gd name="T42" fmla="*/ 5 w 317"/>
                <a:gd name="T43" fmla="*/ 18 h 1850"/>
                <a:gd name="T44" fmla="*/ 4 w 317"/>
                <a:gd name="T45" fmla="*/ 21 h 1850"/>
                <a:gd name="T46" fmla="*/ 3 w 317"/>
                <a:gd name="T47" fmla="*/ 28 h 1850"/>
                <a:gd name="T48" fmla="*/ 4 w 317"/>
                <a:gd name="T49" fmla="*/ 31 h 1850"/>
                <a:gd name="T50" fmla="*/ 3 w 317"/>
                <a:gd name="T51" fmla="*/ 31 h 1850"/>
                <a:gd name="T52" fmla="*/ 3 w 317"/>
                <a:gd name="T53" fmla="*/ 33 h 1850"/>
                <a:gd name="T54" fmla="*/ 2 w 317"/>
                <a:gd name="T55" fmla="*/ 38 h 1850"/>
                <a:gd name="T56" fmla="*/ 2 w 317"/>
                <a:gd name="T57" fmla="*/ 39 h 1850"/>
                <a:gd name="T58" fmla="*/ 3 w 317"/>
                <a:gd name="T59" fmla="*/ 38 h 1850"/>
                <a:gd name="T60" fmla="*/ 3 w 317"/>
                <a:gd name="T61" fmla="*/ 40 h 1850"/>
                <a:gd name="T62" fmla="*/ 6 w 317"/>
                <a:gd name="T63" fmla="*/ 41 h 1850"/>
                <a:gd name="T64" fmla="*/ 4 w 317"/>
                <a:gd name="T65" fmla="*/ 41 h 1850"/>
                <a:gd name="T66" fmla="*/ 4 w 317"/>
                <a:gd name="T67" fmla="*/ 43 h 1850"/>
                <a:gd name="T68" fmla="*/ 3 w 317"/>
                <a:gd name="T69" fmla="*/ 42 h 1850"/>
                <a:gd name="T70" fmla="*/ 4 w 317"/>
                <a:gd name="T71" fmla="*/ 42 h 1850"/>
                <a:gd name="T72" fmla="*/ 3 w 317"/>
                <a:gd name="T73" fmla="*/ 41 h 1850"/>
                <a:gd name="T74" fmla="*/ 2 w 317"/>
                <a:gd name="T75" fmla="*/ 40 h 1850"/>
                <a:gd name="T76" fmla="*/ 2 w 317"/>
                <a:gd name="T77" fmla="*/ 40 h 1850"/>
                <a:gd name="T78" fmla="*/ 1 w 317"/>
                <a:gd name="T79" fmla="*/ 39 h 1850"/>
                <a:gd name="T80" fmla="*/ 1 w 317"/>
                <a:gd name="T81" fmla="*/ 38 h 1850"/>
                <a:gd name="T82" fmla="*/ 1 w 317"/>
                <a:gd name="T83" fmla="*/ 38 h 1850"/>
                <a:gd name="T84" fmla="*/ 1 w 317"/>
                <a:gd name="T85" fmla="*/ 37 h 1850"/>
                <a:gd name="T86" fmla="*/ 1 w 317"/>
                <a:gd name="T87" fmla="*/ 35 h 1850"/>
                <a:gd name="T88" fmla="*/ 2 w 317"/>
                <a:gd name="T89" fmla="*/ 35 h 1850"/>
                <a:gd name="T90" fmla="*/ 1 w 317"/>
                <a:gd name="T91" fmla="*/ 34 h 1850"/>
                <a:gd name="T92" fmla="*/ 1 w 317"/>
                <a:gd name="T93" fmla="*/ 33 h 1850"/>
                <a:gd name="T94" fmla="*/ 0 w 317"/>
                <a:gd name="T95" fmla="*/ 33 h 1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7"/>
                <a:gd name="T145" fmla="*/ 0 h 1850"/>
                <a:gd name="T146" fmla="*/ 317 w 317"/>
                <a:gd name="T147" fmla="*/ 1850 h 1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7" h="1850">
                  <a:moveTo>
                    <a:pt x="0" y="1447"/>
                  </a:moveTo>
                  <a:lnTo>
                    <a:pt x="22" y="1397"/>
                  </a:lnTo>
                  <a:lnTo>
                    <a:pt x="68" y="1434"/>
                  </a:lnTo>
                  <a:lnTo>
                    <a:pt x="108" y="1339"/>
                  </a:lnTo>
                  <a:lnTo>
                    <a:pt x="91" y="1302"/>
                  </a:lnTo>
                  <a:lnTo>
                    <a:pt x="124" y="1171"/>
                  </a:lnTo>
                  <a:lnTo>
                    <a:pt x="67" y="1160"/>
                  </a:lnTo>
                  <a:lnTo>
                    <a:pt x="74" y="948"/>
                  </a:lnTo>
                  <a:lnTo>
                    <a:pt x="153" y="726"/>
                  </a:lnTo>
                  <a:lnTo>
                    <a:pt x="152" y="541"/>
                  </a:lnTo>
                  <a:lnTo>
                    <a:pt x="207" y="188"/>
                  </a:lnTo>
                  <a:lnTo>
                    <a:pt x="188" y="32"/>
                  </a:lnTo>
                  <a:lnTo>
                    <a:pt x="226" y="0"/>
                  </a:lnTo>
                  <a:lnTo>
                    <a:pt x="266" y="81"/>
                  </a:lnTo>
                  <a:lnTo>
                    <a:pt x="289" y="246"/>
                  </a:lnTo>
                  <a:lnTo>
                    <a:pt x="317" y="249"/>
                  </a:lnTo>
                  <a:lnTo>
                    <a:pt x="312" y="304"/>
                  </a:lnTo>
                  <a:lnTo>
                    <a:pt x="270" y="327"/>
                  </a:lnTo>
                  <a:lnTo>
                    <a:pt x="271" y="435"/>
                  </a:lnTo>
                  <a:lnTo>
                    <a:pt x="226" y="496"/>
                  </a:lnTo>
                  <a:lnTo>
                    <a:pt x="192" y="648"/>
                  </a:lnTo>
                  <a:lnTo>
                    <a:pt x="218" y="791"/>
                  </a:lnTo>
                  <a:lnTo>
                    <a:pt x="168" y="913"/>
                  </a:lnTo>
                  <a:lnTo>
                    <a:pt x="135" y="1218"/>
                  </a:lnTo>
                  <a:lnTo>
                    <a:pt x="162" y="1329"/>
                  </a:lnTo>
                  <a:lnTo>
                    <a:pt x="137" y="1339"/>
                  </a:lnTo>
                  <a:lnTo>
                    <a:pt x="148" y="1438"/>
                  </a:lnTo>
                  <a:lnTo>
                    <a:pt x="83" y="1643"/>
                  </a:lnTo>
                  <a:lnTo>
                    <a:pt x="90" y="1677"/>
                  </a:lnTo>
                  <a:lnTo>
                    <a:pt x="121" y="1664"/>
                  </a:lnTo>
                  <a:lnTo>
                    <a:pt x="135" y="1743"/>
                  </a:lnTo>
                  <a:lnTo>
                    <a:pt x="271" y="1761"/>
                  </a:lnTo>
                  <a:lnTo>
                    <a:pt x="180" y="1792"/>
                  </a:lnTo>
                  <a:lnTo>
                    <a:pt x="168" y="1850"/>
                  </a:lnTo>
                  <a:lnTo>
                    <a:pt x="129" y="1834"/>
                  </a:lnTo>
                  <a:lnTo>
                    <a:pt x="171" y="1797"/>
                  </a:lnTo>
                  <a:lnTo>
                    <a:pt x="107" y="1780"/>
                  </a:lnTo>
                  <a:lnTo>
                    <a:pt x="98" y="1715"/>
                  </a:lnTo>
                  <a:lnTo>
                    <a:pt x="80" y="1746"/>
                  </a:lnTo>
                  <a:lnTo>
                    <a:pt x="56" y="1685"/>
                  </a:lnTo>
                  <a:lnTo>
                    <a:pt x="68" y="1668"/>
                  </a:lnTo>
                  <a:lnTo>
                    <a:pt x="36" y="1638"/>
                  </a:lnTo>
                  <a:lnTo>
                    <a:pt x="67" y="1607"/>
                  </a:lnTo>
                  <a:lnTo>
                    <a:pt x="38" y="1516"/>
                  </a:lnTo>
                  <a:lnTo>
                    <a:pt x="89" y="1526"/>
                  </a:lnTo>
                  <a:lnTo>
                    <a:pt x="38" y="1478"/>
                  </a:lnTo>
                  <a:lnTo>
                    <a:pt x="51" y="1446"/>
                  </a:lnTo>
                  <a:lnTo>
                    <a:pt x="0" y="14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3" name="Freeform 276">
              <a:extLst>
                <a:ext uri="{FF2B5EF4-FFF2-40B4-BE49-F238E27FC236}">
                  <a16:creationId xmlns:a16="http://schemas.microsoft.com/office/drawing/2014/main" id="{011E2B19-3CD1-4646-BED2-39DEB0A1A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645" y="5021016"/>
              <a:ext cx="11793" cy="31824"/>
            </a:xfrm>
            <a:custGeom>
              <a:avLst/>
              <a:gdLst>
                <a:gd name="T0" fmla="*/ 0 w 23"/>
                <a:gd name="T1" fmla="*/ 1 h 69"/>
                <a:gd name="T2" fmla="*/ 0 w 23"/>
                <a:gd name="T3" fmla="*/ 0 h 69"/>
                <a:gd name="T4" fmla="*/ 1 w 23"/>
                <a:gd name="T5" fmla="*/ 2 h 69"/>
                <a:gd name="T6" fmla="*/ 0 w 23"/>
                <a:gd name="T7" fmla="*/ 1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69"/>
                <a:gd name="T14" fmla="*/ 23 w 23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69">
                  <a:moveTo>
                    <a:pt x="0" y="31"/>
                  </a:moveTo>
                  <a:lnTo>
                    <a:pt x="7" y="0"/>
                  </a:lnTo>
                  <a:lnTo>
                    <a:pt x="23" y="69"/>
                  </a:lnTo>
                  <a:lnTo>
                    <a:pt x="0" y="3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4" name="Freeform 277">
              <a:extLst>
                <a:ext uri="{FF2B5EF4-FFF2-40B4-BE49-F238E27FC236}">
                  <a16:creationId xmlns:a16="http://schemas.microsoft.com/office/drawing/2014/main" id="{BA9F71E7-626D-4954-8944-B0334136A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4850760"/>
              <a:ext cx="10108" cy="38188"/>
            </a:xfrm>
            <a:custGeom>
              <a:avLst/>
              <a:gdLst>
                <a:gd name="T0" fmla="*/ 0 w 23"/>
                <a:gd name="T1" fmla="*/ 2 h 85"/>
                <a:gd name="T2" fmla="*/ 1 w 23"/>
                <a:gd name="T3" fmla="*/ 0 h 85"/>
                <a:gd name="T4" fmla="*/ 1 w 23"/>
                <a:gd name="T5" fmla="*/ 2 h 85"/>
                <a:gd name="T6" fmla="*/ 0 w 23"/>
                <a:gd name="T7" fmla="*/ 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"/>
                <a:gd name="T13" fmla="*/ 0 h 85"/>
                <a:gd name="T14" fmla="*/ 23 w 23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" h="85">
                  <a:moveTo>
                    <a:pt x="0" y="75"/>
                  </a:moveTo>
                  <a:lnTo>
                    <a:pt x="23" y="0"/>
                  </a:lnTo>
                  <a:lnTo>
                    <a:pt x="23" y="85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5" name="Freeform 278">
              <a:extLst>
                <a:ext uri="{FF2B5EF4-FFF2-40B4-BE49-F238E27FC236}">
                  <a16:creationId xmlns:a16="http://schemas.microsoft.com/office/drawing/2014/main" id="{772EC8D0-865A-43B6-A2C8-B5438615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916" y="5145128"/>
              <a:ext cx="25271" cy="17503"/>
            </a:xfrm>
            <a:custGeom>
              <a:avLst/>
              <a:gdLst>
                <a:gd name="T0" fmla="*/ 0 w 51"/>
                <a:gd name="T1" fmla="*/ 0 h 39"/>
                <a:gd name="T2" fmla="*/ 1 w 51"/>
                <a:gd name="T3" fmla="*/ 0 h 39"/>
                <a:gd name="T4" fmla="*/ 1 w 51"/>
                <a:gd name="T5" fmla="*/ 1 h 39"/>
                <a:gd name="T6" fmla="*/ 0 w 51"/>
                <a:gd name="T7" fmla="*/ 0 h 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"/>
                <a:gd name="T13" fmla="*/ 0 h 39"/>
                <a:gd name="T14" fmla="*/ 51 w 51"/>
                <a:gd name="T15" fmla="*/ 39 h 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" h="39">
                  <a:moveTo>
                    <a:pt x="0" y="0"/>
                  </a:moveTo>
                  <a:lnTo>
                    <a:pt x="49" y="9"/>
                  </a:lnTo>
                  <a:lnTo>
                    <a:pt x="51" y="3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6" name="Freeform 279">
              <a:extLst>
                <a:ext uri="{FF2B5EF4-FFF2-40B4-BE49-F238E27FC236}">
                  <a16:creationId xmlns:a16="http://schemas.microsoft.com/office/drawing/2014/main" id="{57228820-4C2E-4668-8A72-DED2B78CC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6970" y="5106940"/>
              <a:ext cx="35379" cy="39779"/>
            </a:xfrm>
            <a:custGeom>
              <a:avLst/>
              <a:gdLst>
                <a:gd name="T0" fmla="*/ 0 w 75"/>
                <a:gd name="T1" fmla="*/ 0 h 88"/>
                <a:gd name="T2" fmla="*/ 1 w 75"/>
                <a:gd name="T3" fmla="*/ 0 h 88"/>
                <a:gd name="T4" fmla="*/ 0 w 75"/>
                <a:gd name="T5" fmla="*/ 1 h 88"/>
                <a:gd name="T6" fmla="*/ 2 w 75"/>
                <a:gd name="T7" fmla="*/ 1 h 88"/>
                <a:gd name="T8" fmla="*/ 1 w 75"/>
                <a:gd name="T9" fmla="*/ 2 h 88"/>
                <a:gd name="T10" fmla="*/ 0 w 75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5"/>
                <a:gd name="T19" fmla="*/ 0 h 88"/>
                <a:gd name="T20" fmla="*/ 75 w 75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5" h="88">
                  <a:moveTo>
                    <a:pt x="0" y="15"/>
                  </a:moveTo>
                  <a:lnTo>
                    <a:pt x="21" y="0"/>
                  </a:lnTo>
                  <a:lnTo>
                    <a:pt x="19" y="42"/>
                  </a:lnTo>
                  <a:lnTo>
                    <a:pt x="75" y="57"/>
                  </a:lnTo>
                  <a:lnTo>
                    <a:pt x="39" y="88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7" name="Freeform 280">
              <a:extLst>
                <a:ext uri="{FF2B5EF4-FFF2-40B4-BE49-F238E27FC236}">
                  <a16:creationId xmlns:a16="http://schemas.microsoft.com/office/drawing/2014/main" id="{F2E7F53F-046B-4A82-92E3-4365B6C11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926" y="5157857"/>
              <a:ext cx="18532" cy="11138"/>
            </a:xfrm>
            <a:custGeom>
              <a:avLst/>
              <a:gdLst>
                <a:gd name="T0" fmla="*/ 0 w 40"/>
                <a:gd name="T1" fmla="*/ 1 h 23"/>
                <a:gd name="T2" fmla="*/ 0 w 40"/>
                <a:gd name="T3" fmla="*/ 0 h 23"/>
                <a:gd name="T4" fmla="*/ 1 w 40"/>
                <a:gd name="T5" fmla="*/ 1 h 23"/>
                <a:gd name="T6" fmla="*/ 0 w 40"/>
                <a:gd name="T7" fmla="*/ 1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23"/>
                <a:gd name="T14" fmla="*/ 40 w 4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23">
                  <a:moveTo>
                    <a:pt x="0" y="17"/>
                  </a:moveTo>
                  <a:lnTo>
                    <a:pt x="11" y="0"/>
                  </a:lnTo>
                  <a:lnTo>
                    <a:pt x="40" y="23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8" name="Freeform 281">
              <a:extLst>
                <a:ext uri="{FF2B5EF4-FFF2-40B4-BE49-F238E27FC236}">
                  <a16:creationId xmlns:a16="http://schemas.microsoft.com/office/drawing/2014/main" id="{1C8C5B14-785A-415E-8EA0-66A0BCA59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7404" y="5126034"/>
              <a:ext cx="50542" cy="58874"/>
            </a:xfrm>
            <a:custGeom>
              <a:avLst/>
              <a:gdLst>
                <a:gd name="T0" fmla="*/ 0 w 104"/>
                <a:gd name="T1" fmla="*/ 2 h 134"/>
                <a:gd name="T2" fmla="*/ 0 w 104"/>
                <a:gd name="T3" fmla="*/ 2 h 134"/>
                <a:gd name="T4" fmla="*/ 2 w 104"/>
                <a:gd name="T5" fmla="*/ 2 h 134"/>
                <a:gd name="T6" fmla="*/ 1 w 104"/>
                <a:gd name="T7" fmla="*/ 1 h 134"/>
                <a:gd name="T8" fmla="*/ 2 w 104"/>
                <a:gd name="T9" fmla="*/ 1 h 134"/>
                <a:gd name="T10" fmla="*/ 1 w 104"/>
                <a:gd name="T11" fmla="*/ 1 h 134"/>
                <a:gd name="T12" fmla="*/ 1 w 104"/>
                <a:gd name="T13" fmla="*/ 0 h 134"/>
                <a:gd name="T14" fmla="*/ 2 w 104"/>
                <a:gd name="T15" fmla="*/ 0 h 134"/>
                <a:gd name="T16" fmla="*/ 3 w 104"/>
                <a:gd name="T17" fmla="*/ 3 h 134"/>
                <a:gd name="T18" fmla="*/ 0 w 104"/>
                <a:gd name="T19" fmla="*/ 2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4"/>
                <a:gd name="T31" fmla="*/ 0 h 134"/>
                <a:gd name="T32" fmla="*/ 104 w 104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4" h="134">
                  <a:moveTo>
                    <a:pt x="0" y="108"/>
                  </a:moveTo>
                  <a:lnTo>
                    <a:pt x="15" y="88"/>
                  </a:lnTo>
                  <a:lnTo>
                    <a:pt x="73" y="100"/>
                  </a:lnTo>
                  <a:lnTo>
                    <a:pt x="47" y="65"/>
                  </a:lnTo>
                  <a:lnTo>
                    <a:pt x="74" y="44"/>
                  </a:lnTo>
                  <a:lnTo>
                    <a:pt x="32" y="40"/>
                  </a:lnTo>
                  <a:lnTo>
                    <a:pt x="32" y="7"/>
                  </a:lnTo>
                  <a:lnTo>
                    <a:pt x="102" y="0"/>
                  </a:lnTo>
                  <a:lnTo>
                    <a:pt x="104" y="134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39" name="Freeform 282">
              <a:extLst>
                <a:ext uri="{FF2B5EF4-FFF2-40B4-BE49-F238E27FC236}">
                  <a16:creationId xmlns:a16="http://schemas.microsoft.com/office/drawing/2014/main" id="{F4D7F9B7-C2F2-427A-9345-C4A96C68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675" y="5194455"/>
              <a:ext cx="37064" cy="12729"/>
            </a:xfrm>
            <a:custGeom>
              <a:avLst/>
              <a:gdLst>
                <a:gd name="T0" fmla="*/ 0 w 78"/>
                <a:gd name="T1" fmla="*/ 0 h 28"/>
                <a:gd name="T2" fmla="*/ 2 w 78"/>
                <a:gd name="T3" fmla="*/ 0 h 28"/>
                <a:gd name="T4" fmla="*/ 2 w 78"/>
                <a:gd name="T5" fmla="*/ 1 h 28"/>
                <a:gd name="T6" fmla="*/ 0 w 78"/>
                <a:gd name="T7" fmla="*/ 0 h 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"/>
                <a:gd name="T13" fmla="*/ 0 h 28"/>
                <a:gd name="T14" fmla="*/ 78 w 78"/>
                <a:gd name="T15" fmla="*/ 28 h 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" h="28">
                  <a:moveTo>
                    <a:pt x="0" y="0"/>
                  </a:moveTo>
                  <a:lnTo>
                    <a:pt x="71" y="7"/>
                  </a:lnTo>
                  <a:lnTo>
                    <a:pt x="78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0" name="Freeform 283">
              <a:extLst>
                <a:ext uri="{FF2B5EF4-FFF2-40B4-BE49-F238E27FC236}">
                  <a16:creationId xmlns:a16="http://schemas.microsoft.com/office/drawing/2014/main" id="{FCCEA3CD-1496-4995-BF20-AD9AF9C8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8054" y="5186499"/>
              <a:ext cx="18532" cy="7956"/>
            </a:xfrm>
            <a:custGeom>
              <a:avLst/>
              <a:gdLst>
                <a:gd name="T0" fmla="*/ 0 w 37"/>
                <a:gd name="T1" fmla="*/ 0 h 18"/>
                <a:gd name="T2" fmla="*/ 0 w 37"/>
                <a:gd name="T3" fmla="*/ 0 h 18"/>
                <a:gd name="T4" fmla="*/ 1 w 37"/>
                <a:gd name="T5" fmla="*/ 0 h 18"/>
                <a:gd name="T6" fmla="*/ 0 w 37"/>
                <a:gd name="T7" fmla="*/ 0 h 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18"/>
                <a:gd name="T14" fmla="*/ 37 w 37"/>
                <a:gd name="T15" fmla="*/ 18 h 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18">
                  <a:moveTo>
                    <a:pt x="0" y="18"/>
                  </a:moveTo>
                  <a:lnTo>
                    <a:pt x="8" y="0"/>
                  </a:lnTo>
                  <a:lnTo>
                    <a:pt x="37" y="18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1" name="Freeform 284">
              <a:extLst>
                <a:ext uri="{FF2B5EF4-FFF2-40B4-BE49-F238E27FC236}">
                  <a16:creationId xmlns:a16="http://schemas.microsoft.com/office/drawing/2014/main" id="{75314579-9646-4892-B059-85A988DE2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9256" y="3716250"/>
              <a:ext cx="219014" cy="330965"/>
            </a:xfrm>
            <a:custGeom>
              <a:avLst/>
              <a:gdLst>
                <a:gd name="T0" fmla="*/ 0 w 459"/>
                <a:gd name="T1" fmla="*/ 11 h 730"/>
                <a:gd name="T2" fmla="*/ 1 w 459"/>
                <a:gd name="T3" fmla="*/ 13 h 730"/>
                <a:gd name="T4" fmla="*/ 3 w 459"/>
                <a:gd name="T5" fmla="*/ 13 h 730"/>
                <a:gd name="T6" fmla="*/ 5 w 459"/>
                <a:gd name="T7" fmla="*/ 15 h 730"/>
                <a:gd name="T8" fmla="*/ 7 w 459"/>
                <a:gd name="T9" fmla="*/ 15 h 730"/>
                <a:gd name="T10" fmla="*/ 7 w 459"/>
                <a:gd name="T11" fmla="*/ 17 h 730"/>
                <a:gd name="T12" fmla="*/ 8 w 459"/>
                <a:gd name="T13" fmla="*/ 17 h 730"/>
                <a:gd name="T14" fmla="*/ 8 w 459"/>
                <a:gd name="T15" fmla="*/ 14 h 730"/>
                <a:gd name="T16" fmla="*/ 8 w 459"/>
                <a:gd name="T17" fmla="*/ 12 h 730"/>
                <a:gd name="T18" fmla="*/ 8 w 459"/>
                <a:gd name="T19" fmla="*/ 12 h 730"/>
                <a:gd name="T20" fmla="*/ 8 w 459"/>
                <a:gd name="T21" fmla="*/ 11 h 730"/>
                <a:gd name="T22" fmla="*/ 10 w 459"/>
                <a:gd name="T23" fmla="*/ 11 h 730"/>
                <a:gd name="T24" fmla="*/ 10 w 459"/>
                <a:gd name="T25" fmla="*/ 11 h 730"/>
                <a:gd name="T26" fmla="*/ 10 w 459"/>
                <a:gd name="T27" fmla="*/ 10 h 730"/>
                <a:gd name="T28" fmla="*/ 10 w 459"/>
                <a:gd name="T29" fmla="*/ 6 h 730"/>
                <a:gd name="T30" fmla="*/ 8 w 459"/>
                <a:gd name="T31" fmla="*/ 7 h 730"/>
                <a:gd name="T32" fmla="*/ 8 w 459"/>
                <a:gd name="T33" fmla="*/ 6 h 730"/>
                <a:gd name="T34" fmla="*/ 6 w 459"/>
                <a:gd name="T35" fmla="*/ 5 h 730"/>
                <a:gd name="T36" fmla="*/ 5 w 459"/>
                <a:gd name="T37" fmla="*/ 3 h 730"/>
                <a:gd name="T38" fmla="*/ 7 w 459"/>
                <a:gd name="T39" fmla="*/ 1 h 730"/>
                <a:gd name="T40" fmla="*/ 6 w 459"/>
                <a:gd name="T41" fmla="*/ 0 h 730"/>
                <a:gd name="T42" fmla="*/ 3 w 459"/>
                <a:gd name="T43" fmla="*/ 1 h 730"/>
                <a:gd name="T44" fmla="*/ 2 w 459"/>
                <a:gd name="T45" fmla="*/ 5 h 730"/>
                <a:gd name="T46" fmla="*/ 1 w 459"/>
                <a:gd name="T47" fmla="*/ 4 h 730"/>
                <a:gd name="T48" fmla="*/ 1 w 459"/>
                <a:gd name="T49" fmla="*/ 5 h 730"/>
                <a:gd name="T50" fmla="*/ 1 w 459"/>
                <a:gd name="T51" fmla="*/ 9 h 730"/>
                <a:gd name="T52" fmla="*/ 2 w 459"/>
                <a:gd name="T53" fmla="*/ 9 h 730"/>
                <a:gd name="T54" fmla="*/ 0 w 459"/>
                <a:gd name="T55" fmla="*/ 11 h 73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59"/>
                <a:gd name="T85" fmla="*/ 0 h 730"/>
                <a:gd name="T86" fmla="*/ 459 w 459"/>
                <a:gd name="T87" fmla="*/ 730 h 73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59" h="730">
                  <a:moveTo>
                    <a:pt x="0" y="488"/>
                  </a:moveTo>
                  <a:lnTo>
                    <a:pt x="56" y="540"/>
                  </a:lnTo>
                  <a:lnTo>
                    <a:pt x="138" y="552"/>
                  </a:lnTo>
                  <a:lnTo>
                    <a:pt x="220" y="653"/>
                  </a:lnTo>
                  <a:lnTo>
                    <a:pt x="330" y="663"/>
                  </a:lnTo>
                  <a:lnTo>
                    <a:pt x="314" y="713"/>
                  </a:lnTo>
                  <a:lnTo>
                    <a:pt x="342" y="730"/>
                  </a:lnTo>
                  <a:lnTo>
                    <a:pt x="359" y="604"/>
                  </a:lnTo>
                  <a:lnTo>
                    <a:pt x="338" y="525"/>
                  </a:lnTo>
                  <a:lnTo>
                    <a:pt x="375" y="522"/>
                  </a:lnTo>
                  <a:lnTo>
                    <a:pt x="349" y="477"/>
                  </a:lnTo>
                  <a:lnTo>
                    <a:pt x="437" y="461"/>
                  </a:lnTo>
                  <a:lnTo>
                    <a:pt x="459" y="491"/>
                  </a:lnTo>
                  <a:lnTo>
                    <a:pt x="424" y="427"/>
                  </a:lnTo>
                  <a:lnTo>
                    <a:pt x="436" y="274"/>
                  </a:lnTo>
                  <a:lnTo>
                    <a:pt x="362" y="280"/>
                  </a:lnTo>
                  <a:lnTo>
                    <a:pt x="338" y="242"/>
                  </a:lnTo>
                  <a:lnTo>
                    <a:pt x="264" y="231"/>
                  </a:lnTo>
                  <a:lnTo>
                    <a:pt x="216" y="143"/>
                  </a:lnTo>
                  <a:lnTo>
                    <a:pt x="289" y="27"/>
                  </a:lnTo>
                  <a:lnTo>
                    <a:pt x="279" y="0"/>
                  </a:lnTo>
                  <a:lnTo>
                    <a:pt x="148" y="63"/>
                  </a:lnTo>
                  <a:lnTo>
                    <a:pt x="78" y="195"/>
                  </a:lnTo>
                  <a:lnTo>
                    <a:pt x="54" y="165"/>
                  </a:lnTo>
                  <a:lnTo>
                    <a:pt x="39" y="228"/>
                  </a:lnTo>
                  <a:lnTo>
                    <a:pt x="54" y="373"/>
                  </a:lnTo>
                  <a:lnTo>
                    <a:pt x="71" y="373"/>
                  </a:lnTo>
                  <a:lnTo>
                    <a:pt x="0" y="4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2" name="Freeform 285">
              <a:extLst>
                <a:ext uri="{FF2B5EF4-FFF2-40B4-BE49-F238E27FC236}">
                  <a16:creationId xmlns:a16="http://schemas.microsoft.com/office/drawing/2014/main" id="{11831403-478B-4CFA-AD5F-5B8B06E07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902" y="3743300"/>
              <a:ext cx="57281" cy="54100"/>
            </a:xfrm>
            <a:custGeom>
              <a:avLst/>
              <a:gdLst>
                <a:gd name="T0" fmla="*/ 0 w 118"/>
                <a:gd name="T1" fmla="*/ 0 h 118"/>
                <a:gd name="T2" fmla="*/ 0 w 118"/>
                <a:gd name="T3" fmla="*/ 1 h 118"/>
                <a:gd name="T4" fmla="*/ 1 w 118"/>
                <a:gd name="T5" fmla="*/ 1 h 118"/>
                <a:gd name="T6" fmla="*/ 2 w 118"/>
                <a:gd name="T7" fmla="*/ 3 h 118"/>
                <a:gd name="T8" fmla="*/ 3 w 118"/>
                <a:gd name="T9" fmla="*/ 1 h 118"/>
                <a:gd name="T10" fmla="*/ 2 w 118"/>
                <a:gd name="T11" fmla="*/ 0 h 118"/>
                <a:gd name="T12" fmla="*/ 0 w 11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"/>
                <a:gd name="T22" fmla="*/ 0 h 118"/>
                <a:gd name="T23" fmla="*/ 118 w 118"/>
                <a:gd name="T24" fmla="*/ 118 h 1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" h="118">
                  <a:moveTo>
                    <a:pt x="0" y="0"/>
                  </a:moveTo>
                  <a:lnTo>
                    <a:pt x="1" y="46"/>
                  </a:lnTo>
                  <a:lnTo>
                    <a:pt x="26" y="39"/>
                  </a:lnTo>
                  <a:lnTo>
                    <a:pt x="100" y="118"/>
                  </a:lnTo>
                  <a:lnTo>
                    <a:pt x="118" y="58"/>
                  </a:lnTo>
                  <a:lnTo>
                    <a:pt x="79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3" name="Freeform 286">
              <a:extLst>
                <a:ext uri="{FF2B5EF4-FFF2-40B4-BE49-F238E27FC236}">
                  <a16:creationId xmlns:a16="http://schemas.microsoft.com/office/drawing/2014/main" id="{EACC4C93-16B0-4BF3-8E63-BFBB3ED36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380" y="3495077"/>
              <a:ext cx="197113" cy="66829"/>
            </a:xfrm>
            <a:custGeom>
              <a:avLst/>
              <a:gdLst>
                <a:gd name="T0" fmla="*/ 0 w 412"/>
                <a:gd name="T1" fmla="*/ 1 h 149"/>
                <a:gd name="T2" fmla="*/ 1 w 412"/>
                <a:gd name="T3" fmla="*/ 0 h 149"/>
                <a:gd name="T4" fmla="*/ 4 w 412"/>
                <a:gd name="T5" fmla="*/ 0 h 149"/>
                <a:gd name="T6" fmla="*/ 9 w 412"/>
                <a:gd name="T7" fmla="*/ 3 h 149"/>
                <a:gd name="T8" fmla="*/ 6 w 412"/>
                <a:gd name="T9" fmla="*/ 3 h 149"/>
                <a:gd name="T10" fmla="*/ 7 w 412"/>
                <a:gd name="T11" fmla="*/ 3 h 149"/>
                <a:gd name="T12" fmla="*/ 5 w 412"/>
                <a:gd name="T13" fmla="*/ 2 h 149"/>
                <a:gd name="T14" fmla="*/ 3 w 412"/>
                <a:gd name="T15" fmla="*/ 1 h 149"/>
                <a:gd name="T16" fmla="*/ 3 w 412"/>
                <a:gd name="T17" fmla="*/ 1 h 149"/>
                <a:gd name="T18" fmla="*/ 0 w 412"/>
                <a:gd name="T19" fmla="*/ 1 h 14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12"/>
                <a:gd name="T31" fmla="*/ 0 h 149"/>
                <a:gd name="T32" fmla="*/ 412 w 412"/>
                <a:gd name="T33" fmla="*/ 149 h 14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12" h="149">
                  <a:moveTo>
                    <a:pt x="0" y="58"/>
                  </a:moveTo>
                  <a:lnTo>
                    <a:pt x="56" y="7"/>
                  </a:lnTo>
                  <a:lnTo>
                    <a:pt x="161" y="0"/>
                  </a:lnTo>
                  <a:lnTo>
                    <a:pt x="412" y="127"/>
                  </a:lnTo>
                  <a:lnTo>
                    <a:pt x="279" y="149"/>
                  </a:lnTo>
                  <a:lnTo>
                    <a:pt x="301" y="120"/>
                  </a:lnTo>
                  <a:lnTo>
                    <a:pt x="236" y="72"/>
                  </a:lnTo>
                  <a:lnTo>
                    <a:pt x="115" y="43"/>
                  </a:lnTo>
                  <a:lnTo>
                    <a:pt x="119" y="24"/>
                  </a:lnTo>
                  <a:lnTo>
                    <a:pt x="0" y="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4" name="Freeform 287">
              <a:extLst>
                <a:ext uri="{FF2B5EF4-FFF2-40B4-BE49-F238E27FC236}">
                  <a16:creationId xmlns:a16="http://schemas.microsoft.com/office/drawing/2014/main" id="{C1AD0257-E52B-4168-BA72-C98934819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8980" y="3561906"/>
              <a:ext cx="58965" cy="36597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2 h 82"/>
                <a:gd name="T4" fmla="*/ 3 w 127"/>
                <a:gd name="T5" fmla="*/ 1 h 82"/>
                <a:gd name="T6" fmla="*/ 2 w 127"/>
                <a:gd name="T7" fmla="*/ 0 h 82"/>
                <a:gd name="T8" fmla="*/ 0 w 127"/>
                <a:gd name="T9" fmla="*/ 0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82"/>
                <a:gd name="T17" fmla="*/ 127 w 127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82">
                  <a:moveTo>
                    <a:pt x="0" y="0"/>
                  </a:moveTo>
                  <a:lnTo>
                    <a:pt x="0" y="82"/>
                  </a:lnTo>
                  <a:lnTo>
                    <a:pt x="127" y="58"/>
                  </a:lnTo>
                  <a:lnTo>
                    <a:pt x="72" y="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5" name="Freeform 288">
              <a:extLst>
                <a:ext uri="{FF2B5EF4-FFF2-40B4-BE49-F238E27FC236}">
                  <a16:creationId xmlns:a16="http://schemas.microsoft.com/office/drawing/2014/main" id="{3B987AD0-1C1A-4976-A2F4-1560B44D3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193" y="3935833"/>
              <a:ext cx="102768" cy="125703"/>
            </a:xfrm>
            <a:custGeom>
              <a:avLst/>
              <a:gdLst>
                <a:gd name="T0" fmla="*/ 0 w 212"/>
                <a:gd name="T1" fmla="*/ 3 h 275"/>
                <a:gd name="T2" fmla="*/ 0 w 212"/>
                <a:gd name="T3" fmla="*/ 4 h 275"/>
                <a:gd name="T4" fmla="*/ 1 w 212"/>
                <a:gd name="T5" fmla="*/ 4 h 275"/>
                <a:gd name="T6" fmla="*/ 0 w 212"/>
                <a:gd name="T7" fmla="*/ 5 h 275"/>
                <a:gd name="T8" fmla="*/ 0 w 212"/>
                <a:gd name="T9" fmla="*/ 6 h 275"/>
                <a:gd name="T10" fmla="*/ 1 w 212"/>
                <a:gd name="T11" fmla="*/ 7 h 275"/>
                <a:gd name="T12" fmla="*/ 3 w 212"/>
                <a:gd name="T13" fmla="*/ 5 h 275"/>
                <a:gd name="T14" fmla="*/ 5 w 212"/>
                <a:gd name="T15" fmla="*/ 3 h 275"/>
                <a:gd name="T16" fmla="*/ 5 w 212"/>
                <a:gd name="T17" fmla="*/ 1 h 275"/>
                <a:gd name="T18" fmla="*/ 3 w 212"/>
                <a:gd name="T19" fmla="*/ 1 h 275"/>
                <a:gd name="T20" fmla="*/ 2 w 212"/>
                <a:gd name="T21" fmla="*/ 0 h 275"/>
                <a:gd name="T22" fmla="*/ 1 w 212"/>
                <a:gd name="T23" fmla="*/ 1 h 275"/>
                <a:gd name="T24" fmla="*/ 0 w 212"/>
                <a:gd name="T25" fmla="*/ 3 h 2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2"/>
                <a:gd name="T40" fmla="*/ 0 h 275"/>
                <a:gd name="T41" fmla="*/ 212 w 212"/>
                <a:gd name="T42" fmla="*/ 275 h 2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2" h="275">
                  <a:moveTo>
                    <a:pt x="0" y="106"/>
                  </a:moveTo>
                  <a:lnTo>
                    <a:pt x="1" y="160"/>
                  </a:lnTo>
                  <a:lnTo>
                    <a:pt x="42" y="175"/>
                  </a:lnTo>
                  <a:lnTo>
                    <a:pt x="18" y="215"/>
                  </a:lnTo>
                  <a:lnTo>
                    <a:pt x="12" y="263"/>
                  </a:lnTo>
                  <a:lnTo>
                    <a:pt x="62" y="275"/>
                  </a:lnTo>
                  <a:lnTo>
                    <a:pt x="107" y="196"/>
                  </a:lnTo>
                  <a:lnTo>
                    <a:pt x="194" y="139"/>
                  </a:lnTo>
                  <a:lnTo>
                    <a:pt x="212" y="64"/>
                  </a:lnTo>
                  <a:lnTo>
                    <a:pt x="130" y="52"/>
                  </a:lnTo>
                  <a:lnTo>
                    <a:pt x="74" y="0"/>
                  </a:lnTo>
                  <a:lnTo>
                    <a:pt x="28" y="2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6" name="Freeform 289">
              <a:extLst>
                <a:ext uri="{FF2B5EF4-FFF2-40B4-BE49-F238E27FC236}">
                  <a16:creationId xmlns:a16="http://schemas.microsoft.com/office/drawing/2014/main" id="{CD6D1354-FA94-4267-96FC-3EF1F8E3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036" y="3673289"/>
              <a:ext cx="43803" cy="20685"/>
            </a:xfrm>
            <a:custGeom>
              <a:avLst/>
              <a:gdLst>
                <a:gd name="T0" fmla="*/ 0 w 89"/>
                <a:gd name="T1" fmla="*/ 1 h 44"/>
                <a:gd name="T2" fmla="*/ 1 w 89"/>
                <a:gd name="T3" fmla="*/ 0 h 44"/>
                <a:gd name="T4" fmla="*/ 2 w 89"/>
                <a:gd name="T5" fmla="*/ 1 h 44"/>
                <a:gd name="T6" fmla="*/ 0 w 89"/>
                <a:gd name="T7" fmla="*/ 1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44"/>
                <a:gd name="T14" fmla="*/ 89 w 89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44">
                  <a:moveTo>
                    <a:pt x="0" y="32"/>
                  </a:moveTo>
                  <a:lnTo>
                    <a:pt x="27" y="0"/>
                  </a:lnTo>
                  <a:lnTo>
                    <a:pt x="89" y="4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7" name="Freeform 290">
              <a:extLst>
                <a:ext uri="{FF2B5EF4-FFF2-40B4-BE49-F238E27FC236}">
                  <a16:creationId xmlns:a16="http://schemas.microsoft.com/office/drawing/2014/main" id="{AA114A5B-FD07-4008-B841-0ED799A0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778" y="5089437"/>
              <a:ext cx="28640" cy="19094"/>
            </a:xfrm>
            <a:custGeom>
              <a:avLst/>
              <a:gdLst>
                <a:gd name="T0" fmla="*/ 0 w 59"/>
                <a:gd name="T1" fmla="*/ 1 h 41"/>
                <a:gd name="T2" fmla="*/ 1 w 59"/>
                <a:gd name="T3" fmla="*/ 1 h 41"/>
                <a:gd name="T4" fmla="*/ 0 w 59"/>
                <a:gd name="T5" fmla="*/ 0 h 41"/>
                <a:gd name="T6" fmla="*/ 1 w 59"/>
                <a:gd name="T7" fmla="*/ 0 h 41"/>
                <a:gd name="T8" fmla="*/ 0 w 59"/>
                <a:gd name="T9" fmla="*/ 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41"/>
                <a:gd name="T17" fmla="*/ 59 w 59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41">
                  <a:moveTo>
                    <a:pt x="0" y="41"/>
                  </a:moveTo>
                  <a:lnTo>
                    <a:pt x="32" y="19"/>
                  </a:lnTo>
                  <a:lnTo>
                    <a:pt x="19" y="0"/>
                  </a:lnTo>
                  <a:lnTo>
                    <a:pt x="59" y="6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8" name="Freeform 291">
              <a:extLst>
                <a:ext uri="{FF2B5EF4-FFF2-40B4-BE49-F238E27FC236}">
                  <a16:creationId xmlns:a16="http://schemas.microsoft.com/office/drawing/2014/main" id="{2057EAE6-8595-433A-A9BF-AA10A69D7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9679" y="5089437"/>
              <a:ext cx="32010" cy="19094"/>
            </a:xfrm>
            <a:custGeom>
              <a:avLst/>
              <a:gdLst>
                <a:gd name="T0" fmla="*/ 0 w 68"/>
                <a:gd name="T1" fmla="*/ 1 h 47"/>
                <a:gd name="T2" fmla="*/ 1 w 68"/>
                <a:gd name="T3" fmla="*/ 0 h 47"/>
                <a:gd name="T4" fmla="*/ 1 w 68"/>
                <a:gd name="T5" fmla="*/ 0 h 47"/>
                <a:gd name="T6" fmla="*/ 0 w 68"/>
                <a:gd name="T7" fmla="*/ 1 h 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7"/>
                <a:gd name="T14" fmla="*/ 68 w 68"/>
                <a:gd name="T15" fmla="*/ 47 h 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7">
                  <a:moveTo>
                    <a:pt x="0" y="47"/>
                  </a:moveTo>
                  <a:lnTo>
                    <a:pt x="34" y="0"/>
                  </a:lnTo>
                  <a:lnTo>
                    <a:pt x="68" y="16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49" name="Freeform 292">
              <a:extLst>
                <a:ext uri="{FF2B5EF4-FFF2-40B4-BE49-F238E27FC236}">
                  <a16:creationId xmlns:a16="http://schemas.microsoft.com/office/drawing/2014/main" id="{EE8DDE84-1EBB-4C55-827A-4A2AD6C54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7393" y="3853092"/>
              <a:ext cx="52226" cy="70012"/>
            </a:xfrm>
            <a:custGeom>
              <a:avLst/>
              <a:gdLst>
                <a:gd name="T0" fmla="*/ 0 w 107"/>
                <a:gd name="T1" fmla="*/ 3 h 154"/>
                <a:gd name="T2" fmla="*/ 0 w 107"/>
                <a:gd name="T3" fmla="*/ 0 h 154"/>
                <a:gd name="T4" fmla="*/ 3 w 107"/>
                <a:gd name="T5" fmla="*/ 1 h 154"/>
                <a:gd name="T6" fmla="*/ 1 w 107"/>
                <a:gd name="T7" fmla="*/ 4 h 154"/>
                <a:gd name="T8" fmla="*/ 0 w 107"/>
                <a:gd name="T9" fmla="*/ 3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7"/>
                <a:gd name="T16" fmla="*/ 0 h 154"/>
                <a:gd name="T17" fmla="*/ 107 w 10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7" h="154">
                  <a:moveTo>
                    <a:pt x="0" y="149"/>
                  </a:moveTo>
                  <a:lnTo>
                    <a:pt x="13" y="0"/>
                  </a:lnTo>
                  <a:lnTo>
                    <a:pt x="107" y="67"/>
                  </a:lnTo>
                  <a:lnTo>
                    <a:pt x="52" y="154"/>
                  </a:lnTo>
                  <a:lnTo>
                    <a:pt x="0" y="1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0" name="Freeform 293">
              <a:extLst>
                <a:ext uri="{FF2B5EF4-FFF2-40B4-BE49-F238E27FC236}">
                  <a16:creationId xmlns:a16="http://schemas.microsoft.com/office/drawing/2014/main" id="{739795E0-7331-49D9-A4E3-9BB04BB61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79" y="1700228"/>
              <a:ext cx="1113602" cy="891060"/>
            </a:xfrm>
            <a:custGeom>
              <a:avLst/>
              <a:gdLst>
                <a:gd name="T0" fmla="*/ 6 w 2319"/>
                <a:gd name="T1" fmla="*/ 11 h 1964"/>
                <a:gd name="T2" fmla="*/ 7 w 2319"/>
                <a:gd name="T3" fmla="*/ 9 h 1964"/>
                <a:gd name="T4" fmla="*/ 5 w 2319"/>
                <a:gd name="T5" fmla="*/ 8 h 1964"/>
                <a:gd name="T6" fmla="*/ 10 w 2319"/>
                <a:gd name="T7" fmla="*/ 4 h 1964"/>
                <a:gd name="T8" fmla="*/ 15 w 2319"/>
                <a:gd name="T9" fmla="*/ 3 h 1964"/>
                <a:gd name="T10" fmla="*/ 20 w 2319"/>
                <a:gd name="T11" fmla="*/ 5 h 1964"/>
                <a:gd name="T12" fmla="*/ 19 w 2319"/>
                <a:gd name="T13" fmla="*/ 3 h 1964"/>
                <a:gd name="T14" fmla="*/ 25 w 2319"/>
                <a:gd name="T15" fmla="*/ 4 h 1964"/>
                <a:gd name="T16" fmla="*/ 29 w 2319"/>
                <a:gd name="T17" fmla="*/ 3 h 1964"/>
                <a:gd name="T18" fmla="*/ 24 w 2319"/>
                <a:gd name="T19" fmla="*/ 1 h 1964"/>
                <a:gd name="T20" fmla="*/ 29 w 2319"/>
                <a:gd name="T21" fmla="*/ 2 h 1964"/>
                <a:gd name="T22" fmla="*/ 29 w 2319"/>
                <a:gd name="T23" fmla="*/ 0 h 1964"/>
                <a:gd name="T24" fmla="*/ 40 w 2319"/>
                <a:gd name="T25" fmla="*/ 1 h 1964"/>
                <a:gd name="T26" fmla="*/ 41 w 2319"/>
                <a:gd name="T27" fmla="*/ 1 h 1964"/>
                <a:gd name="T28" fmla="*/ 45 w 2319"/>
                <a:gd name="T29" fmla="*/ 3 h 1964"/>
                <a:gd name="T30" fmla="*/ 34 w 2319"/>
                <a:gd name="T31" fmla="*/ 4 h 1964"/>
                <a:gd name="T32" fmla="*/ 40 w 2319"/>
                <a:gd name="T33" fmla="*/ 5 h 1964"/>
                <a:gd name="T34" fmla="*/ 46 w 2319"/>
                <a:gd name="T35" fmla="*/ 5 h 1964"/>
                <a:gd name="T36" fmla="*/ 51 w 2319"/>
                <a:gd name="T37" fmla="*/ 4 h 1964"/>
                <a:gd name="T38" fmla="*/ 46 w 2319"/>
                <a:gd name="T39" fmla="*/ 7 h 1964"/>
                <a:gd name="T40" fmla="*/ 49 w 2319"/>
                <a:gd name="T41" fmla="*/ 9 h 1964"/>
                <a:gd name="T42" fmla="*/ 46 w 2319"/>
                <a:gd name="T43" fmla="*/ 11 h 1964"/>
                <a:gd name="T44" fmla="*/ 46 w 2319"/>
                <a:gd name="T45" fmla="*/ 14 h 1964"/>
                <a:gd name="T46" fmla="*/ 45 w 2319"/>
                <a:gd name="T47" fmla="*/ 15 h 1964"/>
                <a:gd name="T48" fmla="*/ 47 w 2319"/>
                <a:gd name="T49" fmla="*/ 17 h 1964"/>
                <a:gd name="T50" fmla="*/ 45 w 2319"/>
                <a:gd name="T51" fmla="*/ 19 h 1964"/>
                <a:gd name="T52" fmla="*/ 46 w 2319"/>
                <a:gd name="T53" fmla="*/ 20 h 1964"/>
                <a:gd name="T54" fmla="*/ 46 w 2319"/>
                <a:gd name="T55" fmla="*/ 22 h 1964"/>
                <a:gd name="T56" fmla="*/ 41 w 2319"/>
                <a:gd name="T57" fmla="*/ 23 h 1964"/>
                <a:gd name="T58" fmla="*/ 42 w 2319"/>
                <a:gd name="T59" fmla="*/ 25 h 1964"/>
                <a:gd name="T60" fmla="*/ 45 w 2319"/>
                <a:gd name="T61" fmla="*/ 26 h 1964"/>
                <a:gd name="T62" fmla="*/ 44 w 2319"/>
                <a:gd name="T63" fmla="*/ 28 h 1964"/>
                <a:gd name="T64" fmla="*/ 40 w 2319"/>
                <a:gd name="T65" fmla="*/ 26 h 1964"/>
                <a:gd name="T66" fmla="*/ 41 w 2319"/>
                <a:gd name="T67" fmla="*/ 29 h 1964"/>
                <a:gd name="T68" fmla="*/ 41 w 2319"/>
                <a:gd name="T69" fmla="*/ 32 h 1964"/>
                <a:gd name="T70" fmla="*/ 36 w 2319"/>
                <a:gd name="T71" fmla="*/ 33 h 1964"/>
                <a:gd name="T72" fmla="*/ 32 w 2319"/>
                <a:gd name="T73" fmla="*/ 36 h 1964"/>
                <a:gd name="T74" fmla="*/ 31 w 2319"/>
                <a:gd name="T75" fmla="*/ 36 h 1964"/>
                <a:gd name="T76" fmla="*/ 28 w 2319"/>
                <a:gd name="T77" fmla="*/ 38 h 1964"/>
                <a:gd name="T78" fmla="*/ 28 w 2319"/>
                <a:gd name="T79" fmla="*/ 40 h 1964"/>
                <a:gd name="T80" fmla="*/ 28 w 2319"/>
                <a:gd name="T81" fmla="*/ 41 h 1964"/>
                <a:gd name="T82" fmla="*/ 26 w 2319"/>
                <a:gd name="T83" fmla="*/ 45 h 1964"/>
                <a:gd name="T84" fmla="*/ 22 w 2319"/>
                <a:gd name="T85" fmla="*/ 44 h 1964"/>
                <a:gd name="T86" fmla="*/ 21 w 2319"/>
                <a:gd name="T87" fmla="*/ 43 h 1964"/>
                <a:gd name="T88" fmla="*/ 19 w 2319"/>
                <a:gd name="T89" fmla="*/ 39 h 1964"/>
                <a:gd name="T90" fmla="*/ 19 w 2319"/>
                <a:gd name="T91" fmla="*/ 37 h 1964"/>
                <a:gd name="T92" fmla="*/ 18 w 2319"/>
                <a:gd name="T93" fmla="*/ 33 h 1964"/>
                <a:gd name="T94" fmla="*/ 18 w 2319"/>
                <a:gd name="T95" fmla="*/ 32 h 1964"/>
                <a:gd name="T96" fmla="*/ 18 w 2319"/>
                <a:gd name="T97" fmla="*/ 29 h 1964"/>
                <a:gd name="T98" fmla="*/ 20 w 2319"/>
                <a:gd name="T99" fmla="*/ 28 h 1964"/>
                <a:gd name="T100" fmla="*/ 19 w 2319"/>
                <a:gd name="T101" fmla="*/ 27 h 1964"/>
                <a:gd name="T102" fmla="*/ 17 w 2319"/>
                <a:gd name="T103" fmla="*/ 27 h 1964"/>
                <a:gd name="T104" fmla="*/ 15 w 2319"/>
                <a:gd name="T105" fmla="*/ 25 h 1964"/>
                <a:gd name="T106" fmla="*/ 14 w 2319"/>
                <a:gd name="T107" fmla="*/ 21 h 1964"/>
                <a:gd name="T108" fmla="*/ 11 w 2319"/>
                <a:gd name="T109" fmla="*/ 17 h 1964"/>
                <a:gd name="T110" fmla="*/ 6 w 2319"/>
                <a:gd name="T111" fmla="*/ 18 h 1964"/>
                <a:gd name="T112" fmla="*/ 1 w 2319"/>
                <a:gd name="T113" fmla="*/ 15 h 1964"/>
                <a:gd name="T114" fmla="*/ 6 w 2319"/>
                <a:gd name="T115" fmla="*/ 14 h 19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19"/>
                <a:gd name="T175" fmla="*/ 0 h 1964"/>
                <a:gd name="T176" fmla="*/ 2319 w 2319"/>
                <a:gd name="T177" fmla="*/ 1964 h 19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19" h="1964">
                  <a:moveTo>
                    <a:pt x="0" y="551"/>
                  </a:moveTo>
                  <a:lnTo>
                    <a:pt x="13" y="521"/>
                  </a:lnTo>
                  <a:lnTo>
                    <a:pt x="162" y="463"/>
                  </a:lnTo>
                  <a:lnTo>
                    <a:pt x="261" y="463"/>
                  </a:lnTo>
                  <a:lnTo>
                    <a:pt x="315" y="418"/>
                  </a:lnTo>
                  <a:lnTo>
                    <a:pt x="296" y="405"/>
                  </a:lnTo>
                  <a:lnTo>
                    <a:pt x="329" y="390"/>
                  </a:lnTo>
                  <a:lnTo>
                    <a:pt x="302" y="380"/>
                  </a:lnTo>
                  <a:lnTo>
                    <a:pt x="354" y="363"/>
                  </a:lnTo>
                  <a:lnTo>
                    <a:pt x="335" y="346"/>
                  </a:lnTo>
                  <a:lnTo>
                    <a:pt x="267" y="376"/>
                  </a:lnTo>
                  <a:lnTo>
                    <a:pt x="200" y="338"/>
                  </a:lnTo>
                  <a:lnTo>
                    <a:pt x="284" y="317"/>
                  </a:lnTo>
                  <a:lnTo>
                    <a:pt x="332" y="254"/>
                  </a:lnTo>
                  <a:lnTo>
                    <a:pt x="437" y="250"/>
                  </a:lnTo>
                  <a:lnTo>
                    <a:pt x="432" y="185"/>
                  </a:lnTo>
                  <a:lnTo>
                    <a:pt x="507" y="184"/>
                  </a:lnTo>
                  <a:lnTo>
                    <a:pt x="586" y="230"/>
                  </a:lnTo>
                  <a:lnTo>
                    <a:pt x="493" y="168"/>
                  </a:lnTo>
                  <a:lnTo>
                    <a:pt x="669" y="126"/>
                  </a:lnTo>
                  <a:lnTo>
                    <a:pt x="713" y="156"/>
                  </a:lnTo>
                  <a:lnTo>
                    <a:pt x="719" y="214"/>
                  </a:lnTo>
                  <a:lnTo>
                    <a:pt x="740" y="165"/>
                  </a:lnTo>
                  <a:lnTo>
                    <a:pt x="854" y="199"/>
                  </a:lnTo>
                  <a:lnTo>
                    <a:pt x="814" y="172"/>
                  </a:lnTo>
                  <a:lnTo>
                    <a:pt x="868" y="176"/>
                  </a:lnTo>
                  <a:lnTo>
                    <a:pt x="821" y="142"/>
                  </a:lnTo>
                  <a:lnTo>
                    <a:pt x="808" y="115"/>
                  </a:lnTo>
                  <a:lnTo>
                    <a:pt x="832" y="108"/>
                  </a:lnTo>
                  <a:lnTo>
                    <a:pt x="1056" y="192"/>
                  </a:lnTo>
                  <a:lnTo>
                    <a:pt x="1039" y="165"/>
                  </a:lnTo>
                  <a:lnTo>
                    <a:pt x="1086" y="161"/>
                  </a:lnTo>
                  <a:lnTo>
                    <a:pt x="1056" y="137"/>
                  </a:lnTo>
                  <a:lnTo>
                    <a:pt x="1132" y="142"/>
                  </a:lnTo>
                  <a:lnTo>
                    <a:pt x="1012" y="81"/>
                  </a:lnTo>
                  <a:lnTo>
                    <a:pt x="1228" y="115"/>
                  </a:lnTo>
                  <a:lnTo>
                    <a:pt x="1181" y="80"/>
                  </a:lnTo>
                  <a:lnTo>
                    <a:pt x="1054" y="73"/>
                  </a:lnTo>
                  <a:lnTo>
                    <a:pt x="1096" y="71"/>
                  </a:lnTo>
                  <a:lnTo>
                    <a:pt x="1017" y="42"/>
                  </a:lnTo>
                  <a:lnTo>
                    <a:pt x="1110" y="48"/>
                  </a:lnTo>
                  <a:lnTo>
                    <a:pt x="1073" y="35"/>
                  </a:lnTo>
                  <a:lnTo>
                    <a:pt x="1112" y="26"/>
                  </a:lnTo>
                  <a:lnTo>
                    <a:pt x="1272" y="81"/>
                  </a:lnTo>
                  <a:lnTo>
                    <a:pt x="1253" y="61"/>
                  </a:lnTo>
                  <a:lnTo>
                    <a:pt x="1326" y="42"/>
                  </a:lnTo>
                  <a:lnTo>
                    <a:pt x="1264" y="35"/>
                  </a:lnTo>
                  <a:lnTo>
                    <a:pt x="1262" y="8"/>
                  </a:lnTo>
                  <a:lnTo>
                    <a:pt x="1303" y="0"/>
                  </a:lnTo>
                  <a:lnTo>
                    <a:pt x="1732" y="10"/>
                  </a:lnTo>
                  <a:lnTo>
                    <a:pt x="1762" y="25"/>
                  </a:lnTo>
                  <a:lnTo>
                    <a:pt x="1746" y="35"/>
                  </a:lnTo>
                  <a:lnTo>
                    <a:pt x="1462" y="38"/>
                  </a:lnTo>
                  <a:lnTo>
                    <a:pt x="1495" y="54"/>
                  </a:lnTo>
                  <a:lnTo>
                    <a:pt x="1384" y="71"/>
                  </a:lnTo>
                  <a:lnTo>
                    <a:pt x="1789" y="42"/>
                  </a:lnTo>
                  <a:lnTo>
                    <a:pt x="1802" y="68"/>
                  </a:lnTo>
                  <a:lnTo>
                    <a:pt x="1746" y="83"/>
                  </a:lnTo>
                  <a:lnTo>
                    <a:pt x="1842" y="72"/>
                  </a:lnTo>
                  <a:lnTo>
                    <a:pt x="1951" y="104"/>
                  </a:lnTo>
                  <a:lnTo>
                    <a:pt x="1789" y="156"/>
                  </a:lnTo>
                  <a:lnTo>
                    <a:pt x="1529" y="152"/>
                  </a:lnTo>
                  <a:lnTo>
                    <a:pt x="1591" y="161"/>
                  </a:lnTo>
                  <a:lnTo>
                    <a:pt x="1482" y="184"/>
                  </a:lnTo>
                  <a:lnTo>
                    <a:pt x="1482" y="207"/>
                  </a:lnTo>
                  <a:lnTo>
                    <a:pt x="1767" y="168"/>
                  </a:lnTo>
                  <a:lnTo>
                    <a:pt x="1790" y="185"/>
                  </a:lnTo>
                  <a:lnTo>
                    <a:pt x="1732" y="223"/>
                  </a:lnTo>
                  <a:lnTo>
                    <a:pt x="1912" y="161"/>
                  </a:lnTo>
                  <a:lnTo>
                    <a:pt x="1923" y="221"/>
                  </a:lnTo>
                  <a:lnTo>
                    <a:pt x="1833" y="328"/>
                  </a:lnTo>
                  <a:lnTo>
                    <a:pt x="2009" y="204"/>
                  </a:lnTo>
                  <a:lnTo>
                    <a:pt x="2006" y="223"/>
                  </a:lnTo>
                  <a:lnTo>
                    <a:pt x="2090" y="222"/>
                  </a:lnTo>
                  <a:lnTo>
                    <a:pt x="2116" y="184"/>
                  </a:lnTo>
                  <a:lnTo>
                    <a:pt x="2206" y="176"/>
                  </a:lnTo>
                  <a:lnTo>
                    <a:pt x="2319" y="211"/>
                  </a:lnTo>
                  <a:lnTo>
                    <a:pt x="2207" y="265"/>
                  </a:lnTo>
                  <a:lnTo>
                    <a:pt x="2214" y="286"/>
                  </a:lnTo>
                  <a:lnTo>
                    <a:pt x="1963" y="317"/>
                  </a:lnTo>
                  <a:lnTo>
                    <a:pt x="2166" y="319"/>
                  </a:lnTo>
                  <a:lnTo>
                    <a:pt x="2002" y="364"/>
                  </a:lnTo>
                  <a:lnTo>
                    <a:pt x="2013" y="394"/>
                  </a:lnTo>
                  <a:lnTo>
                    <a:pt x="2122" y="364"/>
                  </a:lnTo>
                  <a:lnTo>
                    <a:pt x="2043" y="405"/>
                  </a:lnTo>
                  <a:lnTo>
                    <a:pt x="2033" y="459"/>
                  </a:lnTo>
                  <a:lnTo>
                    <a:pt x="2056" y="445"/>
                  </a:lnTo>
                  <a:lnTo>
                    <a:pt x="1981" y="493"/>
                  </a:lnTo>
                  <a:lnTo>
                    <a:pt x="1954" y="593"/>
                  </a:lnTo>
                  <a:lnTo>
                    <a:pt x="1996" y="571"/>
                  </a:lnTo>
                  <a:lnTo>
                    <a:pt x="2050" y="593"/>
                  </a:lnTo>
                  <a:lnTo>
                    <a:pt x="1998" y="593"/>
                  </a:lnTo>
                  <a:lnTo>
                    <a:pt x="1998" y="622"/>
                  </a:lnTo>
                  <a:lnTo>
                    <a:pt x="2088" y="635"/>
                  </a:lnTo>
                  <a:lnTo>
                    <a:pt x="2090" y="672"/>
                  </a:lnTo>
                  <a:lnTo>
                    <a:pt x="1959" y="664"/>
                  </a:lnTo>
                  <a:lnTo>
                    <a:pt x="1996" y="682"/>
                  </a:lnTo>
                  <a:lnTo>
                    <a:pt x="1919" y="693"/>
                  </a:lnTo>
                  <a:lnTo>
                    <a:pt x="1959" y="732"/>
                  </a:lnTo>
                  <a:lnTo>
                    <a:pt x="2027" y="735"/>
                  </a:lnTo>
                  <a:lnTo>
                    <a:pt x="1986" y="758"/>
                  </a:lnTo>
                  <a:lnTo>
                    <a:pt x="2039" y="779"/>
                  </a:lnTo>
                  <a:lnTo>
                    <a:pt x="2037" y="829"/>
                  </a:lnTo>
                  <a:lnTo>
                    <a:pt x="1941" y="800"/>
                  </a:lnTo>
                  <a:lnTo>
                    <a:pt x="1997" y="827"/>
                  </a:lnTo>
                  <a:lnTo>
                    <a:pt x="1961" y="844"/>
                  </a:lnTo>
                  <a:lnTo>
                    <a:pt x="1996" y="842"/>
                  </a:lnTo>
                  <a:lnTo>
                    <a:pt x="1986" y="874"/>
                  </a:lnTo>
                  <a:lnTo>
                    <a:pt x="2054" y="890"/>
                  </a:lnTo>
                  <a:lnTo>
                    <a:pt x="1947" y="881"/>
                  </a:lnTo>
                  <a:lnTo>
                    <a:pt x="1923" y="900"/>
                  </a:lnTo>
                  <a:lnTo>
                    <a:pt x="2009" y="942"/>
                  </a:lnTo>
                  <a:lnTo>
                    <a:pt x="1997" y="974"/>
                  </a:lnTo>
                  <a:lnTo>
                    <a:pt x="1926" y="994"/>
                  </a:lnTo>
                  <a:lnTo>
                    <a:pt x="1861" y="947"/>
                  </a:lnTo>
                  <a:lnTo>
                    <a:pt x="1758" y="986"/>
                  </a:lnTo>
                  <a:lnTo>
                    <a:pt x="1830" y="1013"/>
                  </a:lnTo>
                  <a:lnTo>
                    <a:pt x="1762" y="1038"/>
                  </a:lnTo>
                  <a:lnTo>
                    <a:pt x="1837" y="1040"/>
                  </a:lnTo>
                  <a:lnTo>
                    <a:pt x="1813" y="1090"/>
                  </a:lnTo>
                  <a:lnTo>
                    <a:pt x="1842" y="1061"/>
                  </a:lnTo>
                  <a:lnTo>
                    <a:pt x="1923" y="1101"/>
                  </a:lnTo>
                  <a:lnTo>
                    <a:pt x="1897" y="1135"/>
                  </a:lnTo>
                  <a:lnTo>
                    <a:pt x="1947" y="1122"/>
                  </a:lnTo>
                  <a:lnTo>
                    <a:pt x="1923" y="1155"/>
                  </a:lnTo>
                  <a:lnTo>
                    <a:pt x="1957" y="1139"/>
                  </a:lnTo>
                  <a:lnTo>
                    <a:pt x="1961" y="1223"/>
                  </a:lnTo>
                  <a:lnTo>
                    <a:pt x="1923" y="1192"/>
                  </a:lnTo>
                  <a:lnTo>
                    <a:pt x="1923" y="1223"/>
                  </a:lnTo>
                  <a:lnTo>
                    <a:pt x="1889" y="1220"/>
                  </a:lnTo>
                  <a:lnTo>
                    <a:pt x="1842" y="1151"/>
                  </a:lnTo>
                  <a:lnTo>
                    <a:pt x="1732" y="1113"/>
                  </a:lnTo>
                  <a:lnTo>
                    <a:pt x="1808" y="1158"/>
                  </a:lnTo>
                  <a:lnTo>
                    <a:pt x="1706" y="1182"/>
                  </a:lnTo>
                  <a:lnTo>
                    <a:pt x="1678" y="1223"/>
                  </a:lnTo>
                  <a:lnTo>
                    <a:pt x="1774" y="1232"/>
                  </a:lnTo>
                  <a:lnTo>
                    <a:pt x="1692" y="1255"/>
                  </a:lnTo>
                  <a:lnTo>
                    <a:pt x="1814" y="1227"/>
                  </a:lnTo>
                  <a:lnTo>
                    <a:pt x="1932" y="1264"/>
                  </a:lnTo>
                  <a:lnTo>
                    <a:pt x="1779" y="1360"/>
                  </a:lnTo>
                  <a:lnTo>
                    <a:pt x="1631" y="1402"/>
                  </a:lnTo>
                  <a:lnTo>
                    <a:pt x="1579" y="1406"/>
                  </a:lnTo>
                  <a:lnTo>
                    <a:pt x="1543" y="1361"/>
                  </a:lnTo>
                  <a:lnTo>
                    <a:pt x="1559" y="1406"/>
                  </a:lnTo>
                  <a:lnTo>
                    <a:pt x="1516" y="1431"/>
                  </a:lnTo>
                  <a:lnTo>
                    <a:pt x="1462" y="1535"/>
                  </a:lnTo>
                  <a:lnTo>
                    <a:pt x="1417" y="1531"/>
                  </a:lnTo>
                  <a:lnTo>
                    <a:pt x="1407" y="1564"/>
                  </a:lnTo>
                  <a:lnTo>
                    <a:pt x="1365" y="1571"/>
                  </a:lnTo>
                  <a:lnTo>
                    <a:pt x="1339" y="1557"/>
                  </a:lnTo>
                  <a:lnTo>
                    <a:pt x="1372" y="1537"/>
                  </a:lnTo>
                  <a:lnTo>
                    <a:pt x="1338" y="1531"/>
                  </a:lnTo>
                  <a:lnTo>
                    <a:pt x="1324" y="1587"/>
                  </a:lnTo>
                  <a:lnTo>
                    <a:pt x="1251" y="1591"/>
                  </a:lnTo>
                  <a:lnTo>
                    <a:pt x="1253" y="1634"/>
                  </a:lnTo>
                  <a:lnTo>
                    <a:pt x="1213" y="1637"/>
                  </a:lnTo>
                  <a:lnTo>
                    <a:pt x="1247" y="1672"/>
                  </a:lnTo>
                  <a:lnTo>
                    <a:pt x="1199" y="1680"/>
                  </a:lnTo>
                  <a:lnTo>
                    <a:pt x="1236" y="1717"/>
                  </a:lnTo>
                  <a:lnTo>
                    <a:pt x="1204" y="1717"/>
                  </a:lnTo>
                  <a:lnTo>
                    <a:pt x="1230" y="1726"/>
                  </a:lnTo>
                  <a:lnTo>
                    <a:pt x="1204" y="1768"/>
                  </a:lnTo>
                  <a:lnTo>
                    <a:pt x="1181" y="1761"/>
                  </a:lnTo>
                  <a:lnTo>
                    <a:pt x="1199" y="1779"/>
                  </a:lnTo>
                  <a:lnTo>
                    <a:pt x="1152" y="1797"/>
                  </a:lnTo>
                  <a:lnTo>
                    <a:pt x="1181" y="1856"/>
                  </a:lnTo>
                  <a:lnTo>
                    <a:pt x="1152" y="1935"/>
                  </a:lnTo>
                  <a:lnTo>
                    <a:pt x="1118" y="1936"/>
                  </a:lnTo>
                  <a:lnTo>
                    <a:pt x="1143" y="1964"/>
                  </a:lnTo>
                  <a:lnTo>
                    <a:pt x="1065" y="1964"/>
                  </a:lnTo>
                  <a:lnTo>
                    <a:pt x="1056" y="1910"/>
                  </a:lnTo>
                  <a:lnTo>
                    <a:pt x="945" y="1918"/>
                  </a:lnTo>
                  <a:lnTo>
                    <a:pt x="973" y="1903"/>
                  </a:lnTo>
                  <a:lnTo>
                    <a:pt x="917" y="1883"/>
                  </a:lnTo>
                  <a:lnTo>
                    <a:pt x="941" y="1874"/>
                  </a:lnTo>
                  <a:lnTo>
                    <a:pt x="901" y="1874"/>
                  </a:lnTo>
                  <a:lnTo>
                    <a:pt x="918" y="1832"/>
                  </a:lnTo>
                  <a:lnTo>
                    <a:pt x="892" y="1840"/>
                  </a:lnTo>
                  <a:lnTo>
                    <a:pt x="821" y="1726"/>
                  </a:lnTo>
                  <a:lnTo>
                    <a:pt x="821" y="1694"/>
                  </a:lnTo>
                  <a:lnTo>
                    <a:pt x="877" y="1656"/>
                  </a:lnTo>
                  <a:lnTo>
                    <a:pt x="854" y="1645"/>
                  </a:lnTo>
                  <a:lnTo>
                    <a:pt x="798" y="1687"/>
                  </a:lnTo>
                  <a:lnTo>
                    <a:pt x="798" y="1602"/>
                  </a:lnTo>
                  <a:lnTo>
                    <a:pt x="747" y="1557"/>
                  </a:lnTo>
                  <a:lnTo>
                    <a:pt x="763" y="1492"/>
                  </a:lnTo>
                  <a:lnTo>
                    <a:pt x="729" y="1466"/>
                  </a:lnTo>
                  <a:lnTo>
                    <a:pt x="774" y="1410"/>
                  </a:lnTo>
                  <a:lnTo>
                    <a:pt x="747" y="1402"/>
                  </a:lnTo>
                  <a:lnTo>
                    <a:pt x="839" y="1402"/>
                  </a:lnTo>
                  <a:lnTo>
                    <a:pt x="830" y="1379"/>
                  </a:lnTo>
                  <a:lnTo>
                    <a:pt x="769" y="1381"/>
                  </a:lnTo>
                  <a:lnTo>
                    <a:pt x="861" y="1331"/>
                  </a:lnTo>
                  <a:lnTo>
                    <a:pt x="839" y="1314"/>
                  </a:lnTo>
                  <a:lnTo>
                    <a:pt x="861" y="1255"/>
                  </a:lnTo>
                  <a:lnTo>
                    <a:pt x="785" y="1254"/>
                  </a:lnTo>
                  <a:lnTo>
                    <a:pt x="703" y="1207"/>
                  </a:lnTo>
                  <a:lnTo>
                    <a:pt x="854" y="1232"/>
                  </a:lnTo>
                  <a:lnTo>
                    <a:pt x="828" y="1211"/>
                  </a:lnTo>
                  <a:lnTo>
                    <a:pt x="854" y="1203"/>
                  </a:lnTo>
                  <a:lnTo>
                    <a:pt x="793" y="1168"/>
                  </a:lnTo>
                  <a:lnTo>
                    <a:pt x="814" y="1151"/>
                  </a:lnTo>
                  <a:lnTo>
                    <a:pt x="782" y="1163"/>
                  </a:lnTo>
                  <a:lnTo>
                    <a:pt x="804" y="1142"/>
                  </a:lnTo>
                  <a:lnTo>
                    <a:pt x="765" y="1145"/>
                  </a:lnTo>
                  <a:lnTo>
                    <a:pt x="808" y="1126"/>
                  </a:lnTo>
                  <a:lnTo>
                    <a:pt x="740" y="1099"/>
                  </a:lnTo>
                  <a:lnTo>
                    <a:pt x="726" y="1142"/>
                  </a:lnTo>
                  <a:lnTo>
                    <a:pt x="669" y="1145"/>
                  </a:lnTo>
                  <a:lnTo>
                    <a:pt x="659" y="1126"/>
                  </a:lnTo>
                  <a:lnTo>
                    <a:pt x="698" y="1099"/>
                  </a:lnTo>
                  <a:lnTo>
                    <a:pt x="667" y="1099"/>
                  </a:lnTo>
                  <a:lnTo>
                    <a:pt x="703" y="1023"/>
                  </a:lnTo>
                  <a:lnTo>
                    <a:pt x="661" y="1011"/>
                  </a:lnTo>
                  <a:lnTo>
                    <a:pt x="680" y="978"/>
                  </a:lnTo>
                  <a:lnTo>
                    <a:pt x="618" y="889"/>
                  </a:lnTo>
                  <a:lnTo>
                    <a:pt x="637" y="888"/>
                  </a:lnTo>
                  <a:lnTo>
                    <a:pt x="554" y="808"/>
                  </a:lnTo>
                  <a:lnTo>
                    <a:pt x="554" y="779"/>
                  </a:lnTo>
                  <a:lnTo>
                    <a:pt x="461" y="741"/>
                  </a:lnTo>
                  <a:lnTo>
                    <a:pt x="376" y="720"/>
                  </a:lnTo>
                  <a:lnTo>
                    <a:pt x="293" y="756"/>
                  </a:lnTo>
                  <a:lnTo>
                    <a:pt x="230" y="732"/>
                  </a:lnTo>
                  <a:lnTo>
                    <a:pt x="254" y="762"/>
                  </a:lnTo>
                  <a:lnTo>
                    <a:pt x="188" y="748"/>
                  </a:lnTo>
                  <a:lnTo>
                    <a:pt x="128" y="718"/>
                  </a:lnTo>
                  <a:lnTo>
                    <a:pt x="188" y="693"/>
                  </a:lnTo>
                  <a:lnTo>
                    <a:pt x="57" y="664"/>
                  </a:lnTo>
                  <a:lnTo>
                    <a:pt x="105" y="639"/>
                  </a:lnTo>
                  <a:lnTo>
                    <a:pt x="261" y="647"/>
                  </a:lnTo>
                  <a:lnTo>
                    <a:pt x="275" y="637"/>
                  </a:lnTo>
                  <a:lnTo>
                    <a:pt x="251" y="620"/>
                  </a:lnTo>
                  <a:lnTo>
                    <a:pt x="274" y="605"/>
                  </a:lnTo>
                  <a:lnTo>
                    <a:pt x="138" y="616"/>
                  </a:lnTo>
                  <a:lnTo>
                    <a:pt x="0" y="5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1" name="Freeform 294">
              <a:extLst>
                <a:ext uri="{FF2B5EF4-FFF2-40B4-BE49-F238E27FC236}">
                  <a16:creationId xmlns:a16="http://schemas.microsoft.com/office/drawing/2014/main" id="{C6FA8B7F-6728-4B3A-9B26-F956B3890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602" y="3601686"/>
              <a:ext cx="72443" cy="87515"/>
            </a:xfrm>
            <a:custGeom>
              <a:avLst/>
              <a:gdLst>
                <a:gd name="T0" fmla="*/ 0 w 154"/>
                <a:gd name="T1" fmla="*/ 4 h 190"/>
                <a:gd name="T2" fmla="*/ 1 w 154"/>
                <a:gd name="T3" fmla="*/ 2 h 190"/>
                <a:gd name="T4" fmla="*/ 2 w 154"/>
                <a:gd name="T5" fmla="*/ 2 h 190"/>
                <a:gd name="T6" fmla="*/ 1 w 154"/>
                <a:gd name="T7" fmla="*/ 1 h 190"/>
                <a:gd name="T8" fmla="*/ 3 w 154"/>
                <a:gd name="T9" fmla="*/ 0 h 190"/>
                <a:gd name="T10" fmla="*/ 3 w 154"/>
                <a:gd name="T11" fmla="*/ 2 h 190"/>
                <a:gd name="T12" fmla="*/ 3 w 154"/>
                <a:gd name="T13" fmla="*/ 2 h 190"/>
                <a:gd name="T14" fmla="*/ 3 w 154"/>
                <a:gd name="T15" fmla="*/ 4 h 190"/>
                <a:gd name="T16" fmla="*/ 2 w 154"/>
                <a:gd name="T17" fmla="*/ 5 h 190"/>
                <a:gd name="T18" fmla="*/ 0 w 154"/>
                <a:gd name="T19" fmla="*/ 4 h 1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4"/>
                <a:gd name="T31" fmla="*/ 0 h 190"/>
                <a:gd name="T32" fmla="*/ 154 w 154"/>
                <a:gd name="T33" fmla="*/ 190 h 19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4" h="190">
                  <a:moveTo>
                    <a:pt x="0" y="154"/>
                  </a:moveTo>
                  <a:lnTo>
                    <a:pt x="35" y="83"/>
                  </a:lnTo>
                  <a:lnTo>
                    <a:pt x="74" y="82"/>
                  </a:lnTo>
                  <a:lnTo>
                    <a:pt x="33" y="24"/>
                  </a:lnTo>
                  <a:lnTo>
                    <a:pt x="123" y="0"/>
                  </a:lnTo>
                  <a:lnTo>
                    <a:pt x="134" y="90"/>
                  </a:lnTo>
                  <a:lnTo>
                    <a:pt x="154" y="98"/>
                  </a:lnTo>
                  <a:lnTo>
                    <a:pt x="114" y="158"/>
                  </a:lnTo>
                  <a:lnTo>
                    <a:pt x="87" y="190"/>
                  </a:lnTo>
                  <a:lnTo>
                    <a:pt x="0" y="1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2" name="Freeform 295">
              <a:extLst>
                <a:ext uri="{FF2B5EF4-FFF2-40B4-BE49-F238E27FC236}">
                  <a16:creationId xmlns:a16="http://schemas.microsoft.com/office/drawing/2014/main" id="{0DEB263C-AC26-4DD4-8959-55DD22C5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039" y="3797400"/>
              <a:ext cx="85921" cy="136841"/>
            </a:xfrm>
            <a:custGeom>
              <a:avLst/>
              <a:gdLst>
                <a:gd name="T0" fmla="*/ 0 w 181"/>
                <a:gd name="T1" fmla="*/ 2 h 301"/>
                <a:gd name="T2" fmla="*/ 1 w 181"/>
                <a:gd name="T3" fmla="*/ 3 h 301"/>
                <a:gd name="T4" fmla="*/ 1 w 181"/>
                <a:gd name="T5" fmla="*/ 4 h 301"/>
                <a:gd name="T6" fmla="*/ 1 w 181"/>
                <a:gd name="T7" fmla="*/ 6 h 301"/>
                <a:gd name="T8" fmla="*/ 2 w 181"/>
                <a:gd name="T9" fmla="*/ 7 h 301"/>
                <a:gd name="T10" fmla="*/ 4 w 181"/>
                <a:gd name="T11" fmla="*/ 7 h 301"/>
                <a:gd name="T12" fmla="*/ 3 w 181"/>
                <a:gd name="T13" fmla="*/ 4 h 301"/>
                <a:gd name="T14" fmla="*/ 4 w 181"/>
                <a:gd name="T15" fmla="*/ 3 h 301"/>
                <a:gd name="T16" fmla="*/ 1 w 181"/>
                <a:gd name="T17" fmla="*/ 0 h 301"/>
                <a:gd name="T18" fmla="*/ 1 w 181"/>
                <a:gd name="T19" fmla="*/ 1 h 301"/>
                <a:gd name="T20" fmla="*/ 1 w 181"/>
                <a:gd name="T21" fmla="*/ 1 h 301"/>
                <a:gd name="T22" fmla="*/ 0 w 181"/>
                <a:gd name="T23" fmla="*/ 2 h 30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1"/>
                <a:gd name="T37" fmla="*/ 0 h 301"/>
                <a:gd name="T38" fmla="*/ 181 w 181"/>
                <a:gd name="T39" fmla="*/ 301 h 30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1" h="301">
                  <a:moveTo>
                    <a:pt x="0" y="100"/>
                  </a:moveTo>
                  <a:lnTo>
                    <a:pt x="30" y="140"/>
                  </a:lnTo>
                  <a:lnTo>
                    <a:pt x="59" y="171"/>
                  </a:lnTo>
                  <a:lnTo>
                    <a:pt x="52" y="255"/>
                  </a:lnTo>
                  <a:lnTo>
                    <a:pt x="75" y="301"/>
                  </a:lnTo>
                  <a:lnTo>
                    <a:pt x="181" y="284"/>
                  </a:lnTo>
                  <a:lnTo>
                    <a:pt x="119" y="190"/>
                  </a:lnTo>
                  <a:lnTo>
                    <a:pt x="163" y="111"/>
                  </a:lnTo>
                  <a:lnTo>
                    <a:pt x="53" y="0"/>
                  </a:lnTo>
                  <a:lnTo>
                    <a:pt x="20" y="32"/>
                  </a:lnTo>
                  <a:lnTo>
                    <a:pt x="34" y="61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3" name="Freeform 296">
              <a:extLst>
                <a:ext uri="{FF2B5EF4-FFF2-40B4-BE49-F238E27FC236}">
                  <a16:creationId xmlns:a16="http://schemas.microsoft.com/office/drawing/2014/main" id="{BB61554C-667C-4ACC-96D3-0D16675E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0123" y="3561906"/>
              <a:ext cx="48857" cy="36597"/>
            </a:xfrm>
            <a:custGeom>
              <a:avLst/>
              <a:gdLst>
                <a:gd name="T0" fmla="*/ 0 w 99"/>
                <a:gd name="T1" fmla="*/ 1 h 82"/>
                <a:gd name="T2" fmla="*/ 2 w 99"/>
                <a:gd name="T3" fmla="*/ 1 h 82"/>
                <a:gd name="T4" fmla="*/ 1 w 99"/>
                <a:gd name="T5" fmla="*/ 0 h 82"/>
                <a:gd name="T6" fmla="*/ 2 w 99"/>
                <a:gd name="T7" fmla="*/ 0 h 82"/>
                <a:gd name="T8" fmla="*/ 2 w 99"/>
                <a:gd name="T9" fmla="*/ 2 h 82"/>
                <a:gd name="T10" fmla="*/ 0 w 99"/>
                <a:gd name="T11" fmla="*/ 1 h 8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82"/>
                <a:gd name="T20" fmla="*/ 99 w 99"/>
                <a:gd name="T21" fmla="*/ 82 h 8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82">
                  <a:moveTo>
                    <a:pt x="0" y="63"/>
                  </a:moveTo>
                  <a:lnTo>
                    <a:pt x="74" y="60"/>
                  </a:lnTo>
                  <a:lnTo>
                    <a:pt x="37" y="6"/>
                  </a:lnTo>
                  <a:lnTo>
                    <a:pt x="99" y="0"/>
                  </a:lnTo>
                  <a:lnTo>
                    <a:pt x="99" y="82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4" name="Freeform 297">
              <a:extLst>
                <a:ext uri="{FF2B5EF4-FFF2-40B4-BE49-F238E27FC236}">
                  <a16:creationId xmlns:a16="http://schemas.microsoft.com/office/drawing/2014/main" id="{C7896D82-AD41-4E56-9737-6F00F75FE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513" y="3643056"/>
              <a:ext cx="111192" cy="60465"/>
            </a:xfrm>
            <a:custGeom>
              <a:avLst/>
              <a:gdLst>
                <a:gd name="T0" fmla="*/ 0 w 231"/>
                <a:gd name="T1" fmla="*/ 1 h 133"/>
                <a:gd name="T2" fmla="*/ 1 w 231"/>
                <a:gd name="T3" fmla="*/ 0 h 133"/>
                <a:gd name="T4" fmla="*/ 4 w 231"/>
                <a:gd name="T5" fmla="*/ 0 h 133"/>
                <a:gd name="T6" fmla="*/ 5 w 231"/>
                <a:gd name="T7" fmla="*/ 1 h 133"/>
                <a:gd name="T8" fmla="*/ 4 w 231"/>
                <a:gd name="T9" fmla="*/ 1 h 133"/>
                <a:gd name="T10" fmla="*/ 2 w 231"/>
                <a:gd name="T11" fmla="*/ 3 h 133"/>
                <a:gd name="T12" fmla="*/ 1 w 231"/>
                <a:gd name="T13" fmla="*/ 3 h 133"/>
                <a:gd name="T14" fmla="*/ 0 w 231"/>
                <a:gd name="T15" fmla="*/ 1 h 13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1"/>
                <a:gd name="T25" fmla="*/ 0 h 133"/>
                <a:gd name="T26" fmla="*/ 231 w 231"/>
                <a:gd name="T27" fmla="*/ 133 h 13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1" h="133">
                  <a:moveTo>
                    <a:pt x="0" y="68"/>
                  </a:moveTo>
                  <a:lnTo>
                    <a:pt x="40" y="8"/>
                  </a:lnTo>
                  <a:lnTo>
                    <a:pt x="163" y="0"/>
                  </a:lnTo>
                  <a:lnTo>
                    <a:pt x="231" y="42"/>
                  </a:lnTo>
                  <a:lnTo>
                    <a:pt x="176" y="52"/>
                  </a:lnTo>
                  <a:lnTo>
                    <a:pt x="79" y="133"/>
                  </a:lnTo>
                  <a:lnTo>
                    <a:pt x="62" y="112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5" name="Freeform 298">
              <a:extLst>
                <a:ext uri="{FF2B5EF4-FFF2-40B4-BE49-F238E27FC236}">
                  <a16:creationId xmlns:a16="http://schemas.microsoft.com/office/drawing/2014/main" id="{B35FDE49-461C-4846-BF5E-18C98CA49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3243" y="2389208"/>
              <a:ext cx="202167" cy="103427"/>
            </a:xfrm>
            <a:custGeom>
              <a:avLst/>
              <a:gdLst>
                <a:gd name="T0" fmla="*/ 0 w 420"/>
                <a:gd name="T1" fmla="*/ 2 h 223"/>
                <a:gd name="T2" fmla="*/ 1 w 420"/>
                <a:gd name="T3" fmla="*/ 2 h 223"/>
                <a:gd name="T4" fmla="*/ 0 w 420"/>
                <a:gd name="T5" fmla="*/ 1 h 223"/>
                <a:gd name="T6" fmla="*/ 1 w 420"/>
                <a:gd name="T7" fmla="*/ 1 h 223"/>
                <a:gd name="T8" fmla="*/ 1 w 420"/>
                <a:gd name="T9" fmla="*/ 1 h 223"/>
                <a:gd name="T10" fmla="*/ 2 w 420"/>
                <a:gd name="T11" fmla="*/ 1 h 223"/>
                <a:gd name="T12" fmla="*/ 1 w 420"/>
                <a:gd name="T13" fmla="*/ 0 h 223"/>
                <a:gd name="T14" fmla="*/ 3 w 420"/>
                <a:gd name="T15" fmla="*/ 1 h 223"/>
                <a:gd name="T16" fmla="*/ 3 w 420"/>
                <a:gd name="T17" fmla="*/ 2 h 223"/>
                <a:gd name="T18" fmla="*/ 4 w 420"/>
                <a:gd name="T19" fmla="*/ 1 h 223"/>
                <a:gd name="T20" fmla="*/ 5 w 420"/>
                <a:gd name="T21" fmla="*/ 1 h 223"/>
                <a:gd name="T22" fmla="*/ 5 w 420"/>
                <a:gd name="T23" fmla="*/ 1 h 223"/>
                <a:gd name="T24" fmla="*/ 6 w 420"/>
                <a:gd name="T25" fmla="*/ 1 h 223"/>
                <a:gd name="T26" fmla="*/ 5 w 420"/>
                <a:gd name="T27" fmla="*/ 1 h 223"/>
                <a:gd name="T28" fmla="*/ 7 w 420"/>
                <a:gd name="T29" fmla="*/ 1 h 223"/>
                <a:gd name="T30" fmla="*/ 7 w 420"/>
                <a:gd name="T31" fmla="*/ 0 h 223"/>
                <a:gd name="T32" fmla="*/ 8 w 420"/>
                <a:gd name="T33" fmla="*/ 1 h 223"/>
                <a:gd name="T34" fmla="*/ 9 w 420"/>
                <a:gd name="T35" fmla="*/ 0 h 223"/>
                <a:gd name="T36" fmla="*/ 8 w 420"/>
                <a:gd name="T37" fmla="*/ 1 h 223"/>
                <a:gd name="T38" fmla="*/ 10 w 420"/>
                <a:gd name="T39" fmla="*/ 3 h 223"/>
                <a:gd name="T40" fmla="*/ 9 w 420"/>
                <a:gd name="T41" fmla="*/ 4 h 223"/>
                <a:gd name="T42" fmla="*/ 5 w 420"/>
                <a:gd name="T43" fmla="*/ 6 h 223"/>
                <a:gd name="T44" fmla="*/ 2 w 420"/>
                <a:gd name="T45" fmla="*/ 5 h 223"/>
                <a:gd name="T46" fmla="*/ 3 w 420"/>
                <a:gd name="T47" fmla="*/ 3 h 223"/>
                <a:gd name="T48" fmla="*/ 1 w 420"/>
                <a:gd name="T49" fmla="*/ 3 h 223"/>
                <a:gd name="T50" fmla="*/ 3 w 420"/>
                <a:gd name="T51" fmla="*/ 3 h 223"/>
                <a:gd name="T52" fmla="*/ 2 w 420"/>
                <a:gd name="T53" fmla="*/ 2 h 223"/>
                <a:gd name="T54" fmla="*/ 3 w 420"/>
                <a:gd name="T55" fmla="*/ 2 h 223"/>
                <a:gd name="T56" fmla="*/ 0 w 420"/>
                <a:gd name="T57" fmla="*/ 2 h 223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20"/>
                <a:gd name="T88" fmla="*/ 0 h 223"/>
                <a:gd name="T89" fmla="*/ 420 w 420"/>
                <a:gd name="T90" fmla="*/ 223 h 223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20" h="223">
                  <a:moveTo>
                    <a:pt x="0" y="79"/>
                  </a:moveTo>
                  <a:lnTo>
                    <a:pt x="29" y="69"/>
                  </a:lnTo>
                  <a:lnTo>
                    <a:pt x="12" y="50"/>
                  </a:lnTo>
                  <a:lnTo>
                    <a:pt x="47" y="62"/>
                  </a:lnTo>
                  <a:lnTo>
                    <a:pt x="31" y="24"/>
                  </a:lnTo>
                  <a:lnTo>
                    <a:pt x="73" y="46"/>
                  </a:lnTo>
                  <a:lnTo>
                    <a:pt x="52" y="2"/>
                  </a:lnTo>
                  <a:lnTo>
                    <a:pt x="116" y="36"/>
                  </a:lnTo>
                  <a:lnTo>
                    <a:pt x="124" y="94"/>
                  </a:lnTo>
                  <a:lnTo>
                    <a:pt x="159" y="31"/>
                  </a:lnTo>
                  <a:lnTo>
                    <a:pt x="193" y="54"/>
                  </a:lnTo>
                  <a:lnTo>
                    <a:pt x="220" y="23"/>
                  </a:lnTo>
                  <a:lnTo>
                    <a:pt x="245" y="63"/>
                  </a:lnTo>
                  <a:lnTo>
                    <a:pt x="238" y="24"/>
                  </a:lnTo>
                  <a:lnTo>
                    <a:pt x="305" y="24"/>
                  </a:lnTo>
                  <a:lnTo>
                    <a:pt x="316" y="0"/>
                  </a:lnTo>
                  <a:lnTo>
                    <a:pt x="346" y="23"/>
                  </a:lnTo>
                  <a:lnTo>
                    <a:pt x="383" y="14"/>
                  </a:lnTo>
                  <a:lnTo>
                    <a:pt x="356" y="31"/>
                  </a:lnTo>
                  <a:lnTo>
                    <a:pt x="420" y="102"/>
                  </a:lnTo>
                  <a:lnTo>
                    <a:pt x="364" y="165"/>
                  </a:lnTo>
                  <a:lnTo>
                    <a:pt x="209" y="223"/>
                  </a:lnTo>
                  <a:lnTo>
                    <a:pt x="70" y="196"/>
                  </a:lnTo>
                  <a:lnTo>
                    <a:pt x="107" y="139"/>
                  </a:lnTo>
                  <a:lnTo>
                    <a:pt x="23" y="119"/>
                  </a:lnTo>
                  <a:lnTo>
                    <a:pt x="104" y="113"/>
                  </a:lnTo>
                  <a:lnTo>
                    <a:pt x="73" y="97"/>
                  </a:lnTo>
                  <a:lnTo>
                    <a:pt x="105" y="79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6" name="Freeform 299">
              <a:extLst>
                <a:ext uri="{FF2B5EF4-FFF2-40B4-BE49-F238E27FC236}">
                  <a16:creationId xmlns:a16="http://schemas.microsoft.com/office/drawing/2014/main" id="{B9E75CF9-58DB-4ECC-A263-94F7A0881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412" y="3288224"/>
              <a:ext cx="552589" cy="385065"/>
            </a:xfrm>
            <a:custGeom>
              <a:avLst/>
              <a:gdLst>
                <a:gd name="T0" fmla="*/ 0 w 1151"/>
                <a:gd name="T1" fmla="*/ 0 h 847"/>
                <a:gd name="T2" fmla="*/ 1 w 1151"/>
                <a:gd name="T3" fmla="*/ 3 h 847"/>
                <a:gd name="T4" fmla="*/ 3 w 1151"/>
                <a:gd name="T5" fmla="*/ 5 h 847"/>
                <a:gd name="T6" fmla="*/ 3 w 1151"/>
                <a:gd name="T7" fmla="*/ 5 h 847"/>
                <a:gd name="T8" fmla="*/ 2 w 1151"/>
                <a:gd name="T9" fmla="*/ 6 h 847"/>
                <a:gd name="T10" fmla="*/ 3 w 1151"/>
                <a:gd name="T11" fmla="*/ 7 h 847"/>
                <a:gd name="T12" fmla="*/ 4 w 1151"/>
                <a:gd name="T13" fmla="*/ 8 h 847"/>
                <a:gd name="T14" fmla="*/ 4 w 1151"/>
                <a:gd name="T15" fmla="*/ 9 h 847"/>
                <a:gd name="T16" fmla="*/ 6 w 1151"/>
                <a:gd name="T17" fmla="*/ 11 h 847"/>
                <a:gd name="T18" fmla="*/ 7 w 1151"/>
                <a:gd name="T19" fmla="*/ 10 h 847"/>
                <a:gd name="T20" fmla="*/ 2 w 1151"/>
                <a:gd name="T21" fmla="*/ 3 h 847"/>
                <a:gd name="T22" fmla="*/ 2 w 1151"/>
                <a:gd name="T23" fmla="*/ 1 h 847"/>
                <a:gd name="T24" fmla="*/ 3 w 1151"/>
                <a:gd name="T25" fmla="*/ 1 h 847"/>
                <a:gd name="T26" fmla="*/ 5 w 1151"/>
                <a:gd name="T27" fmla="*/ 5 h 847"/>
                <a:gd name="T28" fmla="*/ 7 w 1151"/>
                <a:gd name="T29" fmla="*/ 7 h 847"/>
                <a:gd name="T30" fmla="*/ 7 w 1151"/>
                <a:gd name="T31" fmla="*/ 8 h 847"/>
                <a:gd name="T32" fmla="*/ 10 w 1151"/>
                <a:gd name="T33" fmla="*/ 11 h 847"/>
                <a:gd name="T34" fmla="*/ 11 w 1151"/>
                <a:gd name="T35" fmla="*/ 13 h 847"/>
                <a:gd name="T36" fmla="*/ 10 w 1151"/>
                <a:gd name="T37" fmla="*/ 14 h 847"/>
                <a:gd name="T38" fmla="*/ 11 w 1151"/>
                <a:gd name="T39" fmla="*/ 15 h 847"/>
                <a:gd name="T40" fmla="*/ 17 w 1151"/>
                <a:gd name="T41" fmla="*/ 18 h 847"/>
                <a:gd name="T42" fmla="*/ 20 w 1151"/>
                <a:gd name="T43" fmla="*/ 18 h 847"/>
                <a:gd name="T44" fmla="*/ 22 w 1151"/>
                <a:gd name="T45" fmla="*/ 20 h 847"/>
                <a:gd name="T46" fmla="*/ 23 w 1151"/>
                <a:gd name="T47" fmla="*/ 18 h 847"/>
                <a:gd name="T48" fmla="*/ 23 w 1151"/>
                <a:gd name="T49" fmla="*/ 18 h 847"/>
                <a:gd name="T50" fmla="*/ 23 w 1151"/>
                <a:gd name="T51" fmla="*/ 17 h 847"/>
                <a:gd name="T52" fmla="*/ 25 w 1151"/>
                <a:gd name="T53" fmla="*/ 16 h 847"/>
                <a:gd name="T54" fmla="*/ 25 w 1151"/>
                <a:gd name="T55" fmla="*/ 16 h 847"/>
                <a:gd name="T56" fmla="*/ 25 w 1151"/>
                <a:gd name="T57" fmla="*/ 15 h 847"/>
                <a:gd name="T58" fmla="*/ 26 w 1151"/>
                <a:gd name="T59" fmla="*/ 16 h 847"/>
                <a:gd name="T60" fmla="*/ 27 w 1151"/>
                <a:gd name="T61" fmla="*/ 13 h 847"/>
                <a:gd name="T62" fmla="*/ 25 w 1151"/>
                <a:gd name="T63" fmla="*/ 12 h 847"/>
                <a:gd name="T64" fmla="*/ 24 w 1151"/>
                <a:gd name="T65" fmla="*/ 13 h 847"/>
                <a:gd name="T66" fmla="*/ 23 w 1151"/>
                <a:gd name="T67" fmla="*/ 16 h 847"/>
                <a:gd name="T68" fmla="*/ 20 w 1151"/>
                <a:gd name="T69" fmla="*/ 16 h 847"/>
                <a:gd name="T70" fmla="*/ 19 w 1151"/>
                <a:gd name="T71" fmla="*/ 15 h 847"/>
                <a:gd name="T72" fmla="*/ 17 w 1151"/>
                <a:gd name="T73" fmla="*/ 12 h 847"/>
                <a:gd name="T74" fmla="*/ 17 w 1151"/>
                <a:gd name="T75" fmla="*/ 9 h 847"/>
                <a:gd name="T76" fmla="*/ 18 w 1151"/>
                <a:gd name="T77" fmla="*/ 8 h 847"/>
                <a:gd name="T78" fmla="*/ 16 w 1151"/>
                <a:gd name="T79" fmla="*/ 7 h 847"/>
                <a:gd name="T80" fmla="*/ 14 w 1151"/>
                <a:gd name="T81" fmla="*/ 3 h 847"/>
                <a:gd name="T82" fmla="*/ 12 w 1151"/>
                <a:gd name="T83" fmla="*/ 4 h 847"/>
                <a:gd name="T84" fmla="*/ 9 w 1151"/>
                <a:gd name="T85" fmla="*/ 1 h 847"/>
                <a:gd name="T86" fmla="*/ 5 w 1151"/>
                <a:gd name="T87" fmla="*/ 2 h 847"/>
                <a:gd name="T88" fmla="*/ 2 w 1151"/>
                <a:gd name="T89" fmla="*/ 0 h 847"/>
                <a:gd name="T90" fmla="*/ 0 w 1151"/>
                <a:gd name="T91" fmla="*/ 0 h 84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151"/>
                <a:gd name="T139" fmla="*/ 0 h 847"/>
                <a:gd name="T140" fmla="*/ 1151 w 1151"/>
                <a:gd name="T141" fmla="*/ 847 h 84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151" h="847">
                  <a:moveTo>
                    <a:pt x="0" y="9"/>
                  </a:moveTo>
                  <a:lnTo>
                    <a:pt x="55" y="141"/>
                  </a:lnTo>
                  <a:lnTo>
                    <a:pt x="118" y="202"/>
                  </a:lnTo>
                  <a:lnTo>
                    <a:pt x="112" y="238"/>
                  </a:lnTo>
                  <a:lnTo>
                    <a:pt x="80" y="246"/>
                  </a:lnTo>
                  <a:lnTo>
                    <a:pt x="152" y="275"/>
                  </a:lnTo>
                  <a:lnTo>
                    <a:pt x="191" y="334"/>
                  </a:lnTo>
                  <a:lnTo>
                    <a:pt x="190" y="384"/>
                  </a:lnTo>
                  <a:lnTo>
                    <a:pt x="272" y="468"/>
                  </a:lnTo>
                  <a:lnTo>
                    <a:pt x="289" y="438"/>
                  </a:lnTo>
                  <a:lnTo>
                    <a:pt x="97" y="120"/>
                  </a:lnTo>
                  <a:lnTo>
                    <a:pt x="85" y="35"/>
                  </a:lnTo>
                  <a:lnTo>
                    <a:pt x="128" y="58"/>
                  </a:lnTo>
                  <a:lnTo>
                    <a:pt x="196" y="196"/>
                  </a:lnTo>
                  <a:lnTo>
                    <a:pt x="299" y="300"/>
                  </a:lnTo>
                  <a:lnTo>
                    <a:pt x="297" y="339"/>
                  </a:lnTo>
                  <a:lnTo>
                    <a:pt x="439" y="483"/>
                  </a:lnTo>
                  <a:lnTo>
                    <a:pt x="456" y="542"/>
                  </a:lnTo>
                  <a:lnTo>
                    <a:pt x="439" y="583"/>
                  </a:lnTo>
                  <a:lnTo>
                    <a:pt x="473" y="638"/>
                  </a:lnTo>
                  <a:lnTo>
                    <a:pt x="746" y="785"/>
                  </a:lnTo>
                  <a:lnTo>
                    <a:pt x="863" y="775"/>
                  </a:lnTo>
                  <a:lnTo>
                    <a:pt x="941" y="847"/>
                  </a:lnTo>
                  <a:lnTo>
                    <a:pt x="976" y="776"/>
                  </a:lnTo>
                  <a:lnTo>
                    <a:pt x="1015" y="775"/>
                  </a:lnTo>
                  <a:lnTo>
                    <a:pt x="974" y="717"/>
                  </a:lnTo>
                  <a:lnTo>
                    <a:pt x="1064" y="693"/>
                  </a:lnTo>
                  <a:lnTo>
                    <a:pt x="1095" y="668"/>
                  </a:lnTo>
                  <a:lnTo>
                    <a:pt x="1103" y="653"/>
                  </a:lnTo>
                  <a:lnTo>
                    <a:pt x="1112" y="684"/>
                  </a:lnTo>
                  <a:lnTo>
                    <a:pt x="1151" y="544"/>
                  </a:lnTo>
                  <a:lnTo>
                    <a:pt x="1101" y="522"/>
                  </a:lnTo>
                  <a:lnTo>
                    <a:pt x="1016" y="544"/>
                  </a:lnTo>
                  <a:lnTo>
                    <a:pt x="971" y="668"/>
                  </a:lnTo>
                  <a:lnTo>
                    <a:pt x="857" y="678"/>
                  </a:lnTo>
                  <a:lnTo>
                    <a:pt x="814" y="649"/>
                  </a:lnTo>
                  <a:lnTo>
                    <a:pt x="738" y="498"/>
                  </a:lnTo>
                  <a:lnTo>
                    <a:pt x="737" y="384"/>
                  </a:lnTo>
                  <a:lnTo>
                    <a:pt x="762" y="327"/>
                  </a:lnTo>
                  <a:lnTo>
                    <a:pt x="687" y="300"/>
                  </a:lnTo>
                  <a:lnTo>
                    <a:pt x="588" y="139"/>
                  </a:lnTo>
                  <a:lnTo>
                    <a:pt x="509" y="174"/>
                  </a:lnTo>
                  <a:lnTo>
                    <a:pt x="407" y="43"/>
                  </a:lnTo>
                  <a:lnTo>
                    <a:pt x="233" y="70"/>
                  </a:lnTo>
                  <a:lnTo>
                    <a:pt x="8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7" name="Freeform 300">
              <a:extLst>
                <a:ext uri="{FF2B5EF4-FFF2-40B4-BE49-F238E27FC236}">
                  <a16:creationId xmlns:a16="http://schemas.microsoft.com/office/drawing/2014/main" id="{6F5DBB20-48C2-46CF-B65D-13F479FD2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2577" y="3662150"/>
              <a:ext cx="74128" cy="84332"/>
            </a:xfrm>
            <a:custGeom>
              <a:avLst/>
              <a:gdLst>
                <a:gd name="T0" fmla="*/ 0 w 152"/>
                <a:gd name="T1" fmla="*/ 2 h 184"/>
                <a:gd name="T2" fmla="*/ 1 w 152"/>
                <a:gd name="T3" fmla="*/ 4 h 184"/>
                <a:gd name="T4" fmla="*/ 3 w 152"/>
                <a:gd name="T5" fmla="*/ 4 h 184"/>
                <a:gd name="T6" fmla="*/ 4 w 152"/>
                <a:gd name="T7" fmla="*/ 0 h 184"/>
                <a:gd name="T8" fmla="*/ 2 w 152"/>
                <a:gd name="T9" fmla="*/ 0 h 184"/>
                <a:gd name="T10" fmla="*/ 0 w 152"/>
                <a:gd name="T11" fmla="*/ 2 h 1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2"/>
                <a:gd name="T19" fmla="*/ 0 h 184"/>
                <a:gd name="T20" fmla="*/ 152 w 152"/>
                <a:gd name="T21" fmla="*/ 184 h 1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2" h="184">
                  <a:moveTo>
                    <a:pt x="0" y="91"/>
                  </a:moveTo>
                  <a:lnTo>
                    <a:pt x="61" y="180"/>
                  </a:lnTo>
                  <a:lnTo>
                    <a:pt x="140" y="184"/>
                  </a:lnTo>
                  <a:lnTo>
                    <a:pt x="152" y="0"/>
                  </a:lnTo>
                  <a:lnTo>
                    <a:pt x="97" y="10"/>
                  </a:lnTo>
                  <a:lnTo>
                    <a:pt x="0" y="9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8" name="Freeform 301">
              <a:extLst>
                <a:ext uri="{FF2B5EF4-FFF2-40B4-BE49-F238E27FC236}">
                  <a16:creationId xmlns:a16="http://schemas.microsoft.com/office/drawing/2014/main" id="{A8BDF27B-928B-498B-851B-71F7CA79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074" y="3770350"/>
              <a:ext cx="104453" cy="50918"/>
            </a:xfrm>
            <a:custGeom>
              <a:avLst/>
              <a:gdLst>
                <a:gd name="T0" fmla="*/ 0 w 215"/>
                <a:gd name="T1" fmla="*/ 1 h 111"/>
                <a:gd name="T2" fmla="*/ 0 w 215"/>
                <a:gd name="T3" fmla="*/ 0 h 111"/>
                <a:gd name="T4" fmla="*/ 1 w 215"/>
                <a:gd name="T5" fmla="*/ 1 h 111"/>
                <a:gd name="T6" fmla="*/ 3 w 215"/>
                <a:gd name="T7" fmla="*/ 0 h 111"/>
                <a:gd name="T8" fmla="*/ 5 w 215"/>
                <a:gd name="T9" fmla="*/ 1 h 111"/>
                <a:gd name="T10" fmla="*/ 5 w 215"/>
                <a:gd name="T11" fmla="*/ 3 h 111"/>
                <a:gd name="T12" fmla="*/ 5 w 215"/>
                <a:gd name="T13" fmla="*/ 1 h 111"/>
                <a:gd name="T14" fmla="*/ 3 w 215"/>
                <a:gd name="T15" fmla="*/ 1 h 111"/>
                <a:gd name="T16" fmla="*/ 3 w 215"/>
                <a:gd name="T17" fmla="*/ 1 h 111"/>
                <a:gd name="T18" fmla="*/ 3 w 215"/>
                <a:gd name="T19" fmla="*/ 2 h 111"/>
                <a:gd name="T20" fmla="*/ 2 w 215"/>
                <a:gd name="T21" fmla="*/ 3 h 111"/>
                <a:gd name="T22" fmla="*/ 0 w 215"/>
                <a:gd name="T23" fmla="*/ 1 h 11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111"/>
                <a:gd name="T38" fmla="*/ 215 w 215"/>
                <a:gd name="T39" fmla="*/ 111 h 11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111">
                  <a:moveTo>
                    <a:pt x="0" y="60"/>
                  </a:moveTo>
                  <a:lnTo>
                    <a:pt x="18" y="0"/>
                  </a:lnTo>
                  <a:lnTo>
                    <a:pt x="65" y="37"/>
                  </a:lnTo>
                  <a:lnTo>
                    <a:pt x="146" y="2"/>
                  </a:lnTo>
                  <a:lnTo>
                    <a:pt x="215" y="45"/>
                  </a:lnTo>
                  <a:lnTo>
                    <a:pt x="200" y="108"/>
                  </a:lnTo>
                  <a:lnTo>
                    <a:pt x="193" y="54"/>
                  </a:lnTo>
                  <a:lnTo>
                    <a:pt x="146" y="35"/>
                  </a:lnTo>
                  <a:lnTo>
                    <a:pt x="103" y="66"/>
                  </a:lnTo>
                  <a:lnTo>
                    <a:pt x="115" y="98"/>
                  </a:lnTo>
                  <a:lnTo>
                    <a:pt x="96" y="111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59" name="Freeform 302">
              <a:extLst>
                <a:ext uri="{FF2B5EF4-FFF2-40B4-BE49-F238E27FC236}">
                  <a16:creationId xmlns:a16="http://schemas.microsoft.com/office/drawing/2014/main" id="{B8B6609F-6357-448F-B93B-36C76ECD7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7453" y="4352721"/>
              <a:ext cx="149940" cy="170256"/>
            </a:xfrm>
            <a:custGeom>
              <a:avLst/>
              <a:gdLst>
                <a:gd name="T0" fmla="*/ 0 w 311"/>
                <a:gd name="T1" fmla="*/ 3 h 377"/>
                <a:gd name="T2" fmla="*/ 1 w 311"/>
                <a:gd name="T3" fmla="*/ 1 h 377"/>
                <a:gd name="T4" fmla="*/ 3 w 311"/>
                <a:gd name="T5" fmla="*/ 0 h 377"/>
                <a:gd name="T6" fmla="*/ 4 w 311"/>
                <a:gd name="T7" fmla="*/ 1 h 377"/>
                <a:gd name="T8" fmla="*/ 4 w 311"/>
                <a:gd name="T9" fmla="*/ 3 h 377"/>
                <a:gd name="T10" fmla="*/ 6 w 311"/>
                <a:gd name="T11" fmla="*/ 3 h 377"/>
                <a:gd name="T12" fmla="*/ 6 w 311"/>
                <a:gd name="T13" fmla="*/ 5 h 377"/>
                <a:gd name="T14" fmla="*/ 7 w 311"/>
                <a:gd name="T15" fmla="*/ 5 h 377"/>
                <a:gd name="T16" fmla="*/ 7 w 311"/>
                <a:gd name="T17" fmla="*/ 7 h 377"/>
                <a:gd name="T18" fmla="*/ 6 w 311"/>
                <a:gd name="T19" fmla="*/ 9 h 377"/>
                <a:gd name="T20" fmla="*/ 4 w 311"/>
                <a:gd name="T21" fmla="*/ 9 h 377"/>
                <a:gd name="T22" fmla="*/ 4 w 311"/>
                <a:gd name="T23" fmla="*/ 7 h 377"/>
                <a:gd name="T24" fmla="*/ 0 w 311"/>
                <a:gd name="T25" fmla="*/ 3 h 3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1"/>
                <a:gd name="T40" fmla="*/ 0 h 377"/>
                <a:gd name="T41" fmla="*/ 311 w 311"/>
                <a:gd name="T42" fmla="*/ 377 h 3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1" h="377">
                  <a:moveTo>
                    <a:pt x="0" y="141"/>
                  </a:moveTo>
                  <a:lnTo>
                    <a:pt x="21" y="23"/>
                  </a:lnTo>
                  <a:lnTo>
                    <a:pt x="134" y="0"/>
                  </a:lnTo>
                  <a:lnTo>
                    <a:pt x="169" y="39"/>
                  </a:lnTo>
                  <a:lnTo>
                    <a:pt x="177" y="130"/>
                  </a:lnTo>
                  <a:lnTo>
                    <a:pt x="260" y="143"/>
                  </a:lnTo>
                  <a:lnTo>
                    <a:pt x="270" y="205"/>
                  </a:lnTo>
                  <a:lnTo>
                    <a:pt x="311" y="218"/>
                  </a:lnTo>
                  <a:lnTo>
                    <a:pt x="305" y="295"/>
                  </a:lnTo>
                  <a:lnTo>
                    <a:pt x="263" y="377"/>
                  </a:lnTo>
                  <a:lnTo>
                    <a:pt x="159" y="371"/>
                  </a:lnTo>
                  <a:lnTo>
                    <a:pt x="180" y="281"/>
                  </a:lnTo>
                  <a:lnTo>
                    <a:pt x="0" y="1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0" name="Freeform 303">
              <a:extLst>
                <a:ext uri="{FF2B5EF4-FFF2-40B4-BE49-F238E27FC236}">
                  <a16:creationId xmlns:a16="http://schemas.microsoft.com/office/drawing/2014/main" id="{7C837F09-A060-4A19-8199-E17AADCC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3769" y="3966065"/>
              <a:ext cx="227438" cy="364380"/>
            </a:xfrm>
            <a:custGeom>
              <a:avLst/>
              <a:gdLst>
                <a:gd name="T0" fmla="*/ 0 w 476"/>
                <a:gd name="T1" fmla="*/ 4 h 803"/>
                <a:gd name="T2" fmla="*/ 0 w 476"/>
                <a:gd name="T3" fmla="*/ 6 h 803"/>
                <a:gd name="T4" fmla="*/ 2 w 476"/>
                <a:gd name="T5" fmla="*/ 9 h 803"/>
                <a:gd name="T6" fmla="*/ 4 w 476"/>
                <a:gd name="T7" fmla="*/ 15 h 803"/>
                <a:gd name="T8" fmla="*/ 9 w 476"/>
                <a:gd name="T9" fmla="*/ 19 h 803"/>
                <a:gd name="T10" fmla="*/ 10 w 476"/>
                <a:gd name="T11" fmla="*/ 18 h 803"/>
                <a:gd name="T12" fmla="*/ 11 w 476"/>
                <a:gd name="T13" fmla="*/ 17 h 803"/>
                <a:gd name="T14" fmla="*/ 10 w 476"/>
                <a:gd name="T15" fmla="*/ 16 h 803"/>
                <a:gd name="T16" fmla="*/ 10 w 476"/>
                <a:gd name="T17" fmla="*/ 16 h 803"/>
                <a:gd name="T18" fmla="*/ 11 w 476"/>
                <a:gd name="T19" fmla="*/ 13 h 803"/>
                <a:gd name="T20" fmla="*/ 10 w 476"/>
                <a:gd name="T21" fmla="*/ 11 h 803"/>
                <a:gd name="T22" fmla="*/ 9 w 476"/>
                <a:gd name="T23" fmla="*/ 11 h 803"/>
                <a:gd name="T24" fmla="*/ 9 w 476"/>
                <a:gd name="T25" fmla="*/ 9 h 803"/>
                <a:gd name="T26" fmla="*/ 9 w 476"/>
                <a:gd name="T27" fmla="*/ 10 h 803"/>
                <a:gd name="T28" fmla="*/ 7 w 476"/>
                <a:gd name="T29" fmla="*/ 9 h 803"/>
                <a:gd name="T30" fmla="*/ 7 w 476"/>
                <a:gd name="T31" fmla="*/ 8 h 803"/>
                <a:gd name="T32" fmla="*/ 8 w 476"/>
                <a:gd name="T33" fmla="*/ 5 h 803"/>
                <a:gd name="T34" fmla="*/ 10 w 476"/>
                <a:gd name="T35" fmla="*/ 4 h 803"/>
                <a:gd name="T36" fmla="*/ 9 w 476"/>
                <a:gd name="T37" fmla="*/ 4 h 803"/>
                <a:gd name="T38" fmla="*/ 10 w 476"/>
                <a:gd name="T39" fmla="*/ 3 h 803"/>
                <a:gd name="T40" fmla="*/ 7 w 476"/>
                <a:gd name="T41" fmla="*/ 2 h 803"/>
                <a:gd name="T42" fmla="*/ 5 w 476"/>
                <a:gd name="T43" fmla="*/ 0 h 803"/>
                <a:gd name="T44" fmla="*/ 5 w 476"/>
                <a:gd name="T45" fmla="*/ 2 h 803"/>
                <a:gd name="T46" fmla="*/ 3 w 476"/>
                <a:gd name="T47" fmla="*/ 3 h 803"/>
                <a:gd name="T48" fmla="*/ 2 w 476"/>
                <a:gd name="T49" fmla="*/ 5 h 803"/>
                <a:gd name="T50" fmla="*/ 1 w 476"/>
                <a:gd name="T51" fmla="*/ 5 h 803"/>
                <a:gd name="T52" fmla="*/ 1 w 476"/>
                <a:gd name="T53" fmla="*/ 3 h 803"/>
                <a:gd name="T54" fmla="*/ 0 w 476"/>
                <a:gd name="T55" fmla="*/ 4 h 80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76"/>
                <a:gd name="T85" fmla="*/ 0 h 803"/>
                <a:gd name="T86" fmla="*/ 476 w 476"/>
                <a:gd name="T87" fmla="*/ 803 h 80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76" h="803">
                  <a:moveTo>
                    <a:pt x="0" y="188"/>
                  </a:moveTo>
                  <a:lnTo>
                    <a:pt x="8" y="254"/>
                  </a:lnTo>
                  <a:lnTo>
                    <a:pt x="93" y="364"/>
                  </a:lnTo>
                  <a:lnTo>
                    <a:pt x="188" y="627"/>
                  </a:lnTo>
                  <a:lnTo>
                    <a:pt x="408" y="803"/>
                  </a:lnTo>
                  <a:lnTo>
                    <a:pt x="446" y="771"/>
                  </a:lnTo>
                  <a:lnTo>
                    <a:pt x="468" y="714"/>
                  </a:lnTo>
                  <a:lnTo>
                    <a:pt x="435" y="696"/>
                  </a:lnTo>
                  <a:lnTo>
                    <a:pt x="455" y="681"/>
                  </a:lnTo>
                  <a:lnTo>
                    <a:pt x="476" y="542"/>
                  </a:lnTo>
                  <a:lnTo>
                    <a:pt x="444" y="480"/>
                  </a:lnTo>
                  <a:lnTo>
                    <a:pt x="412" y="480"/>
                  </a:lnTo>
                  <a:lnTo>
                    <a:pt x="412" y="405"/>
                  </a:lnTo>
                  <a:lnTo>
                    <a:pt x="369" y="438"/>
                  </a:lnTo>
                  <a:lnTo>
                    <a:pt x="318" y="410"/>
                  </a:lnTo>
                  <a:lnTo>
                    <a:pt x="287" y="327"/>
                  </a:lnTo>
                  <a:lnTo>
                    <a:pt x="338" y="226"/>
                  </a:lnTo>
                  <a:lnTo>
                    <a:pt x="435" y="178"/>
                  </a:lnTo>
                  <a:lnTo>
                    <a:pt x="407" y="161"/>
                  </a:lnTo>
                  <a:lnTo>
                    <a:pt x="423" y="111"/>
                  </a:lnTo>
                  <a:lnTo>
                    <a:pt x="313" y="101"/>
                  </a:lnTo>
                  <a:lnTo>
                    <a:pt x="231" y="0"/>
                  </a:lnTo>
                  <a:lnTo>
                    <a:pt x="213" y="75"/>
                  </a:lnTo>
                  <a:lnTo>
                    <a:pt x="126" y="132"/>
                  </a:lnTo>
                  <a:lnTo>
                    <a:pt x="81" y="211"/>
                  </a:lnTo>
                  <a:lnTo>
                    <a:pt x="31" y="199"/>
                  </a:lnTo>
                  <a:lnTo>
                    <a:pt x="37" y="151"/>
                  </a:lnTo>
                  <a:lnTo>
                    <a:pt x="0" y="1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1" name="Freeform 304">
              <a:extLst>
                <a:ext uri="{FF2B5EF4-FFF2-40B4-BE49-F238E27FC236}">
                  <a16:creationId xmlns:a16="http://schemas.microsoft.com/office/drawing/2014/main" id="{34C70897-28DC-407E-9562-C0FDF6851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319" y="3848318"/>
              <a:ext cx="77497" cy="77968"/>
            </a:xfrm>
            <a:custGeom>
              <a:avLst/>
              <a:gdLst>
                <a:gd name="T0" fmla="*/ 0 w 159"/>
                <a:gd name="T1" fmla="*/ 2 h 173"/>
                <a:gd name="T2" fmla="*/ 1 w 159"/>
                <a:gd name="T3" fmla="*/ 0 h 173"/>
                <a:gd name="T4" fmla="*/ 4 w 159"/>
                <a:gd name="T5" fmla="*/ 0 h 173"/>
                <a:gd name="T6" fmla="*/ 3 w 159"/>
                <a:gd name="T7" fmla="*/ 4 h 173"/>
                <a:gd name="T8" fmla="*/ 1 w 159"/>
                <a:gd name="T9" fmla="*/ 4 h 173"/>
                <a:gd name="T10" fmla="*/ 0 w 159"/>
                <a:gd name="T11" fmla="*/ 2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173"/>
                <a:gd name="T20" fmla="*/ 159 w 159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173">
                  <a:moveTo>
                    <a:pt x="0" y="79"/>
                  </a:moveTo>
                  <a:lnTo>
                    <a:pt x="44" y="0"/>
                  </a:lnTo>
                  <a:lnTo>
                    <a:pt x="159" y="12"/>
                  </a:lnTo>
                  <a:lnTo>
                    <a:pt x="146" y="161"/>
                  </a:lnTo>
                  <a:lnTo>
                    <a:pt x="62" y="173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2" name="Freeform 305">
              <a:extLst>
                <a:ext uri="{FF2B5EF4-FFF2-40B4-BE49-F238E27FC236}">
                  <a16:creationId xmlns:a16="http://schemas.microsoft.com/office/drawing/2014/main" id="{8EE69C8E-E266-45A1-8933-9E94C6DA5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7561" y="3749665"/>
              <a:ext cx="18532" cy="14321"/>
            </a:xfrm>
            <a:custGeom>
              <a:avLst/>
              <a:gdLst>
                <a:gd name="T0" fmla="*/ 0 w 39"/>
                <a:gd name="T1" fmla="*/ 1 h 32"/>
                <a:gd name="T2" fmla="*/ 1 w 39"/>
                <a:gd name="T3" fmla="*/ 1 h 32"/>
                <a:gd name="T4" fmla="*/ 1 w 39"/>
                <a:gd name="T5" fmla="*/ 0 h 32"/>
                <a:gd name="T6" fmla="*/ 0 w 39"/>
                <a:gd name="T7" fmla="*/ 1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"/>
                <a:gd name="T13" fmla="*/ 0 h 32"/>
                <a:gd name="T14" fmla="*/ 39 w 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" h="32">
                  <a:moveTo>
                    <a:pt x="0" y="32"/>
                  </a:moveTo>
                  <a:lnTo>
                    <a:pt x="36" y="26"/>
                  </a:lnTo>
                  <a:lnTo>
                    <a:pt x="39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3" name="Freeform 306">
              <a:extLst>
                <a:ext uri="{FF2B5EF4-FFF2-40B4-BE49-F238E27FC236}">
                  <a16:creationId xmlns:a16="http://schemas.microsoft.com/office/drawing/2014/main" id="{BD0B47F6-9AB4-4603-A400-D428008FD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4816" y="2220543"/>
              <a:ext cx="545850" cy="521906"/>
            </a:xfrm>
            <a:custGeom>
              <a:avLst/>
              <a:gdLst>
                <a:gd name="T0" fmla="*/ 2 w 1139"/>
                <a:gd name="T1" fmla="*/ 11 h 1152"/>
                <a:gd name="T2" fmla="*/ 2 w 1139"/>
                <a:gd name="T3" fmla="*/ 12 h 1152"/>
                <a:gd name="T4" fmla="*/ 5 w 1139"/>
                <a:gd name="T5" fmla="*/ 13 h 1152"/>
                <a:gd name="T6" fmla="*/ 6 w 1139"/>
                <a:gd name="T7" fmla="*/ 12 h 1152"/>
                <a:gd name="T8" fmla="*/ 3 w 1139"/>
                <a:gd name="T9" fmla="*/ 15 h 1152"/>
                <a:gd name="T10" fmla="*/ 3 w 1139"/>
                <a:gd name="T11" fmla="*/ 17 h 1152"/>
                <a:gd name="T12" fmla="*/ 3 w 1139"/>
                <a:gd name="T13" fmla="*/ 18 h 1152"/>
                <a:gd name="T14" fmla="*/ 3 w 1139"/>
                <a:gd name="T15" fmla="*/ 19 h 1152"/>
                <a:gd name="T16" fmla="*/ 4 w 1139"/>
                <a:gd name="T17" fmla="*/ 20 h 1152"/>
                <a:gd name="T18" fmla="*/ 5 w 1139"/>
                <a:gd name="T19" fmla="*/ 19 h 1152"/>
                <a:gd name="T20" fmla="*/ 5 w 1139"/>
                <a:gd name="T21" fmla="*/ 21 h 1152"/>
                <a:gd name="T22" fmla="*/ 8 w 1139"/>
                <a:gd name="T23" fmla="*/ 21 h 1152"/>
                <a:gd name="T24" fmla="*/ 9 w 1139"/>
                <a:gd name="T25" fmla="*/ 21 h 1152"/>
                <a:gd name="T26" fmla="*/ 8 w 1139"/>
                <a:gd name="T27" fmla="*/ 24 h 1152"/>
                <a:gd name="T28" fmla="*/ 7 w 1139"/>
                <a:gd name="T29" fmla="*/ 25 h 1152"/>
                <a:gd name="T30" fmla="*/ 4 w 1139"/>
                <a:gd name="T31" fmla="*/ 26 h 1152"/>
                <a:gd name="T32" fmla="*/ 7 w 1139"/>
                <a:gd name="T33" fmla="*/ 26 h 1152"/>
                <a:gd name="T34" fmla="*/ 8 w 1139"/>
                <a:gd name="T35" fmla="*/ 24 h 1152"/>
                <a:gd name="T36" fmla="*/ 12 w 1139"/>
                <a:gd name="T37" fmla="*/ 22 h 1152"/>
                <a:gd name="T38" fmla="*/ 12 w 1139"/>
                <a:gd name="T39" fmla="*/ 20 h 1152"/>
                <a:gd name="T40" fmla="*/ 16 w 1139"/>
                <a:gd name="T41" fmla="*/ 16 h 1152"/>
                <a:gd name="T42" fmla="*/ 16 w 1139"/>
                <a:gd name="T43" fmla="*/ 17 h 1152"/>
                <a:gd name="T44" fmla="*/ 17 w 1139"/>
                <a:gd name="T45" fmla="*/ 18 h 1152"/>
                <a:gd name="T46" fmla="*/ 14 w 1139"/>
                <a:gd name="T47" fmla="*/ 19 h 1152"/>
                <a:gd name="T48" fmla="*/ 14 w 1139"/>
                <a:gd name="T49" fmla="*/ 20 h 1152"/>
                <a:gd name="T50" fmla="*/ 17 w 1139"/>
                <a:gd name="T51" fmla="*/ 18 h 1152"/>
                <a:gd name="T52" fmla="*/ 18 w 1139"/>
                <a:gd name="T53" fmla="*/ 17 h 1152"/>
                <a:gd name="T54" fmla="*/ 19 w 1139"/>
                <a:gd name="T55" fmla="*/ 17 h 1152"/>
                <a:gd name="T56" fmla="*/ 21 w 1139"/>
                <a:gd name="T57" fmla="*/ 19 h 1152"/>
                <a:gd name="T58" fmla="*/ 25 w 1139"/>
                <a:gd name="T59" fmla="*/ 19 h 1152"/>
                <a:gd name="T60" fmla="*/ 25 w 1139"/>
                <a:gd name="T61" fmla="*/ 20 h 1152"/>
                <a:gd name="T62" fmla="*/ 26 w 1139"/>
                <a:gd name="T63" fmla="*/ 20 h 1152"/>
                <a:gd name="T64" fmla="*/ 24 w 1139"/>
                <a:gd name="T65" fmla="*/ 19 h 1152"/>
                <a:gd name="T66" fmla="*/ 14 w 1139"/>
                <a:gd name="T67" fmla="*/ 2 h 1152"/>
                <a:gd name="T68" fmla="*/ 11 w 1139"/>
                <a:gd name="T69" fmla="*/ 1 h 1152"/>
                <a:gd name="T70" fmla="*/ 10 w 1139"/>
                <a:gd name="T71" fmla="*/ 1 h 1152"/>
                <a:gd name="T72" fmla="*/ 10 w 1139"/>
                <a:gd name="T73" fmla="*/ 0 h 1152"/>
                <a:gd name="T74" fmla="*/ 7 w 1139"/>
                <a:gd name="T75" fmla="*/ 1 h 1152"/>
                <a:gd name="T76" fmla="*/ 7 w 1139"/>
                <a:gd name="T77" fmla="*/ 1 h 1152"/>
                <a:gd name="T78" fmla="*/ 6 w 1139"/>
                <a:gd name="T79" fmla="*/ 3 h 1152"/>
                <a:gd name="T80" fmla="*/ 4 w 1139"/>
                <a:gd name="T81" fmla="*/ 4 h 1152"/>
                <a:gd name="T82" fmla="*/ 2 w 1139"/>
                <a:gd name="T83" fmla="*/ 5 h 1152"/>
                <a:gd name="T84" fmla="*/ 4 w 1139"/>
                <a:gd name="T85" fmla="*/ 8 h 1152"/>
                <a:gd name="T86" fmla="*/ 5 w 1139"/>
                <a:gd name="T87" fmla="*/ 9 h 1152"/>
                <a:gd name="T88" fmla="*/ 6 w 1139"/>
                <a:gd name="T89" fmla="*/ 9 h 1152"/>
                <a:gd name="T90" fmla="*/ 4 w 1139"/>
                <a:gd name="T91" fmla="*/ 9 h 1152"/>
                <a:gd name="T92" fmla="*/ 3 w 1139"/>
                <a:gd name="T93" fmla="*/ 9 h 115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139"/>
                <a:gd name="T142" fmla="*/ 0 h 1152"/>
                <a:gd name="T143" fmla="*/ 1139 w 1139"/>
                <a:gd name="T144" fmla="*/ 1152 h 115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139" h="1152">
                  <a:moveTo>
                    <a:pt x="0" y="441"/>
                  </a:moveTo>
                  <a:lnTo>
                    <a:pt x="74" y="463"/>
                  </a:lnTo>
                  <a:lnTo>
                    <a:pt x="45" y="472"/>
                  </a:lnTo>
                  <a:lnTo>
                    <a:pt x="75" y="514"/>
                  </a:lnTo>
                  <a:lnTo>
                    <a:pt x="190" y="510"/>
                  </a:lnTo>
                  <a:lnTo>
                    <a:pt x="205" y="538"/>
                  </a:lnTo>
                  <a:lnTo>
                    <a:pt x="278" y="503"/>
                  </a:lnTo>
                  <a:lnTo>
                    <a:pt x="253" y="517"/>
                  </a:lnTo>
                  <a:lnTo>
                    <a:pt x="267" y="587"/>
                  </a:lnTo>
                  <a:lnTo>
                    <a:pt x="111" y="655"/>
                  </a:lnTo>
                  <a:lnTo>
                    <a:pt x="72" y="729"/>
                  </a:lnTo>
                  <a:lnTo>
                    <a:pt x="107" y="718"/>
                  </a:lnTo>
                  <a:lnTo>
                    <a:pt x="79" y="737"/>
                  </a:lnTo>
                  <a:lnTo>
                    <a:pt x="107" y="761"/>
                  </a:lnTo>
                  <a:lnTo>
                    <a:pt x="165" y="771"/>
                  </a:lnTo>
                  <a:lnTo>
                    <a:pt x="134" y="809"/>
                  </a:lnTo>
                  <a:lnTo>
                    <a:pt x="159" y="847"/>
                  </a:lnTo>
                  <a:lnTo>
                    <a:pt x="190" y="852"/>
                  </a:lnTo>
                  <a:lnTo>
                    <a:pt x="250" y="771"/>
                  </a:lnTo>
                  <a:lnTo>
                    <a:pt x="213" y="809"/>
                  </a:lnTo>
                  <a:lnTo>
                    <a:pt x="244" y="887"/>
                  </a:lnTo>
                  <a:lnTo>
                    <a:pt x="228" y="917"/>
                  </a:lnTo>
                  <a:lnTo>
                    <a:pt x="298" y="872"/>
                  </a:lnTo>
                  <a:lnTo>
                    <a:pt x="346" y="928"/>
                  </a:lnTo>
                  <a:lnTo>
                    <a:pt x="363" y="895"/>
                  </a:lnTo>
                  <a:lnTo>
                    <a:pt x="378" y="917"/>
                  </a:lnTo>
                  <a:lnTo>
                    <a:pt x="431" y="889"/>
                  </a:lnTo>
                  <a:lnTo>
                    <a:pt x="360" y="1032"/>
                  </a:lnTo>
                  <a:lnTo>
                    <a:pt x="299" y="1060"/>
                  </a:lnTo>
                  <a:lnTo>
                    <a:pt x="298" y="1093"/>
                  </a:lnTo>
                  <a:lnTo>
                    <a:pt x="228" y="1094"/>
                  </a:lnTo>
                  <a:lnTo>
                    <a:pt x="176" y="1152"/>
                  </a:lnTo>
                  <a:lnTo>
                    <a:pt x="244" y="1109"/>
                  </a:lnTo>
                  <a:lnTo>
                    <a:pt x="317" y="1110"/>
                  </a:lnTo>
                  <a:lnTo>
                    <a:pt x="360" y="1075"/>
                  </a:lnTo>
                  <a:lnTo>
                    <a:pt x="339" y="1047"/>
                  </a:lnTo>
                  <a:lnTo>
                    <a:pt x="386" y="1051"/>
                  </a:lnTo>
                  <a:lnTo>
                    <a:pt x="528" y="943"/>
                  </a:lnTo>
                  <a:lnTo>
                    <a:pt x="559" y="904"/>
                  </a:lnTo>
                  <a:lnTo>
                    <a:pt x="532" y="871"/>
                  </a:lnTo>
                  <a:lnTo>
                    <a:pt x="660" y="740"/>
                  </a:lnTo>
                  <a:lnTo>
                    <a:pt x="676" y="675"/>
                  </a:lnTo>
                  <a:lnTo>
                    <a:pt x="661" y="740"/>
                  </a:lnTo>
                  <a:lnTo>
                    <a:pt x="715" y="728"/>
                  </a:lnTo>
                  <a:lnTo>
                    <a:pt x="684" y="755"/>
                  </a:lnTo>
                  <a:lnTo>
                    <a:pt x="727" y="767"/>
                  </a:lnTo>
                  <a:lnTo>
                    <a:pt x="635" y="776"/>
                  </a:lnTo>
                  <a:lnTo>
                    <a:pt x="615" y="841"/>
                  </a:lnTo>
                  <a:lnTo>
                    <a:pt x="650" y="837"/>
                  </a:lnTo>
                  <a:lnTo>
                    <a:pt x="618" y="882"/>
                  </a:lnTo>
                  <a:lnTo>
                    <a:pt x="740" y="825"/>
                  </a:lnTo>
                  <a:lnTo>
                    <a:pt x="760" y="790"/>
                  </a:lnTo>
                  <a:lnTo>
                    <a:pt x="739" y="774"/>
                  </a:lnTo>
                  <a:lnTo>
                    <a:pt x="767" y="743"/>
                  </a:lnTo>
                  <a:lnTo>
                    <a:pt x="763" y="767"/>
                  </a:lnTo>
                  <a:lnTo>
                    <a:pt x="823" y="753"/>
                  </a:lnTo>
                  <a:lnTo>
                    <a:pt x="813" y="779"/>
                  </a:lnTo>
                  <a:lnTo>
                    <a:pt x="911" y="825"/>
                  </a:lnTo>
                  <a:lnTo>
                    <a:pt x="1059" y="847"/>
                  </a:lnTo>
                  <a:lnTo>
                    <a:pt x="1083" y="821"/>
                  </a:lnTo>
                  <a:lnTo>
                    <a:pt x="1105" y="835"/>
                  </a:lnTo>
                  <a:lnTo>
                    <a:pt x="1076" y="860"/>
                  </a:lnTo>
                  <a:lnTo>
                    <a:pt x="1120" y="887"/>
                  </a:lnTo>
                  <a:lnTo>
                    <a:pt x="1139" y="866"/>
                  </a:lnTo>
                  <a:lnTo>
                    <a:pt x="1104" y="809"/>
                  </a:lnTo>
                  <a:lnTo>
                    <a:pt x="1032" y="809"/>
                  </a:lnTo>
                  <a:lnTo>
                    <a:pt x="1032" y="132"/>
                  </a:lnTo>
                  <a:lnTo>
                    <a:pt x="621" y="77"/>
                  </a:lnTo>
                  <a:lnTo>
                    <a:pt x="607" y="43"/>
                  </a:lnTo>
                  <a:lnTo>
                    <a:pt x="495" y="22"/>
                  </a:lnTo>
                  <a:lnTo>
                    <a:pt x="481" y="50"/>
                  </a:lnTo>
                  <a:lnTo>
                    <a:pt x="449" y="42"/>
                  </a:lnTo>
                  <a:lnTo>
                    <a:pt x="480" y="17"/>
                  </a:lnTo>
                  <a:lnTo>
                    <a:pt x="433" y="0"/>
                  </a:lnTo>
                  <a:lnTo>
                    <a:pt x="388" y="43"/>
                  </a:lnTo>
                  <a:lnTo>
                    <a:pt x="314" y="50"/>
                  </a:lnTo>
                  <a:lnTo>
                    <a:pt x="307" y="89"/>
                  </a:lnTo>
                  <a:lnTo>
                    <a:pt x="301" y="65"/>
                  </a:lnTo>
                  <a:lnTo>
                    <a:pt x="233" y="88"/>
                  </a:lnTo>
                  <a:lnTo>
                    <a:pt x="244" y="119"/>
                  </a:lnTo>
                  <a:lnTo>
                    <a:pt x="213" y="109"/>
                  </a:lnTo>
                  <a:lnTo>
                    <a:pt x="168" y="176"/>
                  </a:lnTo>
                  <a:lnTo>
                    <a:pt x="72" y="197"/>
                  </a:lnTo>
                  <a:lnTo>
                    <a:pt x="75" y="229"/>
                  </a:lnTo>
                  <a:lnTo>
                    <a:pt x="48" y="235"/>
                  </a:lnTo>
                  <a:lnTo>
                    <a:pt x="165" y="331"/>
                  </a:lnTo>
                  <a:lnTo>
                    <a:pt x="328" y="377"/>
                  </a:lnTo>
                  <a:lnTo>
                    <a:pt x="228" y="364"/>
                  </a:lnTo>
                  <a:lnTo>
                    <a:pt x="233" y="391"/>
                  </a:lnTo>
                  <a:lnTo>
                    <a:pt x="273" y="392"/>
                  </a:lnTo>
                  <a:lnTo>
                    <a:pt x="239" y="411"/>
                  </a:lnTo>
                  <a:lnTo>
                    <a:pt x="165" y="407"/>
                  </a:lnTo>
                  <a:lnTo>
                    <a:pt x="165" y="368"/>
                  </a:lnTo>
                  <a:lnTo>
                    <a:pt x="129" y="372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4" name="Freeform 307">
              <a:extLst>
                <a:ext uri="{FF2B5EF4-FFF2-40B4-BE49-F238E27FC236}">
                  <a16:creationId xmlns:a16="http://schemas.microsoft.com/office/drawing/2014/main" id="{427A92D1-69AD-435A-86D2-CC2405ED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5773" y="3558724"/>
              <a:ext cx="21901" cy="27050"/>
            </a:xfrm>
            <a:custGeom>
              <a:avLst/>
              <a:gdLst>
                <a:gd name="T0" fmla="*/ 0 w 45"/>
                <a:gd name="T1" fmla="*/ 1 h 62"/>
                <a:gd name="T2" fmla="*/ 0 w 45"/>
                <a:gd name="T3" fmla="*/ 0 h 62"/>
                <a:gd name="T4" fmla="*/ 1 w 45"/>
                <a:gd name="T5" fmla="*/ 1 h 62"/>
                <a:gd name="T6" fmla="*/ 0 w 45"/>
                <a:gd name="T7" fmla="*/ 1 h 62"/>
                <a:gd name="T8" fmla="*/ 0 w 45"/>
                <a:gd name="T9" fmla="*/ 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"/>
                <a:gd name="T16" fmla="*/ 0 h 62"/>
                <a:gd name="T17" fmla="*/ 45 w 45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" h="62">
                  <a:moveTo>
                    <a:pt x="0" y="23"/>
                  </a:moveTo>
                  <a:lnTo>
                    <a:pt x="4" y="0"/>
                  </a:lnTo>
                  <a:lnTo>
                    <a:pt x="45" y="38"/>
                  </a:lnTo>
                  <a:lnTo>
                    <a:pt x="14" y="62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5" name="Freeform 308">
              <a:extLst>
                <a:ext uri="{FF2B5EF4-FFF2-40B4-BE49-F238E27FC236}">
                  <a16:creationId xmlns:a16="http://schemas.microsoft.com/office/drawing/2014/main" id="{3AAAF8DA-55E5-4722-8268-7ACAF4588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90" y="2659708"/>
              <a:ext cx="47172" cy="30232"/>
            </a:xfrm>
            <a:custGeom>
              <a:avLst/>
              <a:gdLst>
                <a:gd name="T0" fmla="*/ 0 w 100"/>
                <a:gd name="T1" fmla="*/ 1 h 69"/>
                <a:gd name="T2" fmla="*/ 1 w 100"/>
                <a:gd name="T3" fmla="*/ 1 h 69"/>
                <a:gd name="T4" fmla="*/ 2 w 100"/>
                <a:gd name="T5" fmla="*/ 0 h 69"/>
                <a:gd name="T6" fmla="*/ 1 w 100"/>
                <a:gd name="T7" fmla="*/ 0 h 69"/>
                <a:gd name="T8" fmla="*/ 1 w 100"/>
                <a:gd name="T9" fmla="*/ 1 h 69"/>
                <a:gd name="T10" fmla="*/ 0 w 100"/>
                <a:gd name="T11" fmla="*/ 1 h 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69"/>
                <a:gd name="T20" fmla="*/ 100 w 100"/>
                <a:gd name="T21" fmla="*/ 69 h 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69">
                  <a:moveTo>
                    <a:pt x="0" y="28"/>
                  </a:moveTo>
                  <a:lnTo>
                    <a:pt x="28" y="69"/>
                  </a:lnTo>
                  <a:lnTo>
                    <a:pt x="100" y="11"/>
                  </a:lnTo>
                  <a:lnTo>
                    <a:pt x="32" y="0"/>
                  </a:lnTo>
                  <a:lnTo>
                    <a:pt x="41" y="27"/>
                  </a:lnTo>
                  <a:lnTo>
                    <a:pt x="0" y="2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6" name="Freeform 309">
              <a:extLst>
                <a:ext uri="{FF2B5EF4-FFF2-40B4-BE49-F238E27FC236}">
                  <a16:creationId xmlns:a16="http://schemas.microsoft.com/office/drawing/2014/main" id="{73B6A37C-A9DE-4ADA-B117-12A2AB7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2610" y="2602426"/>
              <a:ext cx="146571" cy="143206"/>
            </a:xfrm>
            <a:custGeom>
              <a:avLst/>
              <a:gdLst>
                <a:gd name="T0" fmla="*/ 0 w 306"/>
                <a:gd name="T1" fmla="*/ 1 h 315"/>
                <a:gd name="T2" fmla="*/ 0 w 306"/>
                <a:gd name="T3" fmla="*/ 2 h 315"/>
                <a:gd name="T4" fmla="*/ 1 w 306"/>
                <a:gd name="T5" fmla="*/ 2 h 315"/>
                <a:gd name="T6" fmla="*/ 2 w 306"/>
                <a:gd name="T7" fmla="*/ 2 h 315"/>
                <a:gd name="T8" fmla="*/ 1 w 306"/>
                <a:gd name="T9" fmla="*/ 1 h 315"/>
                <a:gd name="T10" fmla="*/ 2 w 306"/>
                <a:gd name="T11" fmla="*/ 1 h 315"/>
                <a:gd name="T12" fmla="*/ 3 w 306"/>
                <a:gd name="T13" fmla="*/ 2 h 315"/>
                <a:gd name="T14" fmla="*/ 2 w 306"/>
                <a:gd name="T15" fmla="*/ 1 h 315"/>
                <a:gd name="T16" fmla="*/ 3 w 306"/>
                <a:gd name="T17" fmla="*/ 2 h 315"/>
                <a:gd name="T18" fmla="*/ 4 w 306"/>
                <a:gd name="T19" fmla="*/ 3 h 315"/>
                <a:gd name="T20" fmla="*/ 4 w 306"/>
                <a:gd name="T21" fmla="*/ 4 h 315"/>
                <a:gd name="T22" fmla="*/ 6 w 306"/>
                <a:gd name="T23" fmla="*/ 5 h 315"/>
                <a:gd name="T24" fmla="*/ 5 w 306"/>
                <a:gd name="T25" fmla="*/ 6 h 315"/>
                <a:gd name="T26" fmla="*/ 6 w 306"/>
                <a:gd name="T27" fmla="*/ 5 h 315"/>
                <a:gd name="T28" fmla="*/ 6 w 306"/>
                <a:gd name="T29" fmla="*/ 7 h 315"/>
                <a:gd name="T30" fmla="*/ 7 w 306"/>
                <a:gd name="T31" fmla="*/ 7 h 315"/>
                <a:gd name="T32" fmla="*/ 7 w 306"/>
                <a:gd name="T33" fmla="*/ 6 h 315"/>
                <a:gd name="T34" fmla="*/ 5 w 306"/>
                <a:gd name="T35" fmla="*/ 5 h 315"/>
                <a:gd name="T36" fmla="*/ 2 w 306"/>
                <a:gd name="T37" fmla="*/ 0 h 315"/>
                <a:gd name="T38" fmla="*/ 1 w 306"/>
                <a:gd name="T39" fmla="*/ 1 h 315"/>
                <a:gd name="T40" fmla="*/ 0 w 306"/>
                <a:gd name="T41" fmla="*/ 1 h 3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06"/>
                <a:gd name="T64" fmla="*/ 0 h 315"/>
                <a:gd name="T65" fmla="*/ 306 w 306"/>
                <a:gd name="T66" fmla="*/ 315 h 3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06" h="315">
                  <a:moveTo>
                    <a:pt x="0" y="30"/>
                  </a:moveTo>
                  <a:lnTo>
                    <a:pt x="15" y="77"/>
                  </a:lnTo>
                  <a:lnTo>
                    <a:pt x="56" y="98"/>
                  </a:lnTo>
                  <a:lnTo>
                    <a:pt x="77" y="83"/>
                  </a:lnTo>
                  <a:lnTo>
                    <a:pt x="38" y="58"/>
                  </a:lnTo>
                  <a:lnTo>
                    <a:pt x="77" y="58"/>
                  </a:lnTo>
                  <a:lnTo>
                    <a:pt x="107" y="99"/>
                  </a:lnTo>
                  <a:lnTo>
                    <a:pt x="96" y="27"/>
                  </a:lnTo>
                  <a:lnTo>
                    <a:pt x="120" y="90"/>
                  </a:lnTo>
                  <a:lnTo>
                    <a:pt x="186" y="125"/>
                  </a:lnTo>
                  <a:lnTo>
                    <a:pt x="174" y="169"/>
                  </a:lnTo>
                  <a:lnTo>
                    <a:pt x="249" y="225"/>
                  </a:lnTo>
                  <a:lnTo>
                    <a:pt x="227" y="269"/>
                  </a:lnTo>
                  <a:lnTo>
                    <a:pt x="265" y="233"/>
                  </a:lnTo>
                  <a:lnTo>
                    <a:pt x="275" y="315"/>
                  </a:lnTo>
                  <a:lnTo>
                    <a:pt x="303" y="302"/>
                  </a:lnTo>
                  <a:lnTo>
                    <a:pt x="306" y="240"/>
                  </a:lnTo>
                  <a:lnTo>
                    <a:pt x="235" y="205"/>
                  </a:lnTo>
                  <a:lnTo>
                    <a:pt x="98" y="0"/>
                  </a:lnTo>
                  <a:lnTo>
                    <a:pt x="23" y="5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7" name="Freeform 310">
              <a:extLst>
                <a:ext uri="{FF2B5EF4-FFF2-40B4-BE49-F238E27FC236}">
                  <a16:creationId xmlns:a16="http://schemas.microsoft.com/office/drawing/2014/main" id="{4EF39E2E-A7D4-486A-B532-33FD5B51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4620" y="2648570"/>
              <a:ext cx="23586" cy="22276"/>
            </a:xfrm>
            <a:custGeom>
              <a:avLst/>
              <a:gdLst>
                <a:gd name="T0" fmla="*/ 0 w 50"/>
                <a:gd name="T1" fmla="*/ 0 h 51"/>
                <a:gd name="T2" fmla="*/ 0 w 50"/>
                <a:gd name="T3" fmla="*/ 1 h 51"/>
                <a:gd name="T4" fmla="*/ 0 w 50"/>
                <a:gd name="T5" fmla="*/ 1 h 51"/>
                <a:gd name="T6" fmla="*/ 1 w 50"/>
                <a:gd name="T7" fmla="*/ 1 h 51"/>
                <a:gd name="T8" fmla="*/ 1 w 50"/>
                <a:gd name="T9" fmla="*/ 1 h 51"/>
                <a:gd name="T10" fmla="*/ 1 w 50"/>
                <a:gd name="T11" fmla="*/ 0 h 51"/>
                <a:gd name="T12" fmla="*/ 0 w 50"/>
                <a:gd name="T13" fmla="*/ 0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0"/>
                <a:gd name="T22" fmla="*/ 0 h 51"/>
                <a:gd name="T23" fmla="*/ 50 w 50"/>
                <a:gd name="T24" fmla="*/ 51 h 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0" h="51">
                  <a:moveTo>
                    <a:pt x="0" y="0"/>
                  </a:moveTo>
                  <a:lnTo>
                    <a:pt x="13" y="51"/>
                  </a:lnTo>
                  <a:lnTo>
                    <a:pt x="18" y="24"/>
                  </a:lnTo>
                  <a:lnTo>
                    <a:pt x="50" y="46"/>
                  </a:lnTo>
                  <a:lnTo>
                    <a:pt x="21" y="24"/>
                  </a:lnTo>
                  <a:lnTo>
                    <a:pt x="49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8" name="Freeform 311">
              <a:extLst>
                <a:ext uri="{FF2B5EF4-FFF2-40B4-BE49-F238E27FC236}">
                  <a16:creationId xmlns:a16="http://schemas.microsoft.com/office/drawing/2014/main" id="{B235740D-9AC9-4A97-9B53-39B48647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728" y="2667664"/>
              <a:ext cx="15163" cy="36597"/>
            </a:xfrm>
            <a:custGeom>
              <a:avLst/>
              <a:gdLst>
                <a:gd name="T0" fmla="*/ 0 w 29"/>
                <a:gd name="T1" fmla="*/ 0 h 80"/>
                <a:gd name="T2" fmla="*/ 1 w 29"/>
                <a:gd name="T3" fmla="*/ 0 h 80"/>
                <a:gd name="T4" fmla="*/ 1 w 29"/>
                <a:gd name="T5" fmla="*/ 2 h 80"/>
                <a:gd name="T6" fmla="*/ 0 w 29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80"/>
                <a:gd name="T14" fmla="*/ 29 w 29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80">
                  <a:moveTo>
                    <a:pt x="0" y="0"/>
                  </a:moveTo>
                  <a:lnTo>
                    <a:pt x="28" y="15"/>
                  </a:lnTo>
                  <a:lnTo>
                    <a:pt x="29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69" name="Freeform 312">
              <a:extLst>
                <a:ext uri="{FF2B5EF4-FFF2-40B4-BE49-F238E27FC236}">
                  <a16:creationId xmlns:a16="http://schemas.microsoft.com/office/drawing/2014/main" id="{53DFFAFD-B330-4ADC-93AF-C1A7269BA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1575" y="2650161"/>
              <a:ext cx="18532" cy="20685"/>
            </a:xfrm>
            <a:custGeom>
              <a:avLst/>
              <a:gdLst>
                <a:gd name="T0" fmla="*/ 0 w 39"/>
                <a:gd name="T1" fmla="*/ 0 h 47"/>
                <a:gd name="T2" fmla="*/ 0 w 39"/>
                <a:gd name="T3" fmla="*/ 1 h 47"/>
                <a:gd name="T4" fmla="*/ 1 w 39"/>
                <a:gd name="T5" fmla="*/ 1 h 47"/>
                <a:gd name="T6" fmla="*/ 1 w 39"/>
                <a:gd name="T7" fmla="*/ 0 h 47"/>
                <a:gd name="T8" fmla="*/ 1 w 39"/>
                <a:gd name="T9" fmla="*/ 1 h 47"/>
                <a:gd name="T10" fmla="*/ 1 w 39"/>
                <a:gd name="T11" fmla="*/ 0 h 47"/>
                <a:gd name="T12" fmla="*/ 0 w 39"/>
                <a:gd name="T13" fmla="*/ 0 h 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"/>
                <a:gd name="T22" fmla="*/ 0 h 47"/>
                <a:gd name="T23" fmla="*/ 39 w 39"/>
                <a:gd name="T24" fmla="*/ 47 h 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" h="47">
                  <a:moveTo>
                    <a:pt x="0" y="0"/>
                  </a:moveTo>
                  <a:lnTo>
                    <a:pt x="7" y="47"/>
                  </a:lnTo>
                  <a:lnTo>
                    <a:pt x="32" y="47"/>
                  </a:lnTo>
                  <a:lnTo>
                    <a:pt x="22" y="4"/>
                  </a:lnTo>
                  <a:lnTo>
                    <a:pt x="39" y="35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0" name="Freeform 313">
              <a:extLst>
                <a:ext uri="{FF2B5EF4-FFF2-40B4-BE49-F238E27FC236}">
                  <a16:creationId xmlns:a16="http://schemas.microsoft.com/office/drawing/2014/main" id="{B9FDB40E-5A54-4D74-A2E3-EC3A0C120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6738" y="2680394"/>
              <a:ext cx="16847" cy="17503"/>
            </a:xfrm>
            <a:custGeom>
              <a:avLst/>
              <a:gdLst>
                <a:gd name="T0" fmla="*/ 0 w 34"/>
                <a:gd name="T1" fmla="*/ 0 h 35"/>
                <a:gd name="T2" fmla="*/ 1 w 34"/>
                <a:gd name="T3" fmla="*/ 1 h 35"/>
                <a:gd name="T4" fmla="*/ 1 w 34"/>
                <a:gd name="T5" fmla="*/ 0 h 35"/>
                <a:gd name="T6" fmla="*/ 0 w 34"/>
                <a:gd name="T7" fmla="*/ 0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35"/>
                <a:gd name="T14" fmla="*/ 34 w 3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35">
                  <a:moveTo>
                    <a:pt x="0" y="0"/>
                  </a:moveTo>
                  <a:lnTo>
                    <a:pt x="31" y="35"/>
                  </a:lnTo>
                  <a:lnTo>
                    <a:pt x="34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1" name="Freeform 314">
              <a:extLst>
                <a:ext uri="{FF2B5EF4-FFF2-40B4-BE49-F238E27FC236}">
                  <a16:creationId xmlns:a16="http://schemas.microsoft.com/office/drawing/2014/main" id="{E2FD6887-E2BD-4136-A439-5D6E3832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792" y="2702670"/>
              <a:ext cx="25271" cy="36597"/>
            </a:xfrm>
            <a:custGeom>
              <a:avLst/>
              <a:gdLst>
                <a:gd name="T0" fmla="*/ 0 w 53"/>
                <a:gd name="T1" fmla="*/ 0 h 81"/>
                <a:gd name="T2" fmla="*/ 1 w 53"/>
                <a:gd name="T3" fmla="*/ 1 h 81"/>
                <a:gd name="T4" fmla="*/ 1 w 53"/>
                <a:gd name="T5" fmla="*/ 2 h 81"/>
                <a:gd name="T6" fmla="*/ 0 w 53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81"/>
                <a:gd name="T14" fmla="*/ 53 w 53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81">
                  <a:moveTo>
                    <a:pt x="0" y="0"/>
                  </a:moveTo>
                  <a:lnTo>
                    <a:pt x="42" y="30"/>
                  </a:lnTo>
                  <a:lnTo>
                    <a:pt x="53" y="8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2" name="Freeform 315">
              <a:extLst>
                <a:ext uri="{FF2B5EF4-FFF2-40B4-BE49-F238E27FC236}">
                  <a16:creationId xmlns:a16="http://schemas.microsoft.com/office/drawing/2014/main" id="{6C7CBDCB-0964-4A28-913A-6EDA05154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2225" y="2712217"/>
              <a:ext cx="11793" cy="23868"/>
            </a:xfrm>
            <a:custGeom>
              <a:avLst/>
              <a:gdLst>
                <a:gd name="T0" fmla="*/ 0 w 26"/>
                <a:gd name="T1" fmla="*/ 1 h 49"/>
                <a:gd name="T2" fmla="*/ 0 w 26"/>
                <a:gd name="T3" fmla="*/ 0 h 49"/>
                <a:gd name="T4" fmla="*/ 1 w 26"/>
                <a:gd name="T5" fmla="*/ 2 h 49"/>
                <a:gd name="T6" fmla="*/ 0 w 26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49"/>
                <a:gd name="T14" fmla="*/ 26 w 26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49">
                  <a:moveTo>
                    <a:pt x="0" y="29"/>
                  </a:moveTo>
                  <a:lnTo>
                    <a:pt x="10" y="0"/>
                  </a:lnTo>
                  <a:lnTo>
                    <a:pt x="26" y="49"/>
                  </a:lnTo>
                  <a:lnTo>
                    <a:pt x="0" y="2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3" name="Freeform 316">
              <a:extLst>
                <a:ext uri="{FF2B5EF4-FFF2-40B4-BE49-F238E27FC236}">
                  <a16:creationId xmlns:a16="http://schemas.microsoft.com/office/drawing/2014/main" id="{64D01002-D09D-48BB-8668-852A493F2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8579" y="2888838"/>
              <a:ext cx="1058006" cy="560095"/>
            </a:xfrm>
            <a:custGeom>
              <a:avLst/>
              <a:gdLst>
                <a:gd name="T0" fmla="*/ 1 w 2200"/>
                <a:gd name="T1" fmla="*/ 4 h 1238"/>
                <a:gd name="T2" fmla="*/ 1 w 2200"/>
                <a:gd name="T3" fmla="*/ 4 h 1238"/>
                <a:gd name="T4" fmla="*/ 2 w 2200"/>
                <a:gd name="T5" fmla="*/ 14 h 1238"/>
                <a:gd name="T6" fmla="*/ 2 w 2200"/>
                <a:gd name="T7" fmla="*/ 15 h 1238"/>
                <a:gd name="T8" fmla="*/ 5 w 2200"/>
                <a:gd name="T9" fmla="*/ 19 h 1238"/>
                <a:gd name="T10" fmla="*/ 9 w 2200"/>
                <a:gd name="T11" fmla="*/ 20 h 1238"/>
                <a:gd name="T12" fmla="*/ 16 w 2200"/>
                <a:gd name="T13" fmla="*/ 21 h 1238"/>
                <a:gd name="T14" fmla="*/ 21 w 2200"/>
                <a:gd name="T15" fmla="*/ 23 h 1238"/>
                <a:gd name="T16" fmla="*/ 25 w 2200"/>
                <a:gd name="T17" fmla="*/ 28 h 1238"/>
                <a:gd name="T18" fmla="*/ 26 w 2200"/>
                <a:gd name="T19" fmla="*/ 24 h 1238"/>
                <a:gd name="T20" fmla="*/ 29 w 2200"/>
                <a:gd name="T21" fmla="*/ 23 h 1238"/>
                <a:gd name="T22" fmla="*/ 31 w 2200"/>
                <a:gd name="T23" fmla="*/ 23 h 1238"/>
                <a:gd name="T24" fmla="*/ 32 w 2200"/>
                <a:gd name="T25" fmla="*/ 23 h 1238"/>
                <a:gd name="T26" fmla="*/ 33 w 2200"/>
                <a:gd name="T27" fmla="*/ 23 h 1238"/>
                <a:gd name="T28" fmla="*/ 37 w 2200"/>
                <a:gd name="T29" fmla="*/ 24 h 1238"/>
                <a:gd name="T30" fmla="*/ 39 w 2200"/>
                <a:gd name="T31" fmla="*/ 28 h 1238"/>
                <a:gd name="T32" fmla="*/ 39 w 2200"/>
                <a:gd name="T33" fmla="*/ 27 h 1238"/>
                <a:gd name="T34" fmla="*/ 39 w 2200"/>
                <a:gd name="T35" fmla="*/ 20 h 1238"/>
                <a:gd name="T36" fmla="*/ 43 w 2200"/>
                <a:gd name="T37" fmla="*/ 16 h 1238"/>
                <a:gd name="T38" fmla="*/ 43 w 2200"/>
                <a:gd name="T39" fmla="*/ 15 h 1238"/>
                <a:gd name="T40" fmla="*/ 42 w 2200"/>
                <a:gd name="T41" fmla="*/ 13 h 1238"/>
                <a:gd name="T42" fmla="*/ 43 w 2200"/>
                <a:gd name="T43" fmla="*/ 13 h 1238"/>
                <a:gd name="T44" fmla="*/ 43 w 2200"/>
                <a:gd name="T45" fmla="*/ 15 h 1238"/>
                <a:gd name="T46" fmla="*/ 44 w 2200"/>
                <a:gd name="T47" fmla="*/ 12 h 1238"/>
                <a:gd name="T48" fmla="*/ 45 w 2200"/>
                <a:gd name="T49" fmla="*/ 11 h 1238"/>
                <a:gd name="T50" fmla="*/ 48 w 2200"/>
                <a:gd name="T51" fmla="*/ 9 h 1238"/>
                <a:gd name="T52" fmla="*/ 51 w 2200"/>
                <a:gd name="T53" fmla="*/ 6 h 1238"/>
                <a:gd name="T54" fmla="*/ 51 w 2200"/>
                <a:gd name="T55" fmla="*/ 5 h 1238"/>
                <a:gd name="T56" fmla="*/ 49 w 2200"/>
                <a:gd name="T57" fmla="*/ 3 h 1238"/>
                <a:gd name="T58" fmla="*/ 43 w 2200"/>
                <a:gd name="T59" fmla="*/ 6 h 1238"/>
                <a:gd name="T60" fmla="*/ 41 w 2200"/>
                <a:gd name="T61" fmla="*/ 8 h 1238"/>
                <a:gd name="T62" fmla="*/ 38 w 2200"/>
                <a:gd name="T63" fmla="*/ 10 h 1238"/>
                <a:gd name="T64" fmla="*/ 37 w 2200"/>
                <a:gd name="T65" fmla="*/ 9 h 1238"/>
                <a:gd name="T66" fmla="*/ 37 w 2200"/>
                <a:gd name="T67" fmla="*/ 9 h 1238"/>
                <a:gd name="T68" fmla="*/ 37 w 2200"/>
                <a:gd name="T69" fmla="*/ 7 h 1238"/>
                <a:gd name="T70" fmla="*/ 37 w 2200"/>
                <a:gd name="T71" fmla="*/ 5 h 1238"/>
                <a:gd name="T72" fmla="*/ 34 w 2200"/>
                <a:gd name="T73" fmla="*/ 6 h 1238"/>
                <a:gd name="T74" fmla="*/ 33 w 2200"/>
                <a:gd name="T75" fmla="*/ 10 h 1238"/>
                <a:gd name="T76" fmla="*/ 33 w 2200"/>
                <a:gd name="T77" fmla="*/ 5 h 1238"/>
                <a:gd name="T78" fmla="*/ 34 w 2200"/>
                <a:gd name="T79" fmla="*/ 5 h 1238"/>
                <a:gd name="T80" fmla="*/ 36 w 2200"/>
                <a:gd name="T81" fmla="*/ 4 h 1238"/>
                <a:gd name="T82" fmla="*/ 32 w 2200"/>
                <a:gd name="T83" fmla="*/ 3 h 1238"/>
                <a:gd name="T84" fmla="*/ 31 w 2200"/>
                <a:gd name="T85" fmla="*/ 4 h 1238"/>
                <a:gd name="T86" fmla="*/ 31 w 2200"/>
                <a:gd name="T87" fmla="*/ 2 h 1238"/>
                <a:gd name="T88" fmla="*/ 26 w 2200"/>
                <a:gd name="T89" fmla="*/ 0 h 1238"/>
                <a:gd name="T90" fmla="*/ 2 w 2200"/>
                <a:gd name="T91" fmla="*/ 1 h 1238"/>
                <a:gd name="T92" fmla="*/ 2 w 2200"/>
                <a:gd name="T93" fmla="*/ 3 h 1238"/>
                <a:gd name="T94" fmla="*/ 0 w 2200"/>
                <a:gd name="T95" fmla="*/ 2 h 123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200"/>
                <a:gd name="T145" fmla="*/ 0 h 1238"/>
                <a:gd name="T146" fmla="*/ 2200 w 2200"/>
                <a:gd name="T147" fmla="*/ 1238 h 123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200" h="1238">
                  <a:moveTo>
                    <a:pt x="0" y="69"/>
                  </a:moveTo>
                  <a:lnTo>
                    <a:pt x="26" y="169"/>
                  </a:lnTo>
                  <a:lnTo>
                    <a:pt x="56" y="180"/>
                  </a:lnTo>
                  <a:lnTo>
                    <a:pt x="32" y="187"/>
                  </a:lnTo>
                  <a:lnTo>
                    <a:pt x="12" y="491"/>
                  </a:lnTo>
                  <a:lnTo>
                    <a:pt x="70" y="612"/>
                  </a:lnTo>
                  <a:lnTo>
                    <a:pt x="104" y="612"/>
                  </a:lnTo>
                  <a:lnTo>
                    <a:pt x="89" y="656"/>
                  </a:lnTo>
                  <a:lnTo>
                    <a:pt x="160" y="786"/>
                  </a:lnTo>
                  <a:lnTo>
                    <a:pt x="231" y="816"/>
                  </a:lnTo>
                  <a:lnTo>
                    <a:pt x="291" y="890"/>
                  </a:lnTo>
                  <a:lnTo>
                    <a:pt x="378" y="881"/>
                  </a:lnTo>
                  <a:lnTo>
                    <a:pt x="524" y="951"/>
                  </a:lnTo>
                  <a:lnTo>
                    <a:pt x="698" y="924"/>
                  </a:lnTo>
                  <a:lnTo>
                    <a:pt x="800" y="1055"/>
                  </a:lnTo>
                  <a:lnTo>
                    <a:pt x="879" y="1020"/>
                  </a:lnTo>
                  <a:lnTo>
                    <a:pt x="978" y="1181"/>
                  </a:lnTo>
                  <a:lnTo>
                    <a:pt x="1053" y="1208"/>
                  </a:lnTo>
                  <a:lnTo>
                    <a:pt x="1046" y="1119"/>
                  </a:lnTo>
                  <a:lnTo>
                    <a:pt x="1126" y="1065"/>
                  </a:lnTo>
                  <a:lnTo>
                    <a:pt x="1133" y="1022"/>
                  </a:lnTo>
                  <a:lnTo>
                    <a:pt x="1244" y="1020"/>
                  </a:lnTo>
                  <a:lnTo>
                    <a:pt x="1346" y="1055"/>
                  </a:lnTo>
                  <a:lnTo>
                    <a:pt x="1347" y="1001"/>
                  </a:lnTo>
                  <a:lnTo>
                    <a:pt x="1307" y="995"/>
                  </a:lnTo>
                  <a:lnTo>
                    <a:pt x="1389" y="993"/>
                  </a:lnTo>
                  <a:lnTo>
                    <a:pt x="1394" y="969"/>
                  </a:lnTo>
                  <a:lnTo>
                    <a:pt x="1401" y="997"/>
                  </a:lnTo>
                  <a:lnTo>
                    <a:pt x="1557" y="1008"/>
                  </a:lnTo>
                  <a:lnTo>
                    <a:pt x="1597" y="1053"/>
                  </a:lnTo>
                  <a:lnTo>
                    <a:pt x="1603" y="1134"/>
                  </a:lnTo>
                  <a:lnTo>
                    <a:pt x="1654" y="1238"/>
                  </a:lnTo>
                  <a:lnTo>
                    <a:pt x="1684" y="1235"/>
                  </a:lnTo>
                  <a:lnTo>
                    <a:pt x="1699" y="1156"/>
                  </a:lnTo>
                  <a:lnTo>
                    <a:pt x="1644" y="969"/>
                  </a:lnTo>
                  <a:lnTo>
                    <a:pt x="1676" y="889"/>
                  </a:lnTo>
                  <a:lnTo>
                    <a:pt x="1870" y="736"/>
                  </a:lnTo>
                  <a:lnTo>
                    <a:pt x="1833" y="720"/>
                  </a:lnTo>
                  <a:lnTo>
                    <a:pt x="1867" y="713"/>
                  </a:lnTo>
                  <a:lnTo>
                    <a:pt x="1840" y="662"/>
                  </a:lnTo>
                  <a:lnTo>
                    <a:pt x="1846" y="617"/>
                  </a:lnTo>
                  <a:lnTo>
                    <a:pt x="1805" y="585"/>
                  </a:lnTo>
                  <a:lnTo>
                    <a:pt x="1846" y="608"/>
                  </a:lnTo>
                  <a:lnTo>
                    <a:pt x="1835" y="554"/>
                  </a:lnTo>
                  <a:lnTo>
                    <a:pt x="1862" y="536"/>
                  </a:lnTo>
                  <a:lnTo>
                    <a:pt x="1867" y="656"/>
                  </a:lnTo>
                  <a:lnTo>
                    <a:pt x="1895" y="586"/>
                  </a:lnTo>
                  <a:lnTo>
                    <a:pt x="1878" y="529"/>
                  </a:lnTo>
                  <a:lnTo>
                    <a:pt x="1896" y="562"/>
                  </a:lnTo>
                  <a:lnTo>
                    <a:pt x="1937" y="464"/>
                  </a:lnTo>
                  <a:lnTo>
                    <a:pt x="2092" y="420"/>
                  </a:lnTo>
                  <a:lnTo>
                    <a:pt x="2051" y="394"/>
                  </a:lnTo>
                  <a:lnTo>
                    <a:pt x="2081" y="320"/>
                  </a:lnTo>
                  <a:lnTo>
                    <a:pt x="2195" y="264"/>
                  </a:lnTo>
                  <a:lnTo>
                    <a:pt x="2200" y="233"/>
                  </a:lnTo>
                  <a:lnTo>
                    <a:pt x="2171" y="209"/>
                  </a:lnTo>
                  <a:lnTo>
                    <a:pt x="2171" y="136"/>
                  </a:lnTo>
                  <a:lnTo>
                    <a:pt x="2109" y="114"/>
                  </a:lnTo>
                  <a:lnTo>
                    <a:pt x="2061" y="230"/>
                  </a:lnTo>
                  <a:lnTo>
                    <a:pt x="1867" y="274"/>
                  </a:lnTo>
                  <a:lnTo>
                    <a:pt x="1851" y="324"/>
                  </a:lnTo>
                  <a:lnTo>
                    <a:pt x="1740" y="345"/>
                  </a:lnTo>
                  <a:lnTo>
                    <a:pt x="1747" y="363"/>
                  </a:lnTo>
                  <a:lnTo>
                    <a:pt x="1637" y="431"/>
                  </a:lnTo>
                  <a:lnTo>
                    <a:pt x="1586" y="429"/>
                  </a:lnTo>
                  <a:lnTo>
                    <a:pt x="1584" y="410"/>
                  </a:lnTo>
                  <a:lnTo>
                    <a:pt x="1592" y="387"/>
                  </a:lnTo>
                  <a:lnTo>
                    <a:pt x="1604" y="372"/>
                  </a:lnTo>
                  <a:lnTo>
                    <a:pt x="1611" y="351"/>
                  </a:lnTo>
                  <a:lnTo>
                    <a:pt x="1592" y="297"/>
                  </a:lnTo>
                  <a:lnTo>
                    <a:pt x="1554" y="318"/>
                  </a:lnTo>
                  <a:lnTo>
                    <a:pt x="1569" y="230"/>
                  </a:lnTo>
                  <a:lnTo>
                    <a:pt x="1509" y="209"/>
                  </a:lnTo>
                  <a:lnTo>
                    <a:pt x="1465" y="264"/>
                  </a:lnTo>
                  <a:lnTo>
                    <a:pt x="1448" y="413"/>
                  </a:lnTo>
                  <a:lnTo>
                    <a:pt x="1413" y="417"/>
                  </a:lnTo>
                  <a:lnTo>
                    <a:pt x="1402" y="347"/>
                  </a:lnTo>
                  <a:lnTo>
                    <a:pt x="1434" y="234"/>
                  </a:lnTo>
                  <a:lnTo>
                    <a:pt x="1403" y="252"/>
                  </a:lnTo>
                  <a:lnTo>
                    <a:pt x="1451" y="196"/>
                  </a:lnTo>
                  <a:lnTo>
                    <a:pt x="1552" y="194"/>
                  </a:lnTo>
                  <a:lnTo>
                    <a:pt x="1536" y="164"/>
                  </a:lnTo>
                  <a:lnTo>
                    <a:pt x="1529" y="164"/>
                  </a:lnTo>
                  <a:lnTo>
                    <a:pt x="1381" y="146"/>
                  </a:lnTo>
                  <a:lnTo>
                    <a:pt x="1403" y="110"/>
                  </a:lnTo>
                  <a:lnTo>
                    <a:pt x="1315" y="159"/>
                  </a:lnTo>
                  <a:lnTo>
                    <a:pt x="1243" y="159"/>
                  </a:lnTo>
                  <a:lnTo>
                    <a:pt x="1330" y="82"/>
                  </a:lnTo>
                  <a:lnTo>
                    <a:pt x="1147" y="40"/>
                  </a:lnTo>
                  <a:lnTo>
                    <a:pt x="1127" y="0"/>
                  </a:lnTo>
                  <a:lnTo>
                    <a:pt x="1126" y="26"/>
                  </a:lnTo>
                  <a:lnTo>
                    <a:pt x="72" y="26"/>
                  </a:lnTo>
                  <a:lnTo>
                    <a:pt x="90" y="73"/>
                  </a:lnTo>
                  <a:lnTo>
                    <a:pt x="70" y="114"/>
                  </a:lnTo>
                  <a:lnTo>
                    <a:pt x="74" y="72"/>
                  </a:lnTo>
                  <a:lnTo>
                    <a:pt x="0" y="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4" name="Freeform 317">
              <a:extLst>
                <a:ext uri="{FF2B5EF4-FFF2-40B4-BE49-F238E27FC236}">
                  <a16:creationId xmlns:a16="http://schemas.microsoft.com/office/drawing/2014/main" id="{86A13294-936D-4C16-A751-2BC77B01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265" y="4581851"/>
              <a:ext cx="94345" cy="108200"/>
            </a:xfrm>
            <a:custGeom>
              <a:avLst/>
              <a:gdLst>
                <a:gd name="T0" fmla="*/ 0 w 199"/>
                <a:gd name="T1" fmla="*/ 5 h 238"/>
                <a:gd name="T2" fmla="*/ 1 w 199"/>
                <a:gd name="T3" fmla="*/ 0 h 238"/>
                <a:gd name="T4" fmla="*/ 1 w 199"/>
                <a:gd name="T5" fmla="*/ 0 h 238"/>
                <a:gd name="T6" fmla="*/ 4 w 199"/>
                <a:gd name="T7" fmla="*/ 2 h 238"/>
                <a:gd name="T8" fmla="*/ 5 w 199"/>
                <a:gd name="T9" fmla="*/ 3 h 238"/>
                <a:gd name="T10" fmla="*/ 4 w 199"/>
                <a:gd name="T11" fmla="*/ 4 h 238"/>
                <a:gd name="T12" fmla="*/ 3 w 199"/>
                <a:gd name="T13" fmla="*/ 5 h 238"/>
                <a:gd name="T14" fmla="*/ 0 w 199"/>
                <a:gd name="T15" fmla="*/ 5 h 2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9"/>
                <a:gd name="T25" fmla="*/ 0 h 238"/>
                <a:gd name="T26" fmla="*/ 199 w 199"/>
                <a:gd name="T27" fmla="*/ 238 h 2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9" h="238">
                  <a:moveTo>
                    <a:pt x="0" y="192"/>
                  </a:moveTo>
                  <a:lnTo>
                    <a:pt x="31" y="8"/>
                  </a:lnTo>
                  <a:lnTo>
                    <a:pt x="62" y="0"/>
                  </a:lnTo>
                  <a:lnTo>
                    <a:pt x="174" y="94"/>
                  </a:lnTo>
                  <a:lnTo>
                    <a:pt x="199" y="131"/>
                  </a:lnTo>
                  <a:lnTo>
                    <a:pt x="189" y="178"/>
                  </a:lnTo>
                  <a:lnTo>
                    <a:pt x="136" y="238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5" name="Freeform 318">
              <a:extLst>
                <a:ext uri="{FF2B5EF4-FFF2-40B4-BE49-F238E27FC236}">
                  <a16:creationId xmlns:a16="http://schemas.microsoft.com/office/drawing/2014/main" id="{FA8E605C-62C1-4BD7-9033-C7F30BB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25" y="3717842"/>
              <a:ext cx="245970" cy="229130"/>
            </a:xfrm>
            <a:custGeom>
              <a:avLst/>
              <a:gdLst>
                <a:gd name="T0" fmla="*/ 0 w 510"/>
                <a:gd name="T1" fmla="*/ 3 h 507"/>
                <a:gd name="T2" fmla="*/ 1 w 510"/>
                <a:gd name="T3" fmla="*/ 5 h 507"/>
                <a:gd name="T4" fmla="*/ 3 w 510"/>
                <a:gd name="T5" fmla="*/ 5 h 507"/>
                <a:gd name="T6" fmla="*/ 3 w 510"/>
                <a:gd name="T7" fmla="*/ 6 h 507"/>
                <a:gd name="T8" fmla="*/ 5 w 510"/>
                <a:gd name="T9" fmla="*/ 6 h 507"/>
                <a:gd name="T10" fmla="*/ 5 w 510"/>
                <a:gd name="T11" fmla="*/ 10 h 507"/>
                <a:gd name="T12" fmla="*/ 6 w 510"/>
                <a:gd name="T13" fmla="*/ 11 h 507"/>
                <a:gd name="T14" fmla="*/ 7 w 510"/>
                <a:gd name="T15" fmla="*/ 12 h 507"/>
                <a:gd name="T16" fmla="*/ 9 w 510"/>
                <a:gd name="T17" fmla="*/ 10 h 507"/>
                <a:gd name="T18" fmla="*/ 8 w 510"/>
                <a:gd name="T19" fmla="*/ 10 h 507"/>
                <a:gd name="T20" fmla="*/ 8 w 510"/>
                <a:gd name="T21" fmla="*/ 8 h 507"/>
                <a:gd name="T22" fmla="*/ 9 w 510"/>
                <a:gd name="T23" fmla="*/ 9 h 507"/>
                <a:gd name="T24" fmla="*/ 11 w 510"/>
                <a:gd name="T25" fmla="*/ 7 h 507"/>
                <a:gd name="T26" fmla="*/ 11 w 510"/>
                <a:gd name="T27" fmla="*/ 6 h 507"/>
                <a:gd name="T28" fmla="*/ 11 w 510"/>
                <a:gd name="T29" fmla="*/ 5 h 507"/>
                <a:gd name="T30" fmla="*/ 11 w 510"/>
                <a:gd name="T31" fmla="*/ 5 h 507"/>
                <a:gd name="T32" fmla="*/ 12 w 510"/>
                <a:gd name="T33" fmla="*/ 4 h 507"/>
                <a:gd name="T34" fmla="*/ 11 w 510"/>
                <a:gd name="T35" fmla="*/ 4 h 507"/>
                <a:gd name="T36" fmla="*/ 11 w 510"/>
                <a:gd name="T37" fmla="*/ 3 h 507"/>
                <a:gd name="T38" fmla="*/ 9 w 510"/>
                <a:gd name="T39" fmla="*/ 2 h 507"/>
                <a:gd name="T40" fmla="*/ 10 w 510"/>
                <a:gd name="T41" fmla="*/ 2 h 507"/>
                <a:gd name="T42" fmla="*/ 5 w 510"/>
                <a:gd name="T43" fmla="*/ 2 h 507"/>
                <a:gd name="T44" fmla="*/ 3 w 510"/>
                <a:gd name="T45" fmla="*/ 0 h 507"/>
                <a:gd name="T46" fmla="*/ 3 w 510"/>
                <a:gd name="T47" fmla="*/ 1 h 507"/>
                <a:gd name="T48" fmla="*/ 1 w 510"/>
                <a:gd name="T49" fmla="*/ 1 h 507"/>
                <a:gd name="T50" fmla="*/ 2 w 510"/>
                <a:gd name="T51" fmla="*/ 3 h 507"/>
                <a:gd name="T52" fmla="*/ 1 w 510"/>
                <a:gd name="T53" fmla="*/ 3 h 507"/>
                <a:gd name="T54" fmla="*/ 1 w 510"/>
                <a:gd name="T55" fmla="*/ 2 h 507"/>
                <a:gd name="T56" fmla="*/ 2 w 510"/>
                <a:gd name="T57" fmla="*/ 1 h 507"/>
                <a:gd name="T58" fmla="*/ 0 w 510"/>
                <a:gd name="T59" fmla="*/ 3 h 50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10"/>
                <a:gd name="T91" fmla="*/ 0 h 507"/>
                <a:gd name="T92" fmla="*/ 510 w 510"/>
                <a:gd name="T93" fmla="*/ 507 h 507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10" h="507">
                  <a:moveTo>
                    <a:pt x="0" y="138"/>
                  </a:moveTo>
                  <a:lnTo>
                    <a:pt x="48" y="226"/>
                  </a:lnTo>
                  <a:lnTo>
                    <a:pt x="122" y="237"/>
                  </a:lnTo>
                  <a:lnTo>
                    <a:pt x="146" y="275"/>
                  </a:lnTo>
                  <a:lnTo>
                    <a:pt x="220" y="269"/>
                  </a:lnTo>
                  <a:lnTo>
                    <a:pt x="208" y="422"/>
                  </a:lnTo>
                  <a:lnTo>
                    <a:pt x="243" y="486"/>
                  </a:lnTo>
                  <a:lnTo>
                    <a:pt x="284" y="507"/>
                  </a:lnTo>
                  <a:lnTo>
                    <a:pt x="379" y="448"/>
                  </a:lnTo>
                  <a:lnTo>
                    <a:pt x="341" y="437"/>
                  </a:lnTo>
                  <a:lnTo>
                    <a:pt x="325" y="352"/>
                  </a:lnTo>
                  <a:lnTo>
                    <a:pt x="387" y="368"/>
                  </a:lnTo>
                  <a:lnTo>
                    <a:pt x="487" y="315"/>
                  </a:lnTo>
                  <a:lnTo>
                    <a:pt x="457" y="275"/>
                  </a:lnTo>
                  <a:lnTo>
                    <a:pt x="491" y="236"/>
                  </a:lnTo>
                  <a:lnTo>
                    <a:pt x="477" y="207"/>
                  </a:lnTo>
                  <a:lnTo>
                    <a:pt x="510" y="175"/>
                  </a:lnTo>
                  <a:lnTo>
                    <a:pt x="467" y="168"/>
                  </a:lnTo>
                  <a:lnTo>
                    <a:pt x="467" y="127"/>
                  </a:lnTo>
                  <a:lnTo>
                    <a:pt x="391" y="84"/>
                  </a:lnTo>
                  <a:lnTo>
                    <a:pt x="426" y="72"/>
                  </a:lnTo>
                  <a:lnTo>
                    <a:pt x="200" y="81"/>
                  </a:lnTo>
                  <a:lnTo>
                    <a:pt x="127" y="0"/>
                  </a:lnTo>
                  <a:lnTo>
                    <a:pt x="133" y="37"/>
                  </a:lnTo>
                  <a:lnTo>
                    <a:pt x="66" y="68"/>
                  </a:lnTo>
                  <a:lnTo>
                    <a:pt x="86" y="127"/>
                  </a:lnTo>
                  <a:lnTo>
                    <a:pt x="63" y="150"/>
                  </a:lnTo>
                  <a:lnTo>
                    <a:pt x="48" y="96"/>
                  </a:lnTo>
                  <a:lnTo>
                    <a:pt x="73" y="22"/>
                  </a:lnTo>
                  <a:lnTo>
                    <a:pt x="0" y="1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6" name="Freeform 320">
              <a:extLst>
                <a:ext uri="{FF2B5EF4-FFF2-40B4-BE49-F238E27FC236}">
                  <a16:creationId xmlns:a16="http://schemas.microsoft.com/office/drawing/2014/main" id="{47DE0EBB-2619-441D-8071-BEED50F12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2611" y="3156156"/>
              <a:ext cx="259447" cy="203671"/>
            </a:xfrm>
            <a:custGeom>
              <a:avLst/>
              <a:gdLst>
                <a:gd name="T0" fmla="*/ 0 w 542"/>
                <a:gd name="T1" fmla="*/ 5 h 449"/>
                <a:gd name="T2" fmla="*/ 0 w 542"/>
                <a:gd name="T3" fmla="*/ 8 h 449"/>
                <a:gd name="T4" fmla="*/ 1 w 542"/>
                <a:gd name="T5" fmla="*/ 9 h 449"/>
                <a:gd name="T6" fmla="*/ 0 w 542"/>
                <a:gd name="T7" fmla="*/ 10 h 449"/>
                <a:gd name="T8" fmla="*/ 2 w 542"/>
                <a:gd name="T9" fmla="*/ 10 h 449"/>
                <a:gd name="T10" fmla="*/ 5 w 542"/>
                <a:gd name="T11" fmla="*/ 10 h 449"/>
                <a:gd name="T12" fmla="*/ 5 w 542"/>
                <a:gd name="T13" fmla="*/ 8 h 449"/>
                <a:gd name="T14" fmla="*/ 8 w 542"/>
                <a:gd name="T15" fmla="*/ 8 h 449"/>
                <a:gd name="T16" fmla="*/ 8 w 542"/>
                <a:gd name="T17" fmla="*/ 6 h 449"/>
                <a:gd name="T18" fmla="*/ 9 w 542"/>
                <a:gd name="T19" fmla="*/ 6 h 449"/>
                <a:gd name="T20" fmla="*/ 8 w 542"/>
                <a:gd name="T21" fmla="*/ 5 h 449"/>
                <a:gd name="T22" fmla="*/ 9 w 542"/>
                <a:gd name="T23" fmla="*/ 5 h 449"/>
                <a:gd name="T24" fmla="*/ 10 w 542"/>
                <a:gd name="T25" fmla="*/ 4 h 449"/>
                <a:gd name="T26" fmla="*/ 9 w 542"/>
                <a:gd name="T27" fmla="*/ 3 h 449"/>
                <a:gd name="T28" fmla="*/ 12 w 542"/>
                <a:gd name="T29" fmla="*/ 2 h 449"/>
                <a:gd name="T30" fmla="*/ 13 w 542"/>
                <a:gd name="T31" fmla="*/ 1 h 449"/>
                <a:gd name="T32" fmla="*/ 11 w 542"/>
                <a:gd name="T33" fmla="*/ 1 h 449"/>
                <a:gd name="T34" fmla="*/ 10 w 542"/>
                <a:gd name="T35" fmla="*/ 2 h 449"/>
                <a:gd name="T36" fmla="*/ 9 w 542"/>
                <a:gd name="T37" fmla="*/ 0 h 449"/>
                <a:gd name="T38" fmla="*/ 8 w 542"/>
                <a:gd name="T39" fmla="*/ 1 h 449"/>
                <a:gd name="T40" fmla="*/ 4 w 542"/>
                <a:gd name="T41" fmla="*/ 1 h 449"/>
                <a:gd name="T42" fmla="*/ 2 w 542"/>
                <a:gd name="T43" fmla="*/ 4 h 449"/>
                <a:gd name="T44" fmla="*/ 1 w 542"/>
                <a:gd name="T45" fmla="*/ 3 h 449"/>
                <a:gd name="T46" fmla="*/ 0 w 542"/>
                <a:gd name="T47" fmla="*/ 5 h 4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42"/>
                <a:gd name="T73" fmla="*/ 0 h 449"/>
                <a:gd name="T74" fmla="*/ 542 w 542"/>
                <a:gd name="T75" fmla="*/ 449 h 4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42" h="449">
                  <a:moveTo>
                    <a:pt x="0" y="214"/>
                  </a:moveTo>
                  <a:lnTo>
                    <a:pt x="6" y="333"/>
                  </a:lnTo>
                  <a:lnTo>
                    <a:pt x="42" y="368"/>
                  </a:lnTo>
                  <a:lnTo>
                    <a:pt x="14" y="426"/>
                  </a:lnTo>
                  <a:lnTo>
                    <a:pt x="73" y="449"/>
                  </a:lnTo>
                  <a:lnTo>
                    <a:pt x="212" y="426"/>
                  </a:lnTo>
                  <a:lnTo>
                    <a:pt x="239" y="361"/>
                  </a:lnTo>
                  <a:lnTo>
                    <a:pt x="333" y="325"/>
                  </a:lnTo>
                  <a:lnTo>
                    <a:pt x="340" y="269"/>
                  </a:lnTo>
                  <a:lnTo>
                    <a:pt x="375" y="254"/>
                  </a:lnTo>
                  <a:lnTo>
                    <a:pt x="361" y="226"/>
                  </a:lnTo>
                  <a:lnTo>
                    <a:pt x="393" y="222"/>
                  </a:lnTo>
                  <a:lnTo>
                    <a:pt x="418" y="168"/>
                  </a:lnTo>
                  <a:lnTo>
                    <a:pt x="408" y="112"/>
                  </a:lnTo>
                  <a:lnTo>
                    <a:pt x="538" y="72"/>
                  </a:lnTo>
                  <a:lnTo>
                    <a:pt x="542" y="61"/>
                  </a:lnTo>
                  <a:lnTo>
                    <a:pt x="492" y="50"/>
                  </a:lnTo>
                  <a:lnTo>
                    <a:pt x="423" y="88"/>
                  </a:lnTo>
                  <a:lnTo>
                    <a:pt x="392" y="0"/>
                  </a:lnTo>
                  <a:lnTo>
                    <a:pt x="335" y="66"/>
                  </a:lnTo>
                  <a:lnTo>
                    <a:pt x="169" y="61"/>
                  </a:lnTo>
                  <a:lnTo>
                    <a:pt x="82" y="165"/>
                  </a:lnTo>
                  <a:lnTo>
                    <a:pt x="25" y="131"/>
                  </a:lnTo>
                  <a:lnTo>
                    <a:pt x="0" y="2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7" name="Freeform 321">
              <a:extLst>
                <a:ext uri="{FF2B5EF4-FFF2-40B4-BE49-F238E27FC236}">
                  <a16:creationId xmlns:a16="http://schemas.microsoft.com/office/drawing/2014/main" id="{5ABF624B-BACF-40E5-B3A5-3405A035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485" y="3059094"/>
              <a:ext cx="33694" cy="68421"/>
            </a:xfrm>
            <a:custGeom>
              <a:avLst/>
              <a:gdLst>
                <a:gd name="T0" fmla="*/ 0 w 71"/>
                <a:gd name="T1" fmla="*/ 3 h 151"/>
                <a:gd name="T2" fmla="*/ 0 w 71"/>
                <a:gd name="T3" fmla="*/ 1 h 151"/>
                <a:gd name="T4" fmla="*/ 1 w 71"/>
                <a:gd name="T5" fmla="*/ 0 h 151"/>
                <a:gd name="T6" fmla="*/ 2 w 71"/>
                <a:gd name="T7" fmla="*/ 2 h 151"/>
                <a:gd name="T8" fmla="*/ 1 w 71"/>
                <a:gd name="T9" fmla="*/ 3 h 151"/>
                <a:gd name="T10" fmla="*/ 0 w 71"/>
                <a:gd name="T11" fmla="*/ 3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51"/>
                <a:gd name="T20" fmla="*/ 71 w 71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51">
                  <a:moveTo>
                    <a:pt x="0" y="114"/>
                  </a:moveTo>
                  <a:lnTo>
                    <a:pt x="1" y="37"/>
                  </a:lnTo>
                  <a:lnTo>
                    <a:pt x="33" y="0"/>
                  </a:lnTo>
                  <a:lnTo>
                    <a:pt x="71" y="88"/>
                  </a:lnTo>
                  <a:lnTo>
                    <a:pt x="35" y="151"/>
                  </a:lnTo>
                  <a:lnTo>
                    <a:pt x="0" y="1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8" name="Freeform 322">
              <a:extLst>
                <a:ext uri="{FF2B5EF4-FFF2-40B4-BE49-F238E27FC236}">
                  <a16:creationId xmlns:a16="http://schemas.microsoft.com/office/drawing/2014/main" id="{33CE5AD0-18DA-48CD-87DF-C2358EDDD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329" y="3191162"/>
              <a:ext cx="374009" cy="388247"/>
            </a:xfrm>
            <a:custGeom>
              <a:avLst/>
              <a:gdLst>
                <a:gd name="T0" fmla="*/ 0 w 776"/>
                <a:gd name="T1" fmla="*/ 11 h 857"/>
                <a:gd name="T2" fmla="*/ 0 w 776"/>
                <a:gd name="T3" fmla="*/ 11 h 857"/>
                <a:gd name="T4" fmla="*/ 3 w 776"/>
                <a:gd name="T5" fmla="*/ 13 h 857"/>
                <a:gd name="T6" fmla="*/ 11 w 776"/>
                <a:gd name="T7" fmla="*/ 19 h 857"/>
                <a:gd name="T8" fmla="*/ 11 w 776"/>
                <a:gd name="T9" fmla="*/ 20 h 857"/>
                <a:gd name="T10" fmla="*/ 11 w 776"/>
                <a:gd name="T11" fmla="*/ 20 h 857"/>
                <a:gd name="T12" fmla="*/ 13 w 776"/>
                <a:gd name="T13" fmla="*/ 19 h 857"/>
                <a:gd name="T14" fmla="*/ 18 w 776"/>
                <a:gd name="T15" fmla="*/ 15 h 857"/>
                <a:gd name="T16" fmla="*/ 16 w 776"/>
                <a:gd name="T17" fmla="*/ 12 h 857"/>
                <a:gd name="T18" fmla="*/ 16 w 776"/>
                <a:gd name="T19" fmla="*/ 8 h 857"/>
                <a:gd name="T20" fmla="*/ 16 w 776"/>
                <a:gd name="T21" fmla="*/ 6 h 857"/>
                <a:gd name="T22" fmla="*/ 14 w 776"/>
                <a:gd name="T23" fmla="*/ 3 h 857"/>
                <a:gd name="T24" fmla="*/ 15 w 776"/>
                <a:gd name="T25" fmla="*/ 3 h 857"/>
                <a:gd name="T26" fmla="*/ 15 w 776"/>
                <a:gd name="T27" fmla="*/ 0 h 857"/>
                <a:gd name="T28" fmla="*/ 9 w 776"/>
                <a:gd name="T29" fmla="*/ 1 h 857"/>
                <a:gd name="T30" fmla="*/ 6 w 776"/>
                <a:gd name="T31" fmla="*/ 2 h 857"/>
                <a:gd name="T32" fmla="*/ 7 w 776"/>
                <a:gd name="T33" fmla="*/ 5 h 857"/>
                <a:gd name="T34" fmla="*/ 5 w 776"/>
                <a:gd name="T35" fmla="*/ 6 h 857"/>
                <a:gd name="T36" fmla="*/ 4 w 776"/>
                <a:gd name="T37" fmla="*/ 6 h 857"/>
                <a:gd name="T38" fmla="*/ 5 w 776"/>
                <a:gd name="T39" fmla="*/ 7 h 857"/>
                <a:gd name="T40" fmla="*/ 1 w 776"/>
                <a:gd name="T41" fmla="*/ 9 h 857"/>
                <a:gd name="T42" fmla="*/ 0 w 776"/>
                <a:gd name="T43" fmla="*/ 11 h 8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76"/>
                <a:gd name="T67" fmla="*/ 0 h 857"/>
                <a:gd name="T68" fmla="*/ 776 w 776"/>
                <a:gd name="T69" fmla="*/ 857 h 8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76" h="857">
                  <a:moveTo>
                    <a:pt x="0" y="458"/>
                  </a:moveTo>
                  <a:lnTo>
                    <a:pt x="5" y="475"/>
                  </a:lnTo>
                  <a:lnTo>
                    <a:pt x="150" y="582"/>
                  </a:lnTo>
                  <a:lnTo>
                    <a:pt x="454" y="818"/>
                  </a:lnTo>
                  <a:lnTo>
                    <a:pt x="456" y="857"/>
                  </a:lnTo>
                  <a:lnTo>
                    <a:pt x="488" y="853"/>
                  </a:lnTo>
                  <a:lnTo>
                    <a:pt x="547" y="836"/>
                  </a:lnTo>
                  <a:lnTo>
                    <a:pt x="776" y="651"/>
                  </a:lnTo>
                  <a:lnTo>
                    <a:pt x="687" y="527"/>
                  </a:lnTo>
                  <a:lnTo>
                    <a:pt x="688" y="330"/>
                  </a:lnTo>
                  <a:lnTo>
                    <a:pt x="679" y="241"/>
                  </a:lnTo>
                  <a:lnTo>
                    <a:pt x="612" y="151"/>
                  </a:lnTo>
                  <a:lnTo>
                    <a:pt x="647" y="120"/>
                  </a:lnTo>
                  <a:lnTo>
                    <a:pt x="659" y="0"/>
                  </a:lnTo>
                  <a:lnTo>
                    <a:pt x="391" y="20"/>
                  </a:lnTo>
                  <a:lnTo>
                    <a:pt x="246" y="92"/>
                  </a:lnTo>
                  <a:lnTo>
                    <a:pt x="284" y="238"/>
                  </a:lnTo>
                  <a:lnTo>
                    <a:pt x="224" y="241"/>
                  </a:lnTo>
                  <a:lnTo>
                    <a:pt x="189" y="258"/>
                  </a:lnTo>
                  <a:lnTo>
                    <a:pt x="196" y="296"/>
                  </a:lnTo>
                  <a:lnTo>
                    <a:pt x="21" y="383"/>
                  </a:lnTo>
                  <a:lnTo>
                    <a:pt x="0" y="45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79" name="Freeform 323">
              <a:extLst>
                <a:ext uri="{FF2B5EF4-FFF2-40B4-BE49-F238E27FC236}">
                  <a16:creationId xmlns:a16="http://schemas.microsoft.com/office/drawing/2014/main" id="{3BD90961-1468-4617-B195-D97A4B924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73" y="4179284"/>
              <a:ext cx="739594" cy="609421"/>
            </a:xfrm>
            <a:custGeom>
              <a:avLst/>
              <a:gdLst>
                <a:gd name="T0" fmla="*/ 1 w 1543"/>
                <a:gd name="T1" fmla="*/ 17 h 1343"/>
                <a:gd name="T2" fmla="*/ 1 w 1543"/>
                <a:gd name="T3" fmla="*/ 16 h 1343"/>
                <a:gd name="T4" fmla="*/ 1 w 1543"/>
                <a:gd name="T5" fmla="*/ 12 h 1343"/>
                <a:gd name="T6" fmla="*/ 3 w 1543"/>
                <a:gd name="T7" fmla="*/ 10 h 1343"/>
                <a:gd name="T8" fmla="*/ 8 w 1543"/>
                <a:gd name="T9" fmla="*/ 8 h 1343"/>
                <a:gd name="T10" fmla="*/ 9 w 1543"/>
                <a:gd name="T11" fmla="*/ 6 h 1343"/>
                <a:gd name="T12" fmla="*/ 9 w 1543"/>
                <a:gd name="T13" fmla="*/ 6 h 1343"/>
                <a:gd name="T14" fmla="*/ 10 w 1543"/>
                <a:gd name="T15" fmla="*/ 5 h 1343"/>
                <a:gd name="T16" fmla="*/ 13 w 1543"/>
                <a:gd name="T17" fmla="*/ 4 h 1343"/>
                <a:gd name="T18" fmla="*/ 14 w 1543"/>
                <a:gd name="T19" fmla="*/ 4 h 1343"/>
                <a:gd name="T20" fmla="*/ 14 w 1543"/>
                <a:gd name="T21" fmla="*/ 4 h 1343"/>
                <a:gd name="T22" fmla="*/ 17 w 1543"/>
                <a:gd name="T23" fmla="*/ 1 h 1343"/>
                <a:gd name="T24" fmla="*/ 20 w 1543"/>
                <a:gd name="T25" fmla="*/ 2 h 1343"/>
                <a:gd name="T26" fmla="*/ 24 w 1543"/>
                <a:gd name="T27" fmla="*/ 7 h 1343"/>
                <a:gd name="T28" fmla="*/ 25 w 1543"/>
                <a:gd name="T29" fmla="*/ 1 h 1343"/>
                <a:gd name="T30" fmla="*/ 27 w 1543"/>
                <a:gd name="T31" fmla="*/ 4 h 1343"/>
                <a:gd name="T32" fmla="*/ 29 w 1543"/>
                <a:gd name="T33" fmla="*/ 9 h 1343"/>
                <a:gd name="T34" fmla="*/ 32 w 1543"/>
                <a:gd name="T35" fmla="*/ 13 h 1343"/>
                <a:gd name="T36" fmla="*/ 33 w 1543"/>
                <a:gd name="T37" fmla="*/ 14 h 1343"/>
                <a:gd name="T38" fmla="*/ 36 w 1543"/>
                <a:gd name="T39" fmla="*/ 19 h 1343"/>
                <a:gd name="T40" fmla="*/ 34 w 1543"/>
                <a:gd name="T41" fmla="*/ 25 h 1343"/>
                <a:gd name="T42" fmla="*/ 30 w 1543"/>
                <a:gd name="T43" fmla="*/ 30 h 1343"/>
                <a:gd name="T44" fmla="*/ 29 w 1543"/>
                <a:gd name="T45" fmla="*/ 31 h 1343"/>
                <a:gd name="T46" fmla="*/ 27 w 1543"/>
                <a:gd name="T47" fmla="*/ 31 h 1343"/>
                <a:gd name="T48" fmla="*/ 24 w 1543"/>
                <a:gd name="T49" fmla="*/ 29 h 1343"/>
                <a:gd name="T50" fmla="*/ 22 w 1543"/>
                <a:gd name="T51" fmla="*/ 27 h 1343"/>
                <a:gd name="T52" fmla="*/ 22 w 1543"/>
                <a:gd name="T53" fmla="*/ 27 h 1343"/>
                <a:gd name="T54" fmla="*/ 22 w 1543"/>
                <a:gd name="T55" fmla="*/ 23 h 1343"/>
                <a:gd name="T56" fmla="*/ 19 w 1543"/>
                <a:gd name="T57" fmla="*/ 26 h 1343"/>
                <a:gd name="T58" fmla="*/ 16 w 1543"/>
                <a:gd name="T59" fmla="*/ 22 h 1343"/>
                <a:gd name="T60" fmla="*/ 9 w 1543"/>
                <a:gd name="T61" fmla="*/ 25 h 1343"/>
                <a:gd name="T62" fmla="*/ 4 w 1543"/>
                <a:gd name="T63" fmla="*/ 27 h 1343"/>
                <a:gd name="T64" fmla="*/ 2 w 1543"/>
                <a:gd name="T65" fmla="*/ 22 h 134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43"/>
                <a:gd name="T100" fmla="*/ 0 h 1343"/>
                <a:gd name="T101" fmla="*/ 1543 w 1543"/>
                <a:gd name="T102" fmla="*/ 1343 h 134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43" h="1343">
                  <a:moveTo>
                    <a:pt x="0" y="708"/>
                  </a:moveTo>
                  <a:lnTo>
                    <a:pt x="25" y="718"/>
                  </a:lnTo>
                  <a:lnTo>
                    <a:pt x="9" y="678"/>
                  </a:lnTo>
                  <a:lnTo>
                    <a:pt x="41" y="701"/>
                  </a:lnTo>
                  <a:lnTo>
                    <a:pt x="9" y="622"/>
                  </a:lnTo>
                  <a:lnTo>
                    <a:pt x="31" y="505"/>
                  </a:lnTo>
                  <a:lnTo>
                    <a:pt x="39" y="536"/>
                  </a:lnTo>
                  <a:lnTo>
                    <a:pt x="135" y="442"/>
                  </a:lnTo>
                  <a:lnTo>
                    <a:pt x="296" y="399"/>
                  </a:lnTo>
                  <a:lnTo>
                    <a:pt x="352" y="330"/>
                  </a:lnTo>
                  <a:lnTo>
                    <a:pt x="349" y="285"/>
                  </a:lnTo>
                  <a:lnTo>
                    <a:pt x="369" y="252"/>
                  </a:lnTo>
                  <a:lnTo>
                    <a:pt x="393" y="304"/>
                  </a:lnTo>
                  <a:lnTo>
                    <a:pt x="393" y="248"/>
                  </a:lnTo>
                  <a:lnTo>
                    <a:pt x="432" y="260"/>
                  </a:lnTo>
                  <a:lnTo>
                    <a:pt x="436" y="218"/>
                  </a:lnTo>
                  <a:lnTo>
                    <a:pt x="492" y="150"/>
                  </a:lnTo>
                  <a:lnTo>
                    <a:pt x="552" y="154"/>
                  </a:lnTo>
                  <a:lnTo>
                    <a:pt x="563" y="221"/>
                  </a:lnTo>
                  <a:lnTo>
                    <a:pt x="588" y="183"/>
                  </a:lnTo>
                  <a:lnTo>
                    <a:pt x="631" y="204"/>
                  </a:lnTo>
                  <a:lnTo>
                    <a:pt x="616" y="160"/>
                  </a:lnTo>
                  <a:lnTo>
                    <a:pt x="655" y="89"/>
                  </a:lnTo>
                  <a:lnTo>
                    <a:pt x="743" y="62"/>
                  </a:lnTo>
                  <a:lnTo>
                    <a:pt x="719" y="18"/>
                  </a:lnTo>
                  <a:lnTo>
                    <a:pt x="893" y="73"/>
                  </a:lnTo>
                  <a:lnTo>
                    <a:pt x="856" y="194"/>
                  </a:lnTo>
                  <a:lnTo>
                    <a:pt x="1030" y="318"/>
                  </a:lnTo>
                  <a:lnTo>
                    <a:pt x="1073" y="267"/>
                  </a:lnTo>
                  <a:lnTo>
                    <a:pt x="1095" y="61"/>
                  </a:lnTo>
                  <a:lnTo>
                    <a:pt x="1135" y="0"/>
                  </a:lnTo>
                  <a:lnTo>
                    <a:pt x="1173" y="158"/>
                  </a:lnTo>
                  <a:lnTo>
                    <a:pt x="1231" y="194"/>
                  </a:lnTo>
                  <a:lnTo>
                    <a:pt x="1270" y="375"/>
                  </a:lnTo>
                  <a:lnTo>
                    <a:pt x="1363" y="433"/>
                  </a:lnTo>
                  <a:lnTo>
                    <a:pt x="1400" y="536"/>
                  </a:lnTo>
                  <a:lnTo>
                    <a:pt x="1432" y="529"/>
                  </a:lnTo>
                  <a:lnTo>
                    <a:pt x="1441" y="584"/>
                  </a:lnTo>
                  <a:lnTo>
                    <a:pt x="1518" y="663"/>
                  </a:lnTo>
                  <a:lnTo>
                    <a:pt x="1543" y="802"/>
                  </a:lnTo>
                  <a:lnTo>
                    <a:pt x="1524" y="942"/>
                  </a:lnTo>
                  <a:lnTo>
                    <a:pt x="1459" y="1059"/>
                  </a:lnTo>
                  <a:lnTo>
                    <a:pt x="1408" y="1261"/>
                  </a:lnTo>
                  <a:lnTo>
                    <a:pt x="1323" y="1282"/>
                  </a:lnTo>
                  <a:lnTo>
                    <a:pt x="1267" y="1320"/>
                  </a:lnTo>
                  <a:lnTo>
                    <a:pt x="1272" y="1343"/>
                  </a:lnTo>
                  <a:lnTo>
                    <a:pt x="1216" y="1276"/>
                  </a:lnTo>
                  <a:lnTo>
                    <a:pt x="1158" y="1324"/>
                  </a:lnTo>
                  <a:lnTo>
                    <a:pt x="1085" y="1304"/>
                  </a:lnTo>
                  <a:lnTo>
                    <a:pt x="1024" y="1253"/>
                  </a:lnTo>
                  <a:lnTo>
                    <a:pt x="1001" y="1153"/>
                  </a:lnTo>
                  <a:lnTo>
                    <a:pt x="955" y="1165"/>
                  </a:lnTo>
                  <a:lnTo>
                    <a:pt x="955" y="1096"/>
                  </a:lnTo>
                  <a:lnTo>
                    <a:pt x="939" y="1140"/>
                  </a:lnTo>
                  <a:lnTo>
                    <a:pt x="907" y="1143"/>
                  </a:lnTo>
                  <a:lnTo>
                    <a:pt x="940" y="1011"/>
                  </a:lnTo>
                  <a:lnTo>
                    <a:pt x="875" y="1135"/>
                  </a:lnTo>
                  <a:lnTo>
                    <a:pt x="843" y="1109"/>
                  </a:lnTo>
                  <a:lnTo>
                    <a:pt x="809" y="1012"/>
                  </a:lnTo>
                  <a:lnTo>
                    <a:pt x="694" y="959"/>
                  </a:lnTo>
                  <a:lnTo>
                    <a:pt x="490" y="998"/>
                  </a:lnTo>
                  <a:lnTo>
                    <a:pt x="404" y="1071"/>
                  </a:lnTo>
                  <a:lnTo>
                    <a:pt x="263" y="1075"/>
                  </a:lnTo>
                  <a:lnTo>
                    <a:pt x="182" y="1139"/>
                  </a:lnTo>
                  <a:lnTo>
                    <a:pt x="76" y="1094"/>
                  </a:lnTo>
                  <a:lnTo>
                    <a:pt x="100" y="966"/>
                  </a:lnTo>
                  <a:lnTo>
                    <a:pt x="0" y="7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0" name="Freeform 324">
              <a:extLst>
                <a:ext uri="{FF2B5EF4-FFF2-40B4-BE49-F238E27FC236}">
                  <a16:creationId xmlns:a16="http://schemas.microsoft.com/office/drawing/2014/main" id="{E3451788-C6E4-4E1D-95F2-771CE9CBC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5817" y="4823711"/>
              <a:ext cx="65704" cy="68421"/>
            </a:xfrm>
            <a:custGeom>
              <a:avLst/>
              <a:gdLst>
                <a:gd name="T0" fmla="*/ 0 w 134"/>
                <a:gd name="T1" fmla="*/ 1 h 150"/>
                <a:gd name="T2" fmla="*/ 0 w 134"/>
                <a:gd name="T3" fmla="*/ 0 h 150"/>
                <a:gd name="T4" fmla="*/ 2 w 134"/>
                <a:gd name="T5" fmla="*/ 1 h 150"/>
                <a:gd name="T6" fmla="*/ 3 w 134"/>
                <a:gd name="T7" fmla="*/ 0 h 150"/>
                <a:gd name="T8" fmla="*/ 3 w 134"/>
                <a:gd name="T9" fmla="*/ 1 h 150"/>
                <a:gd name="T10" fmla="*/ 3 w 134"/>
                <a:gd name="T11" fmla="*/ 2 h 150"/>
                <a:gd name="T12" fmla="*/ 2 w 134"/>
                <a:gd name="T13" fmla="*/ 3 h 150"/>
                <a:gd name="T14" fmla="*/ 1 w 134"/>
                <a:gd name="T15" fmla="*/ 3 h 150"/>
                <a:gd name="T16" fmla="*/ 0 w 134"/>
                <a:gd name="T17" fmla="*/ 1 h 1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"/>
                <a:gd name="T28" fmla="*/ 0 h 150"/>
                <a:gd name="T29" fmla="*/ 134 w 134"/>
                <a:gd name="T30" fmla="*/ 150 h 1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" h="150">
                  <a:moveTo>
                    <a:pt x="0" y="25"/>
                  </a:moveTo>
                  <a:lnTo>
                    <a:pt x="1" y="0"/>
                  </a:lnTo>
                  <a:lnTo>
                    <a:pt x="67" y="20"/>
                  </a:lnTo>
                  <a:lnTo>
                    <a:pt x="121" y="2"/>
                  </a:lnTo>
                  <a:lnTo>
                    <a:pt x="134" y="40"/>
                  </a:lnTo>
                  <a:lnTo>
                    <a:pt x="134" y="86"/>
                  </a:lnTo>
                  <a:lnTo>
                    <a:pt x="83" y="150"/>
                  </a:lnTo>
                  <a:lnTo>
                    <a:pt x="50" y="1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1" name="Freeform 325">
              <a:extLst>
                <a:ext uri="{FF2B5EF4-FFF2-40B4-BE49-F238E27FC236}">
                  <a16:creationId xmlns:a16="http://schemas.microsoft.com/office/drawing/2014/main" id="{BC3BA0FD-D383-4C6B-A1F8-5E5134E6B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2904750"/>
              <a:ext cx="141517" cy="57282"/>
            </a:xfrm>
            <a:custGeom>
              <a:avLst/>
              <a:gdLst>
                <a:gd name="T0" fmla="*/ 0 w 296"/>
                <a:gd name="T1" fmla="*/ 2 h 128"/>
                <a:gd name="T2" fmla="*/ 0 w 296"/>
                <a:gd name="T3" fmla="*/ 2 h 128"/>
                <a:gd name="T4" fmla="*/ 0 w 296"/>
                <a:gd name="T5" fmla="*/ 2 h 128"/>
                <a:gd name="T6" fmla="*/ 1 w 296"/>
                <a:gd name="T7" fmla="*/ 2 h 128"/>
                <a:gd name="T8" fmla="*/ 2 w 296"/>
                <a:gd name="T9" fmla="*/ 2 h 128"/>
                <a:gd name="T10" fmla="*/ 4 w 296"/>
                <a:gd name="T11" fmla="*/ 3 h 128"/>
                <a:gd name="T12" fmla="*/ 6 w 296"/>
                <a:gd name="T13" fmla="*/ 2 h 128"/>
                <a:gd name="T14" fmla="*/ 7 w 296"/>
                <a:gd name="T15" fmla="*/ 1 h 128"/>
                <a:gd name="T16" fmla="*/ 6 w 296"/>
                <a:gd name="T17" fmla="*/ 0 h 128"/>
                <a:gd name="T18" fmla="*/ 4 w 296"/>
                <a:gd name="T19" fmla="*/ 0 h 128"/>
                <a:gd name="T20" fmla="*/ 3 w 296"/>
                <a:gd name="T21" fmla="*/ 2 h 128"/>
                <a:gd name="T22" fmla="*/ 0 w 296"/>
                <a:gd name="T23" fmla="*/ 2 h 12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96"/>
                <a:gd name="T37" fmla="*/ 0 h 128"/>
                <a:gd name="T38" fmla="*/ 296 w 296"/>
                <a:gd name="T39" fmla="*/ 128 h 12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96" h="128">
                  <a:moveTo>
                    <a:pt x="0" y="71"/>
                  </a:moveTo>
                  <a:lnTo>
                    <a:pt x="7" y="78"/>
                  </a:lnTo>
                  <a:lnTo>
                    <a:pt x="8" y="100"/>
                  </a:lnTo>
                  <a:lnTo>
                    <a:pt x="41" y="106"/>
                  </a:lnTo>
                  <a:lnTo>
                    <a:pt x="99" y="93"/>
                  </a:lnTo>
                  <a:lnTo>
                    <a:pt x="166" y="128"/>
                  </a:lnTo>
                  <a:lnTo>
                    <a:pt x="257" y="105"/>
                  </a:lnTo>
                  <a:lnTo>
                    <a:pt x="296" y="37"/>
                  </a:lnTo>
                  <a:lnTo>
                    <a:pt x="279" y="0"/>
                  </a:lnTo>
                  <a:lnTo>
                    <a:pt x="167" y="1"/>
                  </a:lnTo>
                  <a:lnTo>
                    <a:pt x="132" y="70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2" name="Freeform 326">
              <a:extLst>
                <a:ext uri="{FF2B5EF4-FFF2-40B4-BE49-F238E27FC236}">
                  <a16:creationId xmlns:a16="http://schemas.microsoft.com/office/drawing/2014/main" id="{EFBB8532-A872-48BB-8A13-500B0AFB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2974" y="3421883"/>
              <a:ext cx="87606" cy="119338"/>
            </a:xfrm>
            <a:custGeom>
              <a:avLst/>
              <a:gdLst>
                <a:gd name="T0" fmla="*/ 0 w 179"/>
                <a:gd name="T1" fmla="*/ 2 h 262"/>
                <a:gd name="T2" fmla="*/ 1 w 179"/>
                <a:gd name="T3" fmla="*/ 3 h 262"/>
                <a:gd name="T4" fmla="*/ 1 w 179"/>
                <a:gd name="T5" fmla="*/ 5 h 262"/>
                <a:gd name="T6" fmla="*/ 2 w 179"/>
                <a:gd name="T7" fmla="*/ 5 h 262"/>
                <a:gd name="T8" fmla="*/ 3 w 179"/>
                <a:gd name="T9" fmla="*/ 4 h 262"/>
                <a:gd name="T10" fmla="*/ 3 w 179"/>
                <a:gd name="T11" fmla="*/ 4 h 262"/>
                <a:gd name="T12" fmla="*/ 4 w 179"/>
                <a:gd name="T13" fmla="*/ 6 h 262"/>
                <a:gd name="T14" fmla="*/ 4 w 179"/>
                <a:gd name="T15" fmla="*/ 5 h 262"/>
                <a:gd name="T16" fmla="*/ 4 w 179"/>
                <a:gd name="T17" fmla="*/ 3 h 262"/>
                <a:gd name="T18" fmla="*/ 3 w 179"/>
                <a:gd name="T19" fmla="*/ 4 h 262"/>
                <a:gd name="T20" fmla="*/ 3 w 179"/>
                <a:gd name="T21" fmla="*/ 3 h 262"/>
                <a:gd name="T22" fmla="*/ 4 w 179"/>
                <a:gd name="T23" fmla="*/ 1 h 262"/>
                <a:gd name="T24" fmla="*/ 2 w 179"/>
                <a:gd name="T25" fmla="*/ 1 h 262"/>
                <a:gd name="T26" fmla="*/ 1 w 179"/>
                <a:gd name="T27" fmla="*/ 0 h 262"/>
                <a:gd name="T28" fmla="*/ 0 w 179"/>
                <a:gd name="T29" fmla="*/ 1 h 262"/>
                <a:gd name="T30" fmla="*/ 1 w 179"/>
                <a:gd name="T31" fmla="*/ 1 h 262"/>
                <a:gd name="T32" fmla="*/ 0 w 179"/>
                <a:gd name="T33" fmla="*/ 2 h 2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79"/>
                <a:gd name="T52" fmla="*/ 0 h 262"/>
                <a:gd name="T53" fmla="*/ 179 w 179"/>
                <a:gd name="T54" fmla="*/ 262 h 2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79" h="262">
                  <a:moveTo>
                    <a:pt x="0" y="78"/>
                  </a:moveTo>
                  <a:lnTo>
                    <a:pt x="23" y="105"/>
                  </a:lnTo>
                  <a:lnTo>
                    <a:pt x="37" y="227"/>
                  </a:lnTo>
                  <a:lnTo>
                    <a:pt x="86" y="220"/>
                  </a:lnTo>
                  <a:lnTo>
                    <a:pt x="109" y="168"/>
                  </a:lnTo>
                  <a:lnTo>
                    <a:pt x="144" y="178"/>
                  </a:lnTo>
                  <a:lnTo>
                    <a:pt x="165" y="262"/>
                  </a:lnTo>
                  <a:lnTo>
                    <a:pt x="179" y="214"/>
                  </a:lnTo>
                  <a:lnTo>
                    <a:pt x="162" y="130"/>
                  </a:lnTo>
                  <a:lnTo>
                    <a:pt x="144" y="164"/>
                  </a:lnTo>
                  <a:lnTo>
                    <a:pt x="119" y="120"/>
                  </a:lnTo>
                  <a:lnTo>
                    <a:pt x="164" y="67"/>
                  </a:lnTo>
                  <a:lnTo>
                    <a:pt x="79" y="59"/>
                  </a:lnTo>
                  <a:lnTo>
                    <a:pt x="21" y="0"/>
                  </a:lnTo>
                  <a:lnTo>
                    <a:pt x="6" y="32"/>
                  </a:lnTo>
                  <a:lnTo>
                    <a:pt x="24" y="59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3" name="Freeform 327">
              <a:extLst>
                <a:ext uri="{FF2B5EF4-FFF2-40B4-BE49-F238E27FC236}">
                  <a16:creationId xmlns:a16="http://schemas.microsoft.com/office/drawing/2014/main" id="{D714A599-D144-44AB-9E32-3BD34AB64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2836329"/>
              <a:ext cx="60650" cy="46144"/>
            </a:xfrm>
            <a:custGeom>
              <a:avLst/>
              <a:gdLst>
                <a:gd name="T0" fmla="*/ 0 w 125"/>
                <a:gd name="T1" fmla="*/ 1 h 104"/>
                <a:gd name="T2" fmla="*/ 1 w 125"/>
                <a:gd name="T3" fmla="*/ 0 h 104"/>
                <a:gd name="T4" fmla="*/ 2 w 125"/>
                <a:gd name="T5" fmla="*/ 0 h 104"/>
                <a:gd name="T6" fmla="*/ 3 w 125"/>
                <a:gd name="T7" fmla="*/ 1 h 104"/>
                <a:gd name="T8" fmla="*/ 3 w 125"/>
                <a:gd name="T9" fmla="*/ 2 h 104"/>
                <a:gd name="T10" fmla="*/ 3 w 125"/>
                <a:gd name="T11" fmla="*/ 2 h 104"/>
                <a:gd name="T12" fmla="*/ 0 w 125"/>
                <a:gd name="T13" fmla="*/ 1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5"/>
                <a:gd name="T22" fmla="*/ 0 h 104"/>
                <a:gd name="T23" fmla="*/ 125 w 125"/>
                <a:gd name="T24" fmla="*/ 104 h 1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5" h="104">
                  <a:moveTo>
                    <a:pt x="0" y="20"/>
                  </a:moveTo>
                  <a:lnTo>
                    <a:pt x="27" y="5"/>
                  </a:lnTo>
                  <a:lnTo>
                    <a:pt x="84" y="0"/>
                  </a:lnTo>
                  <a:lnTo>
                    <a:pt x="122" y="42"/>
                  </a:lnTo>
                  <a:lnTo>
                    <a:pt x="125" y="74"/>
                  </a:lnTo>
                  <a:lnTo>
                    <a:pt x="112" y="104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4" name="Freeform 328">
              <a:extLst>
                <a:ext uri="{FF2B5EF4-FFF2-40B4-BE49-F238E27FC236}">
                  <a16:creationId xmlns:a16="http://schemas.microsoft.com/office/drawing/2014/main" id="{AC2D85B0-9119-44F2-A027-992E9BBE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821" y="3383695"/>
              <a:ext cx="60650" cy="35006"/>
            </a:xfrm>
            <a:custGeom>
              <a:avLst/>
              <a:gdLst>
                <a:gd name="T0" fmla="*/ 0 w 121"/>
                <a:gd name="T1" fmla="*/ 1 h 75"/>
                <a:gd name="T2" fmla="*/ 0 w 121"/>
                <a:gd name="T3" fmla="*/ 2 h 75"/>
                <a:gd name="T4" fmla="*/ 3 w 121"/>
                <a:gd name="T5" fmla="*/ 1 h 75"/>
                <a:gd name="T6" fmla="*/ 3 w 121"/>
                <a:gd name="T7" fmla="*/ 1 h 75"/>
                <a:gd name="T8" fmla="*/ 1 w 121"/>
                <a:gd name="T9" fmla="*/ 0 h 75"/>
                <a:gd name="T10" fmla="*/ 0 w 121"/>
                <a:gd name="T11" fmla="*/ 1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1"/>
                <a:gd name="T19" fmla="*/ 0 h 75"/>
                <a:gd name="T20" fmla="*/ 121 w 121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1" h="75">
                  <a:moveTo>
                    <a:pt x="0" y="46"/>
                  </a:moveTo>
                  <a:lnTo>
                    <a:pt x="16" y="75"/>
                  </a:lnTo>
                  <a:lnTo>
                    <a:pt x="121" y="63"/>
                  </a:lnTo>
                  <a:lnTo>
                    <a:pt x="112" y="22"/>
                  </a:lnTo>
                  <a:lnTo>
                    <a:pt x="40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5" name="Freeform 329">
              <a:extLst>
                <a:ext uri="{FF2B5EF4-FFF2-40B4-BE49-F238E27FC236}">
                  <a16:creationId xmlns:a16="http://schemas.microsoft.com/office/drawing/2014/main" id="{3C7ECF5C-CF9D-42F3-BF19-8F77C0A5F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120" y="3862639"/>
              <a:ext cx="21901" cy="20685"/>
            </a:xfrm>
            <a:custGeom>
              <a:avLst/>
              <a:gdLst>
                <a:gd name="T0" fmla="*/ 0 w 47"/>
                <a:gd name="T1" fmla="*/ 1 h 46"/>
                <a:gd name="T2" fmla="*/ 1 w 47"/>
                <a:gd name="T3" fmla="*/ 1 h 46"/>
                <a:gd name="T4" fmla="*/ 1 w 47"/>
                <a:gd name="T5" fmla="*/ 0 h 46"/>
                <a:gd name="T6" fmla="*/ 0 w 47"/>
                <a:gd name="T7" fmla="*/ 1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"/>
                <a:gd name="T13" fmla="*/ 0 h 46"/>
                <a:gd name="T14" fmla="*/ 47 w 4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" h="46">
                  <a:moveTo>
                    <a:pt x="0" y="21"/>
                  </a:moveTo>
                  <a:lnTo>
                    <a:pt x="22" y="46"/>
                  </a:lnTo>
                  <a:lnTo>
                    <a:pt x="47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6" name="Freeform 330">
              <a:extLst>
                <a:ext uri="{FF2B5EF4-FFF2-40B4-BE49-F238E27FC236}">
                  <a16:creationId xmlns:a16="http://schemas.microsoft.com/office/drawing/2014/main" id="{DAC1A05F-86B8-47F1-A470-080BA1A37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451" y="3017724"/>
              <a:ext cx="112876" cy="71603"/>
            </a:xfrm>
            <a:custGeom>
              <a:avLst/>
              <a:gdLst>
                <a:gd name="T0" fmla="*/ 0 w 237"/>
                <a:gd name="T1" fmla="*/ 3 h 156"/>
                <a:gd name="T2" fmla="*/ 0 w 237"/>
                <a:gd name="T3" fmla="*/ 0 h 156"/>
                <a:gd name="T4" fmla="*/ 5 w 237"/>
                <a:gd name="T5" fmla="*/ 1 h 156"/>
                <a:gd name="T6" fmla="*/ 5 w 237"/>
                <a:gd name="T7" fmla="*/ 2 h 156"/>
                <a:gd name="T8" fmla="*/ 5 w 237"/>
                <a:gd name="T9" fmla="*/ 3 h 156"/>
                <a:gd name="T10" fmla="*/ 3 w 237"/>
                <a:gd name="T11" fmla="*/ 3 h 156"/>
                <a:gd name="T12" fmla="*/ 3 w 237"/>
                <a:gd name="T13" fmla="*/ 4 h 156"/>
                <a:gd name="T14" fmla="*/ 1 w 237"/>
                <a:gd name="T15" fmla="*/ 4 h 156"/>
                <a:gd name="T16" fmla="*/ 0 w 237"/>
                <a:gd name="T17" fmla="*/ 3 h 1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7"/>
                <a:gd name="T28" fmla="*/ 0 h 156"/>
                <a:gd name="T29" fmla="*/ 237 w 237"/>
                <a:gd name="T30" fmla="*/ 156 h 1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7" h="156">
                  <a:moveTo>
                    <a:pt x="0" y="107"/>
                  </a:moveTo>
                  <a:lnTo>
                    <a:pt x="13" y="0"/>
                  </a:lnTo>
                  <a:lnTo>
                    <a:pt x="237" y="24"/>
                  </a:lnTo>
                  <a:lnTo>
                    <a:pt x="197" y="91"/>
                  </a:lnTo>
                  <a:lnTo>
                    <a:pt x="213" y="126"/>
                  </a:lnTo>
                  <a:lnTo>
                    <a:pt x="154" y="130"/>
                  </a:lnTo>
                  <a:lnTo>
                    <a:pt x="119" y="156"/>
                  </a:lnTo>
                  <a:lnTo>
                    <a:pt x="24" y="153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7" name="Freeform 331">
              <a:extLst>
                <a:ext uri="{FF2B5EF4-FFF2-40B4-BE49-F238E27FC236}">
                  <a16:creationId xmlns:a16="http://schemas.microsoft.com/office/drawing/2014/main" id="{0A016390-C468-49B7-97C1-3E1AA4CEB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156" y="3388468"/>
              <a:ext cx="166788" cy="372336"/>
            </a:xfrm>
            <a:custGeom>
              <a:avLst/>
              <a:gdLst>
                <a:gd name="T0" fmla="*/ 0 w 345"/>
                <a:gd name="T1" fmla="*/ 8 h 822"/>
                <a:gd name="T2" fmla="*/ 0 w 345"/>
                <a:gd name="T3" fmla="*/ 7 h 822"/>
                <a:gd name="T4" fmla="*/ 3 w 345"/>
                <a:gd name="T5" fmla="*/ 2 h 822"/>
                <a:gd name="T6" fmla="*/ 4 w 345"/>
                <a:gd name="T7" fmla="*/ 1 h 822"/>
                <a:gd name="T8" fmla="*/ 5 w 345"/>
                <a:gd name="T9" fmla="*/ 0 h 822"/>
                <a:gd name="T10" fmla="*/ 6 w 345"/>
                <a:gd name="T11" fmla="*/ 1 h 822"/>
                <a:gd name="T12" fmla="*/ 6 w 345"/>
                <a:gd name="T13" fmla="*/ 2 h 822"/>
                <a:gd name="T14" fmla="*/ 5 w 345"/>
                <a:gd name="T15" fmla="*/ 5 h 822"/>
                <a:gd name="T16" fmla="*/ 6 w 345"/>
                <a:gd name="T17" fmla="*/ 4 h 822"/>
                <a:gd name="T18" fmla="*/ 6 w 345"/>
                <a:gd name="T19" fmla="*/ 6 h 822"/>
                <a:gd name="T20" fmla="*/ 8 w 345"/>
                <a:gd name="T21" fmla="*/ 7 h 822"/>
                <a:gd name="T22" fmla="*/ 7 w 345"/>
                <a:gd name="T23" fmla="*/ 8 h 822"/>
                <a:gd name="T24" fmla="*/ 5 w 345"/>
                <a:gd name="T25" fmla="*/ 9 h 822"/>
                <a:gd name="T26" fmla="*/ 5 w 345"/>
                <a:gd name="T27" fmla="*/ 11 h 822"/>
                <a:gd name="T28" fmla="*/ 6 w 345"/>
                <a:gd name="T29" fmla="*/ 13 h 822"/>
                <a:gd name="T30" fmla="*/ 5 w 345"/>
                <a:gd name="T31" fmla="*/ 14 h 822"/>
                <a:gd name="T32" fmla="*/ 7 w 345"/>
                <a:gd name="T33" fmla="*/ 17 h 822"/>
                <a:gd name="T34" fmla="*/ 6 w 345"/>
                <a:gd name="T35" fmla="*/ 19 h 822"/>
                <a:gd name="T36" fmla="*/ 5 w 345"/>
                <a:gd name="T37" fmla="*/ 13 h 822"/>
                <a:gd name="T38" fmla="*/ 4 w 345"/>
                <a:gd name="T39" fmla="*/ 11 h 822"/>
                <a:gd name="T40" fmla="*/ 3 w 345"/>
                <a:gd name="T41" fmla="*/ 13 h 822"/>
                <a:gd name="T42" fmla="*/ 2 w 345"/>
                <a:gd name="T43" fmla="*/ 13 h 822"/>
                <a:gd name="T44" fmla="*/ 2 w 345"/>
                <a:gd name="T45" fmla="*/ 11 h 822"/>
                <a:gd name="T46" fmla="*/ 0 w 345"/>
                <a:gd name="T47" fmla="*/ 8 h 82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5"/>
                <a:gd name="T73" fmla="*/ 0 h 822"/>
                <a:gd name="T74" fmla="*/ 345 w 345"/>
                <a:gd name="T75" fmla="*/ 822 h 82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5" h="822">
                  <a:moveTo>
                    <a:pt x="0" y="337"/>
                  </a:moveTo>
                  <a:lnTo>
                    <a:pt x="14" y="289"/>
                  </a:lnTo>
                  <a:lnTo>
                    <a:pt x="114" y="76"/>
                  </a:lnTo>
                  <a:lnTo>
                    <a:pt x="181" y="48"/>
                  </a:lnTo>
                  <a:lnTo>
                    <a:pt x="196" y="0"/>
                  </a:lnTo>
                  <a:lnTo>
                    <a:pt x="247" y="27"/>
                  </a:lnTo>
                  <a:lnTo>
                    <a:pt x="247" y="71"/>
                  </a:lnTo>
                  <a:lnTo>
                    <a:pt x="204" y="201"/>
                  </a:lnTo>
                  <a:lnTo>
                    <a:pt x="249" y="190"/>
                  </a:lnTo>
                  <a:lnTo>
                    <a:pt x="273" y="278"/>
                  </a:lnTo>
                  <a:lnTo>
                    <a:pt x="345" y="302"/>
                  </a:lnTo>
                  <a:lnTo>
                    <a:pt x="309" y="345"/>
                  </a:lnTo>
                  <a:lnTo>
                    <a:pt x="226" y="401"/>
                  </a:lnTo>
                  <a:lnTo>
                    <a:pt x="204" y="454"/>
                  </a:lnTo>
                  <a:lnTo>
                    <a:pt x="249" y="552"/>
                  </a:lnTo>
                  <a:lnTo>
                    <a:pt x="233" y="612"/>
                  </a:lnTo>
                  <a:lnTo>
                    <a:pt x="287" y="742"/>
                  </a:lnTo>
                  <a:lnTo>
                    <a:pt x="247" y="822"/>
                  </a:lnTo>
                  <a:lnTo>
                    <a:pt x="207" y="540"/>
                  </a:lnTo>
                  <a:lnTo>
                    <a:pt x="173" y="497"/>
                  </a:lnTo>
                  <a:lnTo>
                    <a:pt x="118" y="571"/>
                  </a:lnTo>
                  <a:lnTo>
                    <a:pt x="78" y="556"/>
                  </a:lnTo>
                  <a:lnTo>
                    <a:pt x="86" y="455"/>
                  </a:lnTo>
                  <a:lnTo>
                    <a:pt x="0" y="3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8" name="Freeform 332">
              <a:extLst>
                <a:ext uri="{FF2B5EF4-FFF2-40B4-BE49-F238E27FC236}">
                  <a16:creationId xmlns:a16="http://schemas.microsoft.com/office/drawing/2014/main" id="{8B5D6D67-2CB0-42C8-B30C-1DD38BE73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529" y="3668516"/>
              <a:ext cx="90975" cy="85924"/>
            </a:xfrm>
            <a:custGeom>
              <a:avLst/>
              <a:gdLst>
                <a:gd name="T0" fmla="*/ 0 w 190"/>
                <a:gd name="T1" fmla="*/ 1 h 190"/>
                <a:gd name="T2" fmla="*/ 0 w 190"/>
                <a:gd name="T3" fmla="*/ 3 h 190"/>
                <a:gd name="T4" fmla="*/ 1 w 190"/>
                <a:gd name="T5" fmla="*/ 4 h 190"/>
                <a:gd name="T6" fmla="*/ 2 w 190"/>
                <a:gd name="T7" fmla="*/ 4 h 190"/>
                <a:gd name="T8" fmla="*/ 4 w 190"/>
                <a:gd name="T9" fmla="*/ 2 h 190"/>
                <a:gd name="T10" fmla="*/ 4 w 190"/>
                <a:gd name="T11" fmla="*/ 0 h 190"/>
                <a:gd name="T12" fmla="*/ 2 w 190"/>
                <a:gd name="T13" fmla="*/ 0 h 190"/>
                <a:gd name="T14" fmla="*/ 1 w 190"/>
                <a:gd name="T15" fmla="*/ 0 h 190"/>
                <a:gd name="T16" fmla="*/ 0 w 190"/>
                <a:gd name="T17" fmla="*/ 1 h 1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0"/>
                <a:gd name="T28" fmla="*/ 0 h 190"/>
                <a:gd name="T29" fmla="*/ 190 w 190"/>
                <a:gd name="T30" fmla="*/ 190 h 1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0" h="190">
                  <a:moveTo>
                    <a:pt x="0" y="37"/>
                  </a:moveTo>
                  <a:lnTo>
                    <a:pt x="12" y="132"/>
                  </a:lnTo>
                  <a:lnTo>
                    <a:pt x="39" y="182"/>
                  </a:lnTo>
                  <a:lnTo>
                    <a:pt x="73" y="190"/>
                  </a:lnTo>
                  <a:lnTo>
                    <a:pt x="190" y="102"/>
                  </a:lnTo>
                  <a:lnTo>
                    <a:pt x="187" y="0"/>
                  </a:lnTo>
                  <a:lnTo>
                    <a:pt x="101" y="16"/>
                  </a:lnTo>
                  <a:lnTo>
                    <a:pt x="25" y="13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89" name="Freeform 333">
              <a:extLst>
                <a:ext uri="{FF2B5EF4-FFF2-40B4-BE49-F238E27FC236}">
                  <a16:creationId xmlns:a16="http://schemas.microsoft.com/office/drawing/2014/main" id="{4C4352BE-61FF-4BD2-8145-59350D30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6403" y="3767169"/>
              <a:ext cx="33694" cy="76377"/>
            </a:xfrm>
            <a:custGeom>
              <a:avLst/>
              <a:gdLst>
                <a:gd name="T0" fmla="*/ 0 w 72"/>
                <a:gd name="T1" fmla="*/ 0 h 166"/>
                <a:gd name="T2" fmla="*/ 0 w 72"/>
                <a:gd name="T3" fmla="*/ 4 h 166"/>
                <a:gd name="T4" fmla="*/ 2 w 72"/>
                <a:gd name="T5" fmla="*/ 3 h 166"/>
                <a:gd name="T6" fmla="*/ 1 w 72"/>
                <a:gd name="T7" fmla="*/ 1 h 166"/>
                <a:gd name="T8" fmla="*/ 0 w 72"/>
                <a:gd name="T9" fmla="*/ 0 h 1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"/>
                <a:gd name="T16" fmla="*/ 0 h 166"/>
                <a:gd name="T17" fmla="*/ 72 w 72"/>
                <a:gd name="T18" fmla="*/ 166 h 1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" h="166">
                  <a:moveTo>
                    <a:pt x="0" y="0"/>
                  </a:moveTo>
                  <a:lnTo>
                    <a:pt x="13" y="166"/>
                  </a:lnTo>
                  <a:lnTo>
                    <a:pt x="72" y="138"/>
                  </a:lnTo>
                  <a:lnTo>
                    <a:pt x="45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0" name="Freeform 334">
              <a:extLst>
                <a:ext uri="{FF2B5EF4-FFF2-40B4-BE49-F238E27FC236}">
                  <a16:creationId xmlns:a16="http://schemas.microsoft.com/office/drawing/2014/main" id="{BC1CB8CD-26F5-47E8-85A7-DCAB1548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842" y="2780638"/>
              <a:ext cx="1123710" cy="773313"/>
            </a:xfrm>
            <a:custGeom>
              <a:avLst/>
              <a:gdLst>
                <a:gd name="T0" fmla="*/ 0 w 2339"/>
                <a:gd name="T1" fmla="*/ 17 h 1707"/>
                <a:gd name="T2" fmla="*/ 6 w 2339"/>
                <a:gd name="T3" fmla="*/ 15 h 1707"/>
                <a:gd name="T4" fmla="*/ 5 w 2339"/>
                <a:gd name="T5" fmla="*/ 11 h 1707"/>
                <a:gd name="T6" fmla="*/ 8 w 2339"/>
                <a:gd name="T7" fmla="*/ 8 h 1707"/>
                <a:gd name="T8" fmla="*/ 11 w 2339"/>
                <a:gd name="T9" fmla="*/ 7 h 1707"/>
                <a:gd name="T10" fmla="*/ 13 w 2339"/>
                <a:gd name="T11" fmla="*/ 7 h 1707"/>
                <a:gd name="T12" fmla="*/ 15 w 2339"/>
                <a:gd name="T13" fmla="*/ 11 h 1707"/>
                <a:gd name="T14" fmla="*/ 21 w 2339"/>
                <a:gd name="T15" fmla="*/ 14 h 1707"/>
                <a:gd name="T16" fmla="*/ 28 w 2339"/>
                <a:gd name="T17" fmla="*/ 15 h 1707"/>
                <a:gd name="T18" fmla="*/ 34 w 2339"/>
                <a:gd name="T19" fmla="*/ 13 h 1707"/>
                <a:gd name="T20" fmla="*/ 35 w 2339"/>
                <a:gd name="T21" fmla="*/ 11 h 1707"/>
                <a:gd name="T22" fmla="*/ 40 w 2339"/>
                <a:gd name="T23" fmla="*/ 9 h 1707"/>
                <a:gd name="T24" fmla="*/ 37 w 2339"/>
                <a:gd name="T25" fmla="*/ 8 h 1707"/>
                <a:gd name="T26" fmla="*/ 38 w 2339"/>
                <a:gd name="T27" fmla="*/ 5 h 1707"/>
                <a:gd name="T28" fmla="*/ 40 w 2339"/>
                <a:gd name="T29" fmla="*/ 5 h 1707"/>
                <a:gd name="T30" fmla="*/ 41 w 2339"/>
                <a:gd name="T31" fmla="*/ 1 h 1707"/>
                <a:gd name="T32" fmla="*/ 46 w 2339"/>
                <a:gd name="T33" fmla="*/ 1 h 1707"/>
                <a:gd name="T34" fmla="*/ 50 w 2339"/>
                <a:gd name="T35" fmla="*/ 6 h 1707"/>
                <a:gd name="T36" fmla="*/ 54 w 2339"/>
                <a:gd name="T37" fmla="*/ 7 h 1707"/>
                <a:gd name="T38" fmla="*/ 51 w 2339"/>
                <a:gd name="T39" fmla="*/ 12 h 1707"/>
                <a:gd name="T40" fmla="*/ 50 w 2339"/>
                <a:gd name="T41" fmla="*/ 14 h 1707"/>
                <a:gd name="T42" fmla="*/ 48 w 2339"/>
                <a:gd name="T43" fmla="*/ 15 h 1707"/>
                <a:gd name="T44" fmla="*/ 47 w 2339"/>
                <a:gd name="T45" fmla="*/ 15 h 1707"/>
                <a:gd name="T46" fmla="*/ 42 w 2339"/>
                <a:gd name="T47" fmla="*/ 19 h 1707"/>
                <a:gd name="T48" fmla="*/ 42 w 2339"/>
                <a:gd name="T49" fmla="*/ 16 h 1707"/>
                <a:gd name="T50" fmla="*/ 39 w 2339"/>
                <a:gd name="T51" fmla="*/ 19 h 1707"/>
                <a:gd name="T52" fmla="*/ 42 w 2339"/>
                <a:gd name="T53" fmla="*/ 20 h 1707"/>
                <a:gd name="T54" fmla="*/ 41 w 2339"/>
                <a:gd name="T55" fmla="*/ 22 h 1707"/>
                <a:gd name="T56" fmla="*/ 43 w 2339"/>
                <a:gd name="T57" fmla="*/ 27 h 1707"/>
                <a:gd name="T58" fmla="*/ 43 w 2339"/>
                <a:gd name="T59" fmla="*/ 28 h 1707"/>
                <a:gd name="T60" fmla="*/ 43 w 2339"/>
                <a:gd name="T61" fmla="*/ 29 h 1707"/>
                <a:gd name="T62" fmla="*/ 38 w 2339"/>
                <a:gd name="T63" fmla="*/ 36 h 1707"/>
                <a:gd name="T64" fmla="*/ 36 w 2339"/>
                <a:gd name="T65" fmla="*/ 37 h 1707"/>
                <a:gd name="T66" fmla="*/ 35 w 2339"/>
                <a:gd name="T67" fmla="*/ 38 h 1707"/>
                <a:gd name="T68" fmla="*/ 32 w 2339"/>
                <a:gd name="T69" fmla="*/ 39 h 1707"/>
                <a:gd name="T70" fmla="*/ 30 w 2339"/>
                <a:gd name="T71" fmla="*/ 38 h 1707"/>
                <a:gd name="T72" fmla="*/ 25 w 2339"/>
                <a:gd name="T73" fmla="*/ 37 h 1707"/>
                <a:gd name="T74" fmla="*/ 25 w 2339"/>
                <a:gd name="T75" fmla="*/ 38 h 1707"/>
                <a:gd name="T76" fmla="*/ 23 w 2339"/>
                <a:gd name="T77" fmla="*/ 37 h 1707"/>
                <a:gd name="T78" fmla="*/ 21 w 2339"/>
                <a:gd name="T79" fmla="*/ 36 h 1707"/>
                <a:gd name="T80" fmla="*/ 22 w 2339"/>
                <a:gd name="T81" fmla="*/ 32 h 1707"/>
                <a:gd name="T82" fmla="*/ 20 w 2339"/>
                <a:gd name="T83" fmla="*/ 30 h 1707"/>
                <a:gd name="T84" fmla="*/ 16 w 2339"/>
                <a:gd name="T85" fmla="*/ 31 h 1707"/>
                <a:gd name="T86" fmla="*/ 13 w 2339"/>
                <a:gd name="T87" fmla="*/ 32 h 1707"/>
                <a:gd name="T88" fmla="*/ 13 w 2339"/>
                <a:gd name="T89" fmla="*/ 31 h 1707"/>
                <a:gd name="T90" fmla="*/ 9 w 2339"/>
                <a:gd name="T91" fmla="*/ 30 h 1707"/>
                <a:gd name="T92" fmla="*/ 5 w 2339"/>
                <a:gd name="T93" fmla="*/ 28 h 1707"/>
                <a:gd name="T94" fmla="*/ 5 w 2339"/>
                <a:gd name="T95" fmla="*/ 26 h 1707"/>
                <a:gd name="T96" fmla="*/ 6 w 2339"/>
                <a:gd name="T97" fmla="*/ 23 h 1707"/>
                <a:gd name="T98" fmla="*/ 3 w 2339"/>
                <a:gd name="T99" fmla="*/ 23 h 1707"/>
                <a:gd name="T100" fmla="*/ 1 w 2339"/>
                <a:gd name="T101" fmla="*/ 20 h 1707"/>
                <a:gd name="T102" fmla="*/ 0 w 2339"/>
                <a:gd name="T103" fmla="*/ 19 h 17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339"/>
                <a:gd name="T157" fmla="*/ 0 h 1707"/>
                <a:gd name="T158" fmla="*/ 2339 w 2339"/>
                <a:gd name="T159" fmla="*/ 1707 h 17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339" h="1707">
                  <a:moveTo>
                    <a:pt x="0" y="812"/>
                  </a:moveTo>
                  <a:lnTo>
                    <a:pt x="15" y="747"/>
                  </a:lnTo>
                  <a:lnTo>
                    <a:pt x="98" y="730"/>
                  </a:lnTo>
                  <a:lnTo>
                    <a:pt x="245" y="642"/>
                  </a:lnTo>
                  <a:lnTo>
                    <a:pt x="267" y="572"/>
                  </a:lnTo>
                  <a:lnTo>
                    <a:pt x="238" y="491"/>
                  </a:lnTo>
                  <a:lnTo>
                    <a:pt x="331" y="469"/>
                  </a:lnTo>
                  <a:lnTo>
                    <a:pt x="357" y="362"/>
                  </a:lnTo>
                  <a:lnTo>
                    <a:pt x="454" y="368"/>
                  </a:lnTo>
                  <a:lnTo>
                    <a:pt x="465" y="299"/>
                  </a:lnTo>
                  <a:lnTo>
                    <a:pt x="539" y="264"/>
                  </a:lnTo>
                  <a:lnTo>
                    <a:pt x="578" y="322"/>
                  </a:lnTo>
                  <a:lnTo>
                    <a:pt x="633" y="345"/>
                  </a:lnTo>
                  <a:lnTo>
                    <a:pt x="652" y="469"/>
                  </a:lnTo>
                  <a:lnTo>
                    <a:pt x="821" y="519"/>
                  </a:lnTo>
                  <a:lnTo>
                    <a:pt x="892" y="606"/>
                  </a:lnTo>
                  <a:lnTo>
                    <a:pt x="1033" y="602"/>
                  </a:lnTo>
                  <a:lnTo>
                    <a:pt x="1190" y="667"/>
                  </a:lnTo>
                  <a:lnTo>
                    <a:pt x="1395" y="606"/>
                  </a:lnTo>
                  <a:lnTo>
                    <a:pt x="1459" y="557"/>
                  </a:lnTo>
                  <a:lnTo>
                    <a:pt x="1459" y="488"/>
                  </a:lnTo>
                  <a:lnTo>
                    <a:pt x="1518" y="496"/>
                  </a:lnTo>
                  <a:lnTo>
                    <a:pt x="1649" y="398"/>
                  </a:lnTo>
                  <a:lnTo>
                    <a:pt x="1748" y="392"/>
                  </a:lnTo>
                  <a:lnTo>
                    <a:pt x="1701" y="318"/>
                  </a:lnTo>
                  <a:lnTo>
                    <a:pt x="1604" y="337"/>
                  </a:lnTo>
                  <a:lnTo>
                    <a:pt x="1603" y="254"/>
                  </a:lnTo>
                  <a:lnTo>
                    <a:pt x="1627" y="207"/>
                  </a:lnTo>
                  <a:lnTo>
                    <a:pt x="1684" y="234"/>
                  </a:lnTo>
                  <a:lnTo>
                    <a:pt x="1738" y="204"/>
                  </a:lnTo>
                  <a:lnTo>
                    <a:pt x="1795" y="92"/>
                  </a:lnTo>
                  <a:lnTo>
                    <a:pt x="1770" y="51"/>
                  </a:lnTo>
                  <a:lnTo>
                    <a:pt x="1908" y="0"/>
                  </a:lnTo>
                  <a:lnTo>
                    <a:pt x="1986" y="35"/>
                  </a:lnTo>
                  <a:lnTo>
                    <a:pt x="2056" y="224"/>
                  </a:lnTo>
                  <a:lnTo>
                    <a:pt x="2173" y="266"/>
                  </a:lnTo>
                  <a:lnTo>
                    <a:pt x="2193" y="335"/>
                  </a:lnTo>
                  <a:lnTo>
                    <a:pt x="2339" y="291"/>
                  </a:lnTo>
                  <a:lnTo>
                    <a:pt x="2270" y="475"/>
                  </a:lnTo>
                  <a:lnTo>
                    <a:pt x="2185" y="503"/>
                  </a:lnTo>
                  <a:lnTo>
                    <a:pt x="2198" y="572"/>
                  </a:lnTo>
                  <a:lnTo>
                    <a:pt x="2173" y="615"/>
                  </a:lnTo>
                  <a:lnTo>
                    <a:pt x="2159" y="602"/>
                  </a:lnTo>
                  <a:lnTo>
                    <a:pt x="2083" y="652"/>
                  </a:lnTo>
                  <a:lnTo>
                    <a:pt x="2083" y="679"/>
                  </a:lnTo>
                  <a:lnTo>
                    <a:pt x="2030" y="670"/>
                  </a:lnTo>
                  <a:lnTo>
                    <a:pt x="1936" y="753"/>
                  </a:lnTo>
                  <a:lnTo>
                    <a:pt x="1819" y="820"/>
                  </a:lnTo>
                  <a:lnTo>
                    <a:pt x="1857" y="730"/>
                  </a:lnTo>
                  <a:lnTo>
                    <a:pt x="1838" y="701"/>
                  </a:lnTo>
                  <a:lnTo>
                    <a:pt x="1684" y="801"/>
                  </a:lnTo>
                  <a:lnTo>
                    <a:pt x="1681" y="829"/>
                  </a:lnTo>
                  <a:lnTo>
                    <a:pt x="1732" y="894"/>
                  </a:lnTo>
                  <a:lnTo>
                    <a:pt x="1800" y="866"/>
                  </a:lnTo>
                  <a:lnTo>
                    <a:pt x="1869" y="890"/>
                  </a:lnTo>
                  <a:lnTo>
                    <a:pt x="1777" y="941"/>
                  </a:lnTo>
                  <a:lnTo>
                    <a:pt x="1739" y="1013"/>
                  </a:lnTo>
                  <a:lnTo>
                    <a:pt x="1841" y="1167"/>
                  </a:lnTo>
                  <a:lnTo>
                    <a:pt x="1773" y="1154"/>
                  </a:lnTo>
                  <a:lnTo>
                    <a:pt x="1841" y="1208"/>
                  </a:lnTo>
                  <a:lnTo>
                    <a:pt x="1776" y="1240"/>
                  </a:lnTo>
                  <a:lnTo>
                    <a:pt x="1846" y="1255"/>
                  </a:lnTo>
                  <a:lnTo>
                    <a:pt x="1716" y="1504"/>
                  </a:lnTo>
                  <a:lnTo>
                    <a:pt x="1630" y="1579"/>
                  </a:lnTo>
                  <a:lnTo>
                    <a:pt x="1546" y="1602"/>
                  </a:lnTo>
                  <a:lnTo>
                    <a:pt x="1540" y="1603"/>
                  </a:lnTo>
                  <a:lnTo>
                    <a:pt x="1518" y="1589"/>
                  </a:lnTo>
                  <a:lnTo>
                    <a:pt x="1498" y="1629"/>
                  </a:lnTo>
                  <a:lnTo>
                    <a:pt x="1399" y="1654"/>
                  </a:lnTo>
                  <a:lnTo>
                    <a:pt x="1390" y="1707"/>
                  </a:lnTo>
                  <a:lnTo>
                    <a:pt x="1373" y="1643"/>
                  </a:lnTo>
                  <a:lnTo>
                    <a:pt x="1306" y="1648"/>
                  </a:lnTo>
                  <a:lnTo>
                    <a:pt x="1204" y="1572"/>
                  </a:lnTo>
                  <a:lnTo>
                    <a:pt x="1089" y="1606"/>
                  </a:lnTo>
                  <a:lnTo>
                    <a:pt x="1066" y="1607"/>
                  </a:lnTo>
                  <a:lnTo>
                    <a:pt x="1068" y="1654"/>
                  </a:lnTo>
                  <a:lnTo>
                    <a:pt x="1052" y="1642"/>
                  </a:lnTo>
                  <a:lnTo>
                    <a:pt x="980" y="1618"/>
                  </a:lnTo>
                  <a:lnTo>
                    <a:pt x="956" y="1530"/>
                  </a:lnTo>
                  <a:lnTo>
                    <a:pt x="911" y="1541"/>
                  </a:lnTo>
                  <a:lnTo>
                    <a:pt x="954" y="1411"/>
                  </a:lnTo>
                  <a:lnTo>
                    <a:pt x="954" y="1367"/>
                  </a:lnTo>
                  <a:lnTo>
                    <a:pt x="903" y="1340"/>
                  </a:lnTo>
                  <a:lnTo>
                    <a:pt x="864" y="1322"/>
                  </a:lnTo>
                  <a:lnTo>
                    <a:pt x="852" y="1273"/>
                  </a:lnTo>
                  <a:lnTo>
                    <a:pt x="691" y="1354"/>
                  </a:lnTo>
                  <a:lnTo>
                    <a:pt x="619" y="1332"/>
                  </a:lnTo>
                  <a:lnTo>
                    <a:pt x="579" y="1378"/>
                  </a:lnTo>
                  <a:lnTo>
                    <a:pt x="574" y="1345"/>
                  </a:lnTo>
                  <a:lnTo>
                    <a:pt x="549" y="1353"/>
                  </a:lnTo>
                  <a:lnTo>
                    <a:pt x="467" y="1353"/>
                  </a:lnTo>
                  <a:lnTo>
                    <a:pt x="402" y="1282"/>
                  </a:lnTo>
                  <a:lnTo>
                    <a:pt x="283" y="1236"/>
                  </a:lnTo>
                  <a:lnTo>
                    <a:pt x="201" y="1205"/>
                  </a:lnTo>
                  <a:lnTo>
                    <a:pt x="184" y="1128"/>
                  </a:lnTo>
                  <a:lnTo>
                    <a:pt x="223" y="1119"/>
                  </a:lnTo>
                  <a:lnTo>
                    <a:pt x="199" y="1056"/>
                  </a:lnTo>
                  <a:lnTo>
                    <a:pt x="252" y="983"/>
                  </a:lnTo>
                  <a:lnTo>
                    <a:pt x="212" y="958"/>
                  </a:lnTo>
                  <a:lnTo>
                    <a:pt x="150" y="985"/>
                  </a:lnTo>
                  <a:lnTo>
                    <a:pt x="38" y="901"/>
                  </a:lnTo>
                  <a:lnTo>
                    <a:pt x="42" y="890"/>
                  </a:lnTo>
                  <a:lnTo>
                    <a:pt x="42" y="830"/>
                  </a:lnTo>
                  <a:lnTo>
                    <a:pt x="0" y="8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1" name="Freeform 335">
              <a:extLst>
                <a:ext uri="{FF2B5EF4-FFF2-40B4-BE49-F238E27FC236}">
                  <a16:creationId xmlns:a16="http://schemas.microsoft.com/office/drawing/2014/main" id="{CFF6DE05-F12A-4988-B30C-7CF2D4155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091" y="3560315"/>
              <a:ext cx="40433" cy="35006"/>
            </a:xfrm>
            <a:custGeom>
              <a:avLst/>
              <a:gdLst>
                <a:gd name="T0" fmla="*/ 0 w 84"/>
                <a:gd name="T1" fmla="*/ 1 h 80"/>
                <a:gd name="T2" fmla="*/ 1 w 84"/>
                <a:gd name="T3" fmla="*/ 0 h 80"/>
                <a:gd name="T4" fmla="*/ 2 w 84"/>
                <a:gd name="T5" fmla="*/ 0 h 80"/>
                <a:gd name="T6" fmla="*/ 1 w 84"/>
                <a:gd name="T7" fmla="*/ 2 h 80"/>
                <a:gd name="T8" fmla="*/ 0 w 84"/>
                <a:gd name="T9" fmla="*/ 1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80"/>
                <a:gd name="T17" fmla="*/ 84 w 84"/>
                <a:gd name="T18" fmla="*/ 80 h 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80">
                  <a:moveTo>
                    <a:pt x="0" y="65"/>
                  </a:moveTo>
                  <a:lnTo>
                    <a:pt x="27" y="0"/>
                  </a:lnTo>
                  <a:lnTo>
                    <a:pt x="84" y="15"/>
                  </a:lnTo>
                  <a:lnTo>
                    <a:pt x="38" y="80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2" name="Freeform 336">
              <a:extLst>
                <a:ext uri="{FF2B5EF4-FFF2-40B4-BE49-F238E27FC236}">
                  <a16:creationId xmlns:a16="http://schemas.microsoft.com/office/drawing/2014/main" id="{22428411-493D-4CF4-88BE-6BD2335B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312" y="3453706"/>
              <a:ext cx="32010" cy="65238"/>
            </a:xfrm>
            <a:custGeom>
              <a:avLst/>
              <a:gdLst>
                <a:gd name="T0" fmla="*/ 0 w 67"/>
                <a:gd name="T1" fmla="*/ 1 h 144"/>
                <a:gd name="T2" fmla="*/ 1 w 67"/>
                <a:gd name="T3" fmla="*/ 3 h 144"/>
                <a:gd name="T4" fmla="*/ 1 w 67"/>
                <a:gd name="T5" fmla="*/ 0 h 144"/>
                <a:gd name="T6" fmla="*/ 1 w 67"/>
                <a:gd name="T7" fmla="*/ 0 h 144"/>
                <a:gd name="T8" fmla="*/ 0 w 67"/>
                <a:gd name="T9" fmla="*/ 1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44"/>
                <a:gd name="T17" fmla="*/ 67 w 6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44">
                  <a:moveTo>
                    <a:pt x="0" y="60"/>
                  </a:moveTo>
                  <a:lnTo>
                    <a:pt x="28" y="144"/>
                  </a:lnTo>
                  <a:lnTo>
                    <a:pt x="67" y="0"/>
                  </a:lnTo>
                  <a:lnTo>
                    <a:pt x="33" y="2"/>
                  </a:lnTo>
                  <a:lnTo>
                    <a:pt x="0" y="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3" name="Freeform 337">
              <a:extLst>
                <a:ext uri="{FF2B5EF4-FFF2-40B4-BE49-F238E27FC236}">
                  <a16:creationId xmlns:a16="http://schemas.microsoft.com/office/drawing/2014/main" id="{C5B007E1-CBEE-4EBB-A5CE-0D94F57E0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023" y="2844285"/>
              <a:ext cx="195428" cy="85924"/>
            </a:xfrm>
            <a:custGeom>
              <a:avLst/>
              <a:gdLst>
                <a:gd name="T0" fmla="*/ 0 w 403"/>
                <a:gd name="T1" fmla="*/ 1 h 190"/>
                <a:gd name="T2" fmla="*/ 2 w 403"/>
                <a:gd name="T3" fmla="*/ 3 h 190"/>
                <a:gd name="T4" fmla="*/ 4 w 403"/>
                <a:gd name="T5" fmla="*/ 3 h 190"/>
                <a:gd name="T6" fmla="*/ 5 w 403"/>
                <a:gd name="T7" fmla="*/ 4 h 190"/>
                <a:gd name="T8" fmla="*/ 6 w 403"/>
                <a:gd name="T9" fmla="*/ 4 h 190"/>
                <a:gd name="T10" fmla="*/ 8 w 403"/>
                <a:gd name="T11" fmla="*/ 3 h 190"/>
                <a:gd name="T12" fmla="*/ 9 w 403"/>
                <a:gd name="T13" fmla="*/ 4 h 190"/>
                <a:gd name="T14" fmla="*/ 9 w 403"/>
                <a:gd name="T15" fmla="*/ 3 h 190"/>
                <a:gd name="T16" fmla="*/ 7 w 403"/>
                <a:gd name="T17" fmla="*/ 3 h 190"/>
                <a:gd name="T18" fmla="*/ 3 w 403"/>
                <a:gd name="T19" fmla="*/ 0 h 190"/>
                <a:gd name="T20" fmla="*/ 2 w 403"/>
                <a:gd name="T21" fmla="*/ 0 h 190"/>
                <a:gd name="T22" fmla="*/ 0 w 403"/>
                <a:gd name="T23" fmla="*/ 1 h 19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03"/>
                <a:gd name="T37" fmla="*/ 0 h 190"/>
                <a:gd name="T38" fmla="*/ 403 w 403"/>
                <a:gd name="T39" fmla="*/ 190 h 19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03" h="190">
                  <a:moveTo>
                    <a:pt x="0" y="47"/>
                  </a:moveTo>
                  <a:lnTo>
                    <a:pt x="72" y="135"/>
                  </a:lnTo>
                  <a:lnTo>
                    <a:pt x="184" y="134"/>
                  </a:lnTo>
                  <a:lnTo>
                    <a:pt x="201" y="171"/>
                  </a:lnTo>
                  <a:lnTo>
                    <a:pt x="251" y="190"/>
                  </a:lnTo>
                  <a:lnTo>
                    <a:pt x="340" y="146"/>
                  </a:lnTo>
                  <a:lnTo>
                    <a:pt x="392" y="155"/>
                  </a:lnTo>
                  <a:lnTo>
                    <a:pt x="403" y="117"/>
                  </a:lnTo>
                  <a:lnTo>
                    <a:pt x="306" y="106"/>
                  </a:lnTo>
                  <a:lnTo>
                    <a:pt x="110" y="17"/>
                  </a:lnTo>
                  <a:lnTo>
                    <a:pt x="87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4" name="Freeform 338">
              <a:extLst>
                <a:ext uri="{FF2B5EF4-FFF2-40B4-BE49-F238E27FC236}">
                  <a16:creationId xmlns:a16="http://schemas.microsoft.com/office/drawing/2014/main" id="{B9DCA8AD-FB00-4A4A-986E-4DE64694E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634" y="2662891"/>
              <a:ext cx="48857" cy="79559"/>
            </a:xfrm>
            <a:custGeom>
              <a:avLst/>
              <a:gdLst>
                <a:gd name="T0" fmla="*/ 0 w 100"/>
                <a:gd name="T1" fmla="*/ 3 h 175"/>
                <a:gd name="T2" fmla="*/ 0 w 100"/>
                <a:gd name="T3" fmla="*/ 1 h 175"/>
                <a:gd name="T4" fmla="*/ 2 w 100"/>
                <a:gd name="T5" fmla="*/ 0 h 175"/>
                <a:gd name="T6" fmla="*/ 2 w 100"/>
                <a:gd name="T7" fmla="*/ 2 h 175"/>
                <a:gd name="T8" fmla="*/ 2 w 100"/>
                <a:gd name="T9" fmla="*/ 2 h 175"/>
                <a:gd name="T10" fmla="*/ 1 w 100"/>
                <a:gd name="T11" fmla="*/ 3 h 175"/>
                <a:gd name="T12" fmla="*/ 1 w 100"/>
                <a:gd name="T13" fmla="*/ 4 h 175"/>
                <a:gd name="T14" fmla="*/ 0 w 100"/>
                <a:gd name="T15" fmla="*/ 4 h 175"/>
                <a:gd name="T16" fmla="*/ 0 w 100"/>
                <a:gd name="T17" fmla="*/ 3 h 1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"/>
                <a:gd name="T28" fmla="*/ 0 h 175"/>
                <a:gd name="T29" fmla="*/ 100 w 100"/>
                <a:gd name="T30" fmla="*/ 175 h 1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" h="175">
                  <a:moveTo>
                    <a:pt x="0" y="133"/>
                  </a:moveTo>
                  <a:lnTo>
                    <a:pt x="6" y="47"/>
                  </a:lnTo>
                  <a:lnTo>
                    <a:pt x="87" y="0"/>
                  </a:lnTo>
                  <a:lnTo>
                    <a:pt x="72" y="69"/>
                  </a:lnTo>
                  <a:lnTo>
                    <a:pt x="100" y="89"/>
                  </a:lnTo>
                  <a:lnTo>
                    <a:pt x="48" y="127"/>
                  </a:lnTo>
                  <a:lnTo>
                    <a:pt x="46" y="175"/>
                  </a:lnTo>
                  <a:lnTo>
                    <a:pt x="16" y="175"/>
                  </a:lnTo>
                  <a:lnTo>
                    <a:pt x="0" y="1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5" name="Freeform 339">
              <a:extLst>
                <a:ext uri="{FF2B5EF4-FFF2-40B4-BE49-F238E27FC236}">
                  <a16:creationId xmlns:a16="http://schemas.microsoft.com/office/drawing/2014/main" id="{5E7F22DD-4F54-40E0-9225-2FA9AA37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2644" y="2723356"/>
              <a:ext cx="16847" cy="9547"/>
            </a:xfrm>
            <a:custGeom>
              <a:avLst/>
              <a:gdLst>
                <a:gd name="T0" fmla="*/ 0 w 36"/>
                <a:gd name="T1" fmla="*/ 1 h 22"/>
                <a:gd name="T2" fmla="*/ 1 w 36"/>
                <a:gd name="T3" fmla="*/ 0 h 22"/>
                <a:gd name="T4" fmla="*/ 1 w 36"/>
                <a:gd name="T5" fmla="*/ 0 h 22"/>
                <a:gd name="T6" fmla="*/ 0 w 36"/>
                <a:gd name="T7" fmla="*/ 1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2"/>
                <a:gd name="T14" fmla="*/ 36 w 3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2">
                  <a:moveTo>
                    <a:pt x="0" y="22"/>
                  </a:moveTo>
                  <a:lnTo>
                    <a:pt x="30" y="0"/>
                  </a:lnTo>
                  <a:lnTo>
                    <a:pt x="36" y="14"/>
                  </a:lnTo>
                  <a:lnTo>
                    <a:pt x="0" y="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6" name="Freeform 340">
              <a:extLst>
                <a:ext uri="{FF2B5EF4-FFF2-40B4-BE49-F238E27FC236}">
                  <a16:creationId xmlns:a16="http://schemas.microsoft.com/office/drawing/2014/main" id="{B7FABC91-E37C-4F27-993A-9916AF85B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2705853"/>
              <a:ext cx="28640" cy="33415"/>
            </a:xfrm>
            <a:custGeom>
              <a:avLst/>
              <a:gdLst>
                <a:gd name="T0" fmla="*/ 0 w 61"/>
                <a:gd name="T1" fmla="*/ 1 h 74"/>
                <a:gd name="T2" fmla="*/ 1 w 61"/>
                <a:gd name="T3" fmla="*/ 2 h 74"/>
                <a:gd name="T4" fmla="*/ 1 w 61"/>
                <a:gd name="T5" fmla="*/ 1 h 74"/>
                <a:gd name="T6" fmla="*/ 1 w 61"/>
                <a:gd name="T7" fmla="*/ 0 h 74"/>
                <a:gd name="T8" fmla="*/ 0 w 61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4"/>
                <a:gd name="T17" fmla="*/ 61 w 61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4">
                  <a:moveTo>
                    <a:pt x="0" y="39"/>
                  </a:moveTo>
                  <a:lnTo>
                    <a:pt x="48" y="74"/>
                  </a:lnTo>
                  <a:lnTo>
                    <a:pt x="61" y="38"/>
                  </a:lnTo>
                  <a:lnTo>
                    <a:pt x="52" y="0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7" name="Freeform 341">
              <a:extLst>
                <a:ext uri="{FF2B5EF4-FFF2-40B4-BE49-F238E27FC236}">
                  <a16:creationId xmlns:a16="http://schemas.microsoft.com/office/drawing/2014/main" id="{1FF54230-481C-405D-BF36-2B1D0AEE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071" y="2269870"/>
              <a:ext cx="200482" cy="329374"/>
            </a:xfrm>
            <a:custGeom>
              <a:avLst/>
              <a:gdLst>
                <a:gd name="T0" fmla="*/ 0 w 416"/>
                <a:gd name="T1" fmla="*/ 2 h 726"/>
                <a:gd name="T2" fmla="*/ 1 w 416"/>
                <a:gd name="T3" fmla="*/ 1 h 726"/>
                <a:gd name="T4" fmla="*/ 2 w 416"/>
                <a:gd name="T5" fmla="*/ 2 h 726"/>
                <a:gd name="T6" fmla="*/ 3 w 416"/>
                <a:gd name="T7" fmla="*/ 3 h 726"/>
                <a:gd name="T8" fmla="*/ 5 w 416"/>
                <a:gd name="T9" fmla="*/ 2 h 726"/>
                <a:gd name="T10" fmla="*/ 5 w 416"/>
                <a:gd name="T11" fmla="*/ 0 h 726"/>
                <a:gd name="T12" fmla="*/ 7 w 416"/>
                <a:gd name="T13" fmla="*/ 0 h 726"/>
                <a:gd name="T14" fmla="*/ 8 w 416"/>
                <a:gd name="T15" fmla="*/ 1 h 726"/>
                <a:gd name="T16" fmla="*/ 7 w 416"/>
                <a:gd name="T17" fmla="*/ 2 h 726"/>
                <a:gd name="T18" fmla="*/ 7 w 416"/>
                <a:gd name="T19" fmla="*/ 3 h 726"/>
                <a:gd name="T20" fmla="*/ 9 w 416"/>
                <a:gd name="T21" fmla="*/ 4 h 726"/>
                <a:gd name="T22" fmla="*/ 8 w 416"/>
                <a:gd name="T23" fmla="*/ 5 h 726"/>
                <a:gd name="T24" fmla="*/ 9 w 416"/>
                <a:gd name="T25" fmla="*/ 7 h 726"/>
                <a:gd name="T26" fmla="*/ 8 w 416"/>
                <a:gd name="T27" fmla="*/ 9 h 726"/>
                <a:gd name="T28" fmla="*/ 10 w 416"/>
                <a:gd name="T29" fmla="*/ 13 h 726"/>
                <a:gd name="T30" fmla="*/ 6 w 416"/>
                <a:gd name="T31" fmla="*/ 16 h 726"/>
                <a:gd name="T32" fmla="*/ 2 w 416"/>
                <a:gd name="T33" fmla="*/ 17 h 726"/>
                <a:gd name="T34" fmla="*/ 2 w 416"/>
                <a:gd name="T35" fmla="*/ 16 h 726"/>
                <a:gd name="T36" fmla="*/ 1 w 416"/>
                <a:gd name="T37" fmla="*/ 16 h 726"/>
                <a:gd name="T38" fmla="*/ 1 w 416"/>
                <a:gd name="T39" fmla="*/ 12 h 726"/>
                <a:gd name="T40" fmla="*/ 4 w 416"/>
                <a:gd name="T41" fmla="*/ 9 h 726"/>
                <a:gd name="T42" fmla="*/ 3 w 416"/>
                <a:gd name="T43" fmla="*/ 7 h 726"/>
                <a:gd name="T44" fmla="*/ 3 w 416"/>
                <a:gd name="T45" fmla="*/ 4 h 726"/>
                <a:gd name="T46" fmla="*/ 0 w 416"/>
                <a:gd name="T47" fmla="*/ 2 h 7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16"/>
                <a:gd name="T73" fmla="*/ 0 h 726"/>
                <a:gd name="T74" fmla="*/ 416 w 416"/>
                <a:gd name="T75" fmla="*/ 726 h 72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16" h="726">
                  <a:moveTo>
                    <a:pt x="0" y="76"/>
                  </a:moveTo>
                  <a:lnTo>
                    <a:pt x="27" y="55"/>
                  </a:lnTo>
                  <a:lnTo>
                    <a:pt x="72" y="97"/>
                  </a:lnTo>
                  <a:lnTo>
                    <a:pt x="151" y="105"/>
                  </a:lnTo>
                  <a:lnTo>
                    <a:pt x="196" y="79"/>
                  </a:lnTo>
                  <a:lnTo>
                    <a:pt x="208" y="17"/>
                  </a:lnTo>
                  <a:lnTo>
                    <a:pt x="284" y="0"/>
                  </a:lnTo>
                  <a:lnTo>
                    <a:pt x="324" y="25"/>
                  </a:lnTo>
                  <a:lnTo>
                    <a:pt x="319" y="76"/>
                  </a:lnTo>
                  <a:lnTo>
                    <a:pt x="303" y="126"/>
                  </a:lnTo>
                  <a:lnTo>
                    <a:pt x="362" y="190"/>
                  </a:lnTo>
                  <a:lnTo>
                    <a:pt x="325" y="236"/>
                  </a:lnTo>
                  <a:lnTo>
                    <a:pt x="365" y="316"/>
                  </a:lnTo>
                  <a:lnTo>
                    <a:pt x="353" y="387"/>
                  </a:lnTo>
                  <a:lnTo>
                    <a:pt x="416" y="537"/>
                  </a:lnTo>
                  <a:lnTo>
                    <a:pt x="269" y="680"/>
                  </a:lnTo>
                  <a:lnTo>
                    <a:pt x="94" y="726"/>
                  </a:lnTo>
                  <a:lnTo>
                    <a:pt x="83" y="697"/>
                  </a:lnTo>
                  <a:lnTo>
                    <a:pt x="27" y="674"/>
                  </a:lnTo>
                  <a:lnTo>
                    <a:pt x="20" y="533"/>
                  </a:lnTo>
                  <a:lnTo>
                    <a:pt x="189" y="381"/>
                  </a:lnTo>
                  <a:lnTo>
                    <a:pt x="134" y="306"/>
                  </a:lnTo>
                  <a:lnTo>
                    <a:pt x="112" y="155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8" name="Freeform 342">
              <a:extLst>
                <a:ext uri="{FF2B5EF4-FFF2-40B4-BE49-F238E27FC236}">
                  <a16:creationId xmlns:a16="http://schemas.microsoft.com/office/drawing/2014/main" id="{4031B4BE-3AD1-49CF-A760-36E5A54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9827" y="2844285"/>
              <a:ext cx="230807" cy="219583"/>
            </a:xfrm>
            <a:custGeom>
              <a:avLst/>
              <a:gdLst>
                <a:gd name="T0" fmla="*/ 0 w 482"/>
                <a:gd name="T1" fmla="*/ 3 h 484"/>
                <a:gd name="T2" fmla="*/ 0 w 482"/>
                <a:gd name="T3" fmla="*/ 4 h 484"/>
                <a:gd name="T4" fmla="*/ 3 w 482"/>
                <a:gd name="T5" fmla="*/ 5 h 484"/>
                <a:gd name="T6" fmla="*/ 2 w 482"/>
                <a:gd name="T7" fmla="*/ 6 h 484"/>
                <a:gd name="T8" fmla="*/ 3 w 482"/>
                <a:gd name="T9" fmla="*/ 6 h 484"/>
                <a:gd name="T10" fmla="*/ 3 w 482"/>
                <a:gd name="T11" fmla="*/ 8 h 484"/>
                <a:gd name="T12" fmla="*/ 3 w 482"/>
                <a:gd name="T13" fmla="*/ 10 h 484"/>
                <a:gd name="T14" fmla="*/ 5 w 482"/>
                <a:gd name="T15" fmla="*/ 11 h 484"/>
                <a:gd name="T16" fmla="*/ 5 w 482"/>
                <a:gd name="T17" fmla="*/ 11 h 484"/>
                <a:gd name="T18" fmla="*/ 7 w 482"/>
                <a:gd name="T19" fmla="*/ 11 h 484"/>
                <a:gd name="T20" fmla="*/ 7 w 482"/>
                <a:gd name="T21" fmla="*/ 10 h 484"/>
                <a:gd name="T22" fmla="*/ 8 w 482"/>
                <a:gd name="T23" fmla="*/ 10 h 484"/>
                <a:gd name="T24" fmla="*/ 9 w 482"/>
                <a:gd name="T25" fmla="*/ 10 h 484"/>
                <a:gd name="T26" fmla="*/ 11 w 482"/>
                <a:gd name="T27" fmla="*/ 9 h 484"/>
                <a:gd name="T28" fmla="*/ 10 w 482"/>
                <a:gd name="T29" fmla="*/ 8 h 484"/>
                <a:gd name="T30" fmla="*/ 10 w 482"/>
                <a:gd name="T31" fmla="*/ 7 h 484"/>
                <a:gd name="T32" fmla="*/ 9 w 482"/>
                <a:gd name="T33" fmla="*/ 6 h 484"/>
                <a:gd name="T34" fmla="*/ 11 w 482"/>
                <a:gd name="T35" fmla="*/ 5 h 484"/>
                <a:gd name="T36" fmla="*/ 11 w 482"/>
                <a:gd name="T37" fmla="*/ 3 h 484"/>
                <a:gd name="T38" fmla="*/ 9 w 482"/>
                <a:gd name="T39" fmla="*/ 2 h 484"/>
                <a:gd name="T40" fmla="*/ 9 w 482"/>
                <a:gd name="T41" fmla="*/ 2 h 484"/>
                <a:gd name="T42" fmla="*/ 7 w 482"/>
                <a:gd name="T43" fmla="*/ 0 h 484"/>
                <a:gd name="T44" fmla="*/ 6 w 482"/>
                <a:gd name="T45" fmla="*/ 0 h 484"/>
                <a:gd name="T46" fmla="*/ 5 w 482"/>
                <a:gd name="T47" fmla="*/ 2 h 484"/>
                <a:gd name="T48" fmla="*/ 3 w 482"/>
                <a:gd name="T49" fmla="*/ 2 h 484"/>
                <a:gd name="T50" fmla="*/ 3 w 482"/>
                <a:gd name="T51" fmla="*/ 3 h 484"/>
                <a:gd name="T52" fmla="*/ 0 w 482"/>
                <a:gd name="T53" fmla="*/ 3 h 4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2"/>
                <a:gd name="T82" fmla="*/ 0 h 484"/>
                <a:gd name="T83" fmla="*/ 482 w 482"/>
                <a:gd name="T84" fmla="*/ 484 h 4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2" h="484">
                  <a:moveTo>
                    <a:pt x="0" y="147"/>
                  </a:moveTo>
                  <a:lnTo>
                    <a:pt x="15" y="189"/>
                  </a:lnTo>
                  <a:lnTo>
                    <a:pt x="115" y="219"/>
                  </a:lnTo>
                  <a:lnTo>
                    <a:pt x="96" y="242"/>
                  </a:lnTo>
                  <a:lnTo>
                    <a:pt x="135" y="275"/>
                  </a:lnTo>
                  <a:lnTo>
                    <a:pt x="150" y="327"/>
                  </a:lnTo>
                  <a:lnTo>
                    <a:pt x="107" y="430"/>
                  </a:lnTo>
                  <a:lnTo>
                    <a:pt x="228" y="472"/>
                  </a:lnTo>
                  <a:lnTo>
                    <a:pt x="240" y="477"/>
                  </a:lnTo>
                  <a:lnTo>
                    <a:pt x="297" y="484"/>
                  </a:lnTo>
                  <a:lnTo>
                    <a:pt x="297" y="444"/>
                  </a:lnTo>
                  <a:lnTo>
                    <a:pt x="330" y="421"/>
                  </a:lnTo>
                  <a:lnTo>
                    <a:pt x="408" y="448"/>
                  </a:lnTo>
                  <a:lnTo>
                    <a:pt x="456" y="407"/>
                  </a:lnTo>
                  <a:lnTo>
                    <a:pt x="430" y="348"/>
                  </a:lnTo>
                  <a:lnTo>
                    <a:pt x="441" y="293"/>
                  </a:lnTo>
                  <a:lnTo>
                    <a:pt x="402" y="261"/>
                  </a:lnTo>
                  <a:lnTo>
                    <a:pt x="456" y="195"/>
                  </a:lnTo>
                  <a:lnTo>
                    <a:pt x="482" y="123"/>
                  </a:lnTo>
                  <a:lnTo>
                    <a:pt x="410" y="92"/>
                  </a:lnTo>
                  <a:lnTo>
                    <a:pt x="392" y="84"/>
                  </a:lnTo>
                  <a:lnTo>
                    <a:pt x="280" y="0"/>
                  </a:lnTo>
                  <a:lnTo>
                    <a:pt x="244" y="15"/>
                  </a:lnTo>
                  <a:lnTo>
                    <a:pt x="197" y="96"/>
                  </a:lnTo>
                  <a:lnTo>
                    <a:pt x="104" y="81"/>
                  </a:lnTo>
                  <a:lnTo>
                    <a:pt x="122" y="143"/>
                  </a:lnTo>
                  <a:lnTo>
                    <a:pt x="0" y="1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99" name="Freeform 343">
              <a:extLst>
                <a:ext uri="{FF2B5EF4-FFF2-40B4-BE49-F238E27FC236}">
                  <a16:creationId xmlns:a16="http://schemas.microsoft.com/office/drawing/2014/main" id="{1A4975E7-A9D0-472C-B8C8-F100F01F6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9057" y="3047956"/>
              <a:ext cx="15163" cy="39779"/>
            </a:xfrm>
            <a:custGeom>
              <a:avLst/>
              <a:gdLst>
                <a:gd name="T0" fmla="*/ 0 w 31"/>
                <a:gd name="T1" fmla="*/ 1 h 89"/>
                <a:gd name="T2" fmla="*/ 1 w 31"/>
                <a:gd name="T3" fmla="*/ 2 h 89"/>
                <a:gd name="T4" fmla="*/ 1 w 31"/>
                <a:gd name="T5" fmla="*/ 0 h 89"/>
                <a:gd name="T6" fmla="*/ 0 w 31"/>
                <a:gd name="T7" fmla="*/ 1 h 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"/>
                <a:gd name="T13" fmla="*/ 0 h 89"/>
                <a:gd name="T14" fmla="*/ 31 w 31"/>
                <a:gd name="T15" fmla="*/ 89 h 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" h="89">
                  <a:moveTo>
                    <a:pt x="0" y="46"/>
                  </a:moveTo>
                  <a:lnTo>
                    <a:pt x="28" y="89"/>
                  </a:lnTo>
                  <a:lnTo>
                    <a:pt x="31" y="0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0" name="Freeform 344">
              <a:extLst>
                <a:ext uri="{FF2B5EF4-FFF2-40B4-BE49-F238E27FC236}">
                  <a16:creationId xmlns:a16="http://schemas.microsoft.com/office/drawing/2014/main" id="{8E8009F5-F9C3-4C7F-96B3-D042971D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200" y="2742450"/>
              <a:ext cx="161733" cy="194124"/>
            </a:xfrm>
            <a:custGeom>
              <a:avLst/>
              <a:gdLst>
                <a:gd name="T0" fmla="*/ 0 w 335"/>
                <a:gd name="T1" fmla="*/ 4 h 429"/>
                <a:gd name="T2" fmla="*/ 0 w 335"/>
                <a:gd name="T3" fmla="*/ 6 h 429"/>
                <a:gd name="T4" fmla="*/ 0 w 335"/>
                <a:gd name="T5" fmla="*/ 6 h 429"/>
                <a:gd name="T6" fmla="*/ 0 w 335"/>
                <a:gd name="T7" fmla="*/ 7 h 429"/>
                <a:gd name="T8" fmla="*/ 2 w 335"/>
                <a:gd name="T9" fmla="*/ 8 h 429"/>
                <a:gd name="T10" fmla="*/ 1 w 335"/>
                <a:gd name="T11" fmla="*/ 10 h 429"/>
                <a:gd name="T12" fmla="*/ 3 w 335"/>
                <a:gd name="T13" fmla="*/ 10 h 429"/>
                <a:gd name="T14" fmla="*/ 6 w 335"/>
                <a:gd name="T15" fmla="*/ 10 h 429"/>
                <a:gd name="T16" fmla="*/ 7 w 335"/>
                <a:gd name="T17" fmla="*/ 8 h 429"/>
                <a:gd name="T18" fmla="*/ 5 w 335"/>
                <a:gd name="T19" fmla="*/ 6 h 429"/>
                <a:gd name="T20" fmla="*/ 7 w 335"/>
                <a:gd name="T21" fmla="*/ 5 h 429"/>
                <a:gd name="T22" fmla="*/ 8 w 335"/>
                <a:gd name="T23" fmla="*/ 5 h 429"/>
                <a:gd name="T24" fmla="*/ 7 w 335"/>
                <a:gd name="T25" fmla="*/ 1 h 429"/>
                <a:gd name="T26" fmla="*/ 6 w 335"/>
                <a:gd name="T27" fmla="*/ 1 h 429"/>
                <a:gd name="T28" fmla="*/ 4 w 335"/>
                <a:gd name="T29" fmla="*/ 1 h 429"/>
                <a:gd name="T30" fmla="*/ 4 w 335"/>
                <a:gd name="T31" fmla="*/ 1 h 429"/>
                <a:gd name="T32" fmla="*/ 3 w 335"/>
                <a:gd name="T33" fmla="*/ 0 h 429"/>
                <a:gd name="T34" fmla="*/ 2 w 335"/>
                <a:gd name="T35" fmla="*/ 0 h 429"/>
                <a:gd name="T36" fmla="*/ 2 w 335"/>
                <a:gd name="T37" fmla="*/ 2 h 429"/>
                <a:gd name="T38" fmla="*/ 1 w 335"/>
                <a:gd name="T39" fmla="*/ 2 h 429"/>
                <a:gd name="T40" fmla="*/ 1 w 335"/>
                <a:gd name="T41" fmla="*/ 2 h 429"/>
                <a:gd name="T42" fmla="*/ 1 w 335"/>
                <a:gd name="T43" fmla="*/ 4 h 429"/>
                <a:gd name="T44" fmla="*/ 0 w 335"/>
                <a:gd name="T45" fmla="*/ 4 h 42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5"/>
                <a:gd name="T70" fmla="*/ 0 h 429"/>
                <a:gd name="T71" fmla="*/ 335 w 335"/>
                <a:gd name="T72" fmla="*/ 429 h 42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5" h="429">
                  <a:moveTo>
                    <a:pt x="0" y="178"/>
                  </a:moveTo>
                  <a:lnTo>
                    <a:pt x="2" y="247"/>
                  </a:lnTo>
                  <a:lnTo>
                    <a:pt x="5" y="279"/>
                  </a:lnTo>
                  <a:lnTo>
                    <a:pt x="10" y="317"/>
                  </a:lnTo>
                  <a:lnTo>
                    <a:pt x="82" y="348"/>
                  </a:lnTo>
                  <a:lnTo>
                    <a:pt x="56" y="420"/>
                  </a:lnTo>
                  <a:lnTo>
                    <a:pt x="130" y="429"/>
                  </a:lnTo>
                  <a:lnTo>
                    <a:pt x="262" y="428"/>
                  </a:lnTo>
                  <a:lnTo>
                    <a:pt x="297" y="359"/>
                  </a:lnTo>
                  <a:lnTo>
                    <a:pt x="225" y="271"/>
                  </a:lnTo>
                  <a:lnTo>
                    <a:pt x="309" y="224"/>
                  </a:lnTo>
                  <a:lnTo>
                    <a:pt x="335" y="237"/>
                  </a:lnTo>
                  <a:lnTo>
                    <a:pt x="309" y="65"/>
                  </a:lnTo>
                  <a:lnTo>
                    <a:pt x="250" y="23"/>
                  </a:lnTo>
                  <a:lnTo>
                    <a:pt x="180" y="53"/>
                  </a:lnTo>
                  <a:lnTo>
                    <a:pt x="189" y="33"/>
                  </a:lnTo>
                  <a:lnTo>
                    <a:pt x="130" y="0"/>
                  </a:lnTo>
                  <a:lnTo>
                    <a:pt x="100" y="0"/>
                  </a:lnTo>
                  <a:lnTo>
                    <a:pt x="99" y="95"/>
                  </a:lnTo>
                  <a:lnTo>
                    <a:pt x="67" y="69"/>
                  </a:lnTo>
                  <a:lnTo>
                    <a:pt x="45" y="99"/>
                  </a:lnTo>
                  <a:lnTo>
                    <a:pt x="41" y="15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1" name="Freeform 345">
              <a:extLst>
                <a:ext uri="{FF2B5EF4-FFF2-40B4-BE49-F238E27FC236}">
                  <a16:creationId xmlns:a16="http://schemas.microsoft.com/office/drawing/2014/main" id="{44BDC159-BABE-4370-98EE-38C8B8E97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3078188"/>
              <a:ext cx="114561" cy="125703"/>
            </a:xfrm>
            <a:custGeom>
              <a:avLst/>
              <a:gdLst>
                <a:gd name="T0" fmla="*/ 0 w 241"/>
                <a:gd name="T1" fmla="*/ 3 h 276"/>
                <a:gd name="T2" fmla="*/ 1 w 241"/>
                <a:gd name="T3" fmla="*/ 1 h 276"/>
                <a:gd name="T4" fmla="*/ 3 w 241"/>
                <a:gd name="T5" fmla="*/ 1 h 276"/>
                <a:gd name="T6" fmla="*/ 5 w 241"/>
                <a:gd name="T7" fmla="*/ 1 h 276"/>
                <a:gd name="T8" fmla="*/ 5 w 241"/>
                <a:gd name="T9" fmla="*/ 0 h 276"/>
                <a:gd name="T10" fmla="*/ 5 w 241"/>
                <a:gd name="T11" fmla="*/ 1 h 276"/>
                <a:gd name="T12" fmla="*/ 4 w 241"/>
                <a:gd name="T13" fmla="*/ 1 h 276"/>
                <a:gd name="T14" fmla="*/ 3 w 241"/>
                <a:gd name="T15" fmla="*/ 2 h 276"/>
                <a:gd name="T16" fmla="*/ 2 w 241"/>
                <a:gd name="T17" fmla="*/ 1 h 276"/>
                <a:gd name="T18" fmla="*/ 3 w 241"/>
                <a:gd name="T19" fmla="*/ 3 h 276"/>
                <a:gd name="T20" fmla="*/ 2 w 241"/>
                <a:gd name="T21" fmla="*/ 4 h 276"/>
                <a:gd name="T22" fmla="*/ 3 w 241"/>
                <a:gd name="T23" fmla="*/ 4 h 276"/>
                <a:gd name="T24" fmla="*/ 3 w 241"/>
                <a:gd name="T25" fmla="*/ 5 h 276"/>
                <a:gd name="T26" fmla="*/ 2 w 241"/>
                <a:gd name="T27" fmla="*/ 5 h 276"/>
                <a:gd name="T28" fmla="*/ 3 w 241"/>
                <a:gd name="T29" fmla="*/ 7 h 276"/>
                <a:gd name="T30" fmla="*/ 1 w 241"/>
                <a:gd name="T31" fmla="*/ 6 h 276"/>
                <a:gd name="T32" fmla="*/ 1 w 241"/>
                <a:gd name="T33" fmla="*/ 5 h 276"/>
                <a:gd name="T34" fmla="*/ 3 w 241"/>
                <a:gd name="T35" fmla="*/ 4 h 276"/>
                <a:gd name="T36" fmla="*/ 1 w 241"/>
                <a:gd name="T37" fmla="*/ 4 h 276"/>
                <a:gd name="T38" fmla="*/ 0 w 241"/>
                <a:gd name="T39" fmla="*/ 3 h 2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1"/>
                <a:gd name="T61" fmla="*/ 0 h 276"/>
                <a:gd name="T62" fmla="*/ 241 w 241"/>
                <a:gd name="T63" fmla="*/ 276 h 27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1" h="276">
                  <a:moveTo>
                    <a:pt x="0" y="110"/>
                  </a:moveTo>
                  <a:lnTo>
                    <a:pt x="36" y="47"/>
                  </a:lnTo>
                  <a:lnTo>
                    <a:pt x="111" y="23"/>
                  </a:lnTo>
                  <a:lnTo>
                    <a:pt x="206" y="26"/>
                  </a:lnTo>
                  <a:lnTo>
                    <a:pt x="241" y="0"/>
                  </a:lnTo>
                  <a:lnTo>
                    <a:pt x="227" y="57"/>
                  </a:lnTo>
                  <a:lnTo>
                    <a:pt x="162" y="45"/>
                  </a:lnTo>
                  <a:lnTo>
                    <a:pt x="131" y="93"/>
                  </a:lnTo>
                  <a:lnTo>
                    <a:pt x="98" y="66"/>
                  </a:lnTo>
                  <a:lnTo>
                    <a:pt x="121" y="141"/>
                  </a:lnTo>
                  <a:lnTo>
                    <a:pt x="90" y="154"/>
                  </a:lnTo>
                  <a:lnTo>
                    <a:pt x="151" y="187"/>
                  </a:lnTo>
                  <a:lnTo>
                    <a:pt x="151" y="214"/>
                  </a:lnTo>
                  <a:lnTo>
                    <a:pt x="100" y="223"/>
                  </a:lnTo>
                  <a:lnTo>
                    <a:pt x="116" y="276"/>
                  </a:lnTo>
                  <a:lnTo>
                    <a:pt x="59" y="258"/>
                  </a:lnTo>
                  <a:lnTo>
                    <a:pt x="42" y="208"/>
                  </a:lnTo>
                  <a:lnTo>
                    <a:pt x="117" y="189"/>
                  </a:lnTo>
                  <a:lnTo>
                    <a:pt x="42" y="181"/>
                  </a:lnTo>
                  <a:lnTo>
                    <a:pt x="0" y="1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2" name="Freeform 346">
              <a:extLst>
                <a:ext uri="{FF2B5EF4-FFF2-40B4-BE49-F238E27FC236}">
                  <a16:creationId xmlns:a16="http://schemas.microsoft.com/office/drawing/2014/main" id="{BF41CF7D-39B2-47A8-A678-4456E392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3667" y="3224577"/>
              <a:ext cx="52226" cy="7956"/>
            </a:xfrm>
            <a:custGeom>
              <a:avLst/>
              <a:gdLst>
                <a:gd name="T0" fmla="*/ 0 w 112"/>
                <a:gd name="T1" fmla="*/ 0 h 19"/>
                <a:gd name="T2" fmla="*/ 0 w 112"/>
                <a:gd name="T3" fmla="*/ 0 h 19"/>
                <a:gd name="T4" fmla="*/ 2 w 112"/>
                <a:gd name="T5" fmla="*/ 0 h 19"/>
                <a:gd name="T6" fmla="*/ 1 w 112"/>
                <a:gd name="T7" fmla="*/ 0 h 19"/>
                <a:gd name="T8" fmla="*/ 0 w 112"/>
                <a:gd name="T9" fmla="*/ 0 h 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9"/>
                <a:gd name="T17" fmla="*/ 112 w 112"/>
                <a:gd name="T18" fmla="*/ 19 h 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9">
                  <a:moveTo>
                    <a:pt x="0" y="19"/>
                  </a:moveTo>
                  <a:lnTo>
                    <a:pt x="10" y="0"/>
                  </a:lnTo>
                  <a:lnTo>
                    <a:pt x="112" y="19"/>
                  </a:lnTo>
                  <a:lnTo>
                    <a:pt x="34" y="19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3" name="Freeform 347">
              <a:extLst>
                <a:ext uri="{FF2B5EF4-FFF2-40B4-BE49-F238E27FC236}">
                  <a16:creationId xmlns:a16="http://schemas.microsoft.com/office/drawing/2014/main" id="{D3D22634-6735-41FF-A673-4E23507AD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205" y="2911115"/>
              <a:ext cx="121300" cy="70012"/>
            </a:xfrm>
            <a:custGeom>
              <a:avLst/>
              <a:gdLst>
                <a:gd name="T0" fmla="*/ 0 w 254"/>
                <a:gd name="T1" fmla="*/ 2 h 157"/>
                <a:gd name="T2" fmla="*/ 1 w 254"/>
                <a:gd name="T3" fmla="*/ 1 h 157"/>
                <a:gd name="T4" fmla="*/ 2 w 254"/>
                <a:gd name="T5" fmla="*/ 1 h 157"/>
                <a:gd name="T6" fmla="*/ 4 w 254"/>
                <a:gd name="T7" fmla="*/ 0 h 157"/>
                <a:gd name="T8" fmla="*/ 5 w 254"/>
                <a:gd name="T9" fmla="*/ 0 h 157"/>
                <a:gd name="T10" fmla="*/ 6 w 254"/>
                <a:gd name="T11" fmla="*/ 1 h 157"/>
                <a:gd name="T12" fmla="*/ 3 w 254"/>
                <a:gd name="T13" fmla="*/ 3 h 157"/>
                <a:gd name="T14" fmla="*/ 2 w 254"/>
                <a:gd name="T15" fmla="*/ 3 h 157"/>
                <a:gd name="T16" fmla="*/ 0 w 254"/>
                <a:gd name="T17" fmla="*/ 2 h 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54"/>
                <a:gd name="T28" fmla="*/ 0 h 157"/>
                <a:gd name="T29" fmla="*/ 254 w 254"/>
                <a:gd name="T30" fmla="*/ 157 h 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54" h="157">
                  <a:moveTo>
                    <a:pt x="0" y="93"/>
                  </a:moveTo>
                  <a:lnTo>
                    <a:pt x="39" y="25"/>
                  </a:lnTo>
                  <a:lnTo>
                    <a:pt x="89" y="44"/>
                  </a:lnTo>
                  <a:lnTo>
                    <a:pt x="178" y="0"/>
                  </a:lnTo>
                  <a:lnTo>
                    <a:pt x="230" y="9"/>
                  </a:lnTo>
                  <a:lnTo>
                    <a:pt x="254" y="34"/>
                  </a:lnTo>
                  <a:lnTo>
                    <a:pt x="154" y="139"/>
                  </a:lnTo>
                  <a:lnTo>
                    <a:pt x="73" y="157"/>
                  </a:lnTo>
                  <a:lnTo>
                    <a:pt x="0" y="9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4" name="Freeform 348">
              <a:extLst>
                <a:ext uri="{FF2B5EF4-FFF2-40B4-BE49-F238E27FC236}">
                  <a16:creationId xmlns:a16="http://schemas.microsoft.com/office/drawing/2014/main" id="{6907A2F8-ABFB-4BE7-9803-30E376FF0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758" y="3215030"/>
              <a:ext cx="535742" cy="587145"/>
            </a:xfrm>
            <a:custGeom>
              <a:avLst/>
              <a:gdLst>
                <a:gd name="T0" fmla="*/ 0 w 1118"/>
                <a:gd name="T1" fmla="*/ 14 h 1294"/>
                <a:gd name="T2" fmla="*/ 1 w 1118"/>
                <a:gd name="T3" fmla="*/ 13 h 1294"/>
                <a:gd name="T4" fmla="*/ 3 w 1118"/>
                <a:gd name="T5" fmla="*/ 13 h 1294"/>
                <a:gd name="T6" fmla="*/ 1 w 1118"/>
                <a:gd name="T7" fmla="*/ 10 h 1294"/>
                <a:gd name="T8" fmla="*/ 2 w 1118"/>
                <a:gd name="T9" fmla="*/ 9 h 1294"/>
                <a:gd name="T10" fmla="*/ 3 w 1118"/>
                <a:gd name="T11" fmla="*/ 9 h 1294"/>
                <a:gd name="T12" fmla="*/ 6 w 1118"/>
                <a:gd name="T13" fmla="*/ 6 h 1294"/>
                <a:gd name="T14" fmla="*/ 6 w 1118"/>
                <a:gd name="T15" fmla="*/ 5 h 1294"/>
                <a:gd name="T16" fmla="*/ 6 w 1118"/>
                <a:gd name="T17" fmla="*/ 4 h 1294"/>
                <a:gd name="T18" fmla="*/ 5 w 1118"/>
                <a:gd name="T19" fmla="*/ 3 h 1294"/>
                <a:gd name="T20" fmla="*/ 5 w 1118"/>
                <a:gd name="T21" fmla="*/ 1 h 1294"/>
                <a:gd name="T22" fmla="*/ 8 w 1118"/>
                <a:gd name="T23" fmla="*/ 1 h 1294"/>
                <a:gd name="T24" fmla="*/ 9 w 1118"/>
                <a:gd name="T25" fmla="*/ 1 h 1294"/>
                <a:gd name="T26" fmla="*/ 10 w 1118"/>
                <a:gd name="T27" fmla="*/ 0 h 1294"/>
                <a:gd name="T28" fmla="*/ 11 w 1118"/>
                <a:gd name="T29" fmla="*/ 1 h 1294"/>
                <a:gd name="T30" fmla="*/ 10 w 1118"/>
                <a:gd name="T31" fmla="*/ 2 h 1294"/>
                <a:gd name="T32" fmla="*/ 10 w 1118"/>
                <a:gd name="T33" fmla="*/ 4 h 1294"/>
                <a:gd name="T34" fmla="*/ 9 w 1118"/>
                <a:gd name="T35" fmla="*/ 4 h 1294"/>
                <a:gd name="T36" fmla="*/ 10 w 1118"/>
                <a:gd name="T37" fmla="*/ 6 h 1294"/>
                <a:gd name="T38" fmla="*/ 11 w 1118"/>
                <a:gd name="T39" fmla="*/ 7 h 1294"/>
                <a:gd name="T40" fmla="*/ 11 w 1118"/>
                <a:gd name="T41" fmla="*/ 8 h 1294"/>
                <a:gd name="T42" fmla="*/ 13 w 1118"/>
                <a:gd name="T43" fmla="*/ 10 h 1294"/>
                <a:gd name="T44" fmla="*/ 17 w 1118"/>
                <a:gd name="T45" fmla="*/ 11 h 1294"/>
                <a:gd name="T46" fmla="*/ 18 w 1118"/>
                <a:gd name="T47" fmla="*/ 9 h 1294"/>
                <a:gd name="T48" fmla="*/ 18 w 1118"/>
                <a:gd name="T49" fmla="*/ 9 h 1294"/>
                <a:gd name="T50" fmla="*/ 18 w 1118"/>
                <a:gd name="T51" fmla="*/ 10 h 1294"/>
                <a:gd name="T52" fmla="*/ 18 w 1118"/>
                <a:gd name="T53" fmla="*/ 11 h 1294"/>
                <a:gd name="T54" fmla="*/ 21 w 1118"/>
                <a:gd name="T55" fmla="*/ 10 h 1294"/>
                <a:gd name="T56" fmla="*/ 21 w 1118"/>
                <a:gd name="T57" fmla="*/ 9 h 1294"/>
                <a:gd name="T58" fmla="*/ 24 w 1118"/>
                <a:gd name="T59" fmla="*/ 7 h 1294"/>
                <a:gd name="T60" fmla="*/ 25 w 1118"/>
                <a:gd name="T61" fmla="*/ 9 h 1294"/>
                <a:gd name="T62" fmla="*/ 26 w 1118"/>
                <a:gd name="T63" fmla="*/ 9 h 1294"/>
                <a:gd name="T64" fmla="*/ 25 w 1118"/>
                <a:gd name="T65" fmla="*/ 10 h 1294"/>
                <a:gd name="T66" fmla="*/ 24 w 1118"/>
                <a:gd name="T67" fmla="*/ 11 h 1294"/>
                <a:gd name="T68" fmla="*/ 22 w 1118"/>
                <a:gd name="T69" fmla="*/ 15 h 1294"/>
                <a:gd name="T70" fmla="*/ 21 w 1118"/>
                <a:gd name="T71" fmla="*/ 14 h 1294"/>
                <a:gd name="T72" fmla="*/ 21 w 1118"/>
                <a:gd name="T73" fmla="*/ 14 h 1294"/>
                <a:gd name="T74" fmla="*/ 20 w 1118"/>
                <a:gd name="T75" fmla="*/ 13 h 1294"/>
                <a:gd name="T76" fmla="*/ 21 w 1118"/>
                <a:gd name="T77" fmla="*/ 12 h 1294"/>
                <a:gd name="T78" fmla="*/ 19 w 1118"/>
                <a:gd name="T79" fmla="*/ 12 h 1294"/>
                <a:gd name="T80" fmla="*/ 18 w 1118"/>
                <a:gd name="T81" fmla="*/ 11 h 1294"/>
                <a:gd name="T82" fmla="*/ 18 w 1118"/>
                <a:gd name="T83" fmla="*/ 11 h 1294"/>
                <a:gd name="T84" fmla="*/ 18 w 1118"/>
                <a:gd name="T85" fmla="*/ 12 h 1294"/>
                <a:gd name="T86" fmla="*/ 17 w 1118"/>
                <a:gd name="T87" fmla="*/ 13 h 1294"/>
                <a:gd name="T88" fmla="*/ 18 w 1118"/>
                <a:gd name="T89" fmla="*/ 13 h 1294"/>
                <a:gd name="T90" fmla="*/ 18 w 1118"/>
                <a:gd name="T91" fmla="*/ 16 h 1294"/>
                <a:gd name="T92" fmla="*/ 18 w 1118"/>
                <a:gd name="T93" fmla="*/ 15 h 1294"/>
                <a:gd name="T94" fmla="*/ 16 w 1118"/>
                <a:gd name="T95" fmla="*/ 18 h 1294"/>
                <a:gd name="T96" fmla="*/ 11 w 1118"/>
                <a:gd name="T97" fmla="*/ 22 h 1294"/>
                <a:gd name="T98" fmla="*/ 10 w 1118"/>
                <a:gd name="T99" fmla="*/ 28 h 1294"/>
                <a:gd name="T100" fmla="*/ 8 w 1118"/>
                <a:gd name="T101" fmla="*/ 30 h 1294"/>
                <a:gd name="T102" fmla="*/ 6 w 1118"/>
                <a:gd name="T103" fmla="*/ 26 h 1294"/>
                <a:gd name="T104" fmla="*/ 5 w 1118"/>
                <a:gd name="T105" fmla="*/ 22 h 1294"/>
                <a:gd name="T106" fmla="*/ 5 w 1118"/>
                <a:gd name="T107" fmla="*/ 21 h 1294"/>
                <a:gd name="T108" fmla="*/ 4 w 1118"/>
                <a:gd name="T109" fmla="*/ 15 h 1294"/>
                <a:gd name="T110" fmla="*/ 4 w 1118"/>
                <a:gd name="T111" fmla="*/ 15 h 1294"/>
                <a:gd name="T112" fmla="*/ 3 w 1118"/>
                <a:gd name="T113" fmla="*/ 16 h 1294"/>
                <a:gd name="T114" fmla="*/ 2 w 1118"/>
                <a:gd name="T115" fmla="*/ 17 h 1294"/>
                <a:gd name="T116" fmla="*/ 1 w 1118"/>
                <a:gd name="T117" fmla="*/ 15 h 1294"/>
                <a:gd name="T118" fmla="*/ 2 w 1118"/>
                <a:gd name="T119" fmla="*/ 14 h 1294"/>
                <a:gd name="T120" fmla="*/ 1 w 1118"/>
                <a:gd name="T121" fmla="*/ 15 h 1294"/>
                <a:gd name="T122" fmla="*/ 0 w 1118"/>
                <a:gd name="T123" fmla="*/ 14 h 129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118"/>
                <a:gd name="T187" fmla="*/ 0 h 1294"/>
                <a:gd name="T188" fmla="*/ 1118 w 1118"/>
                <a:gd name="T189" fmla="*/ 1294 h 129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118" h="1294">
                  <a:moveTo>
                    <a:pt x="0" y="588"/>
                  </a:moveTo>
                  <a:lnTo>
                    <a:pt x="31" y="560"/>
                  </a:lnTo>
                  <a:lnTo>
                    <a:pt x="116" y="560"/>
                  </a:lnTo>
                  <a:lnTo>
                    <a:pt x="55" y="424"/>
                  </a:lnTo>
                  <a:lnTo>
                    <a:pt x="93" y="387"/>
                  </a:lnTo>
                  <a:lnTo>
                    <a:pt x="141" y="392"/>
                  </a:lnTo>
                  <a:lnTo>
                    <a:pt x="257" y="243"/>
                  </a:lnTo>
                  <a:lnTo>
                    <a:pt x="250" y="204"/>
                  </a:lnTo>
                  <a:lnTo>
                    <a:pt x="277" y="180"/>
                  </a:lnTo>
                  <a:lnTo>
                    <a:pt x="228" y="134"/>
                  </a:lnTo>
                  <a:lnTo>
                    <a:pt x="226" y="62"/>
                  </a:lnTo>
                  <a:lnTo>
                    <a:pt x="336" y="62"/>
                  </a:lnTo>
                  <a:lnTo>
                    <a:pt x="365" y="27"/>
                  </a:lnTo>
                  <a:lnTo>
                    <a:pt x="427" y="0"/>
                  </a:lnTo>
                  <a:lnTo>
                    <a:pt x="467" y="25"/>
                  </a:lnTo>
                  <a:lnTo>
                    <a:pt x="414" y="98"/>
                  </a:lnTo>
                  <a:lnTo>
                    <a:pt x="438" y="161"/>
                  </a:lnTo>
                  <a:lnTo>
                    <a:pt x="399" y="170"/>
                  </a:lnTo>
                  <a:lnTo>
                    <a:pt x="416" y="247"/>
                  </a:lnTo>
                  <a:lnTo>
                    <a:pt x="498" y="278"/>
                  </a:lnTo>
                  <a:lnTo>
                    <a:pt x="459" y="350"/>
                  </a:lnTo>
                  <a:lnTo>
                    <a:pt x="561" y="419"/>
                  </a:lnTo>
                  <a:lnTo>
                    <a:pt x="761" y="462"/>
                  </a:lnTo>
                  <a:lnTo>
                    <a:pt x="764" y="395"/>
                  </a:lnTo>
                  <a:lnTo>
                    <a:pt x="789" y="387"/>
                  </a:lnTo>
                  <a:lnTo>
                    <a:pt x="794" y="420"/>
                  </a:lnTo>
                  <a:lnTo>
                    <a:pt x="810" y="449"/>
                  </a:lnTo>
                  <a:lnTo>
                    <a:pt x="915" y="437"/>
                  </a:lnTo>
                  <a:lnTo>
                    <a:pt x="906" y="396"/>
                  </a:lnTo>
                  <a:lnTo>
                    <a:pt x="1067" y="315"/>
                  </a:lnTo>
                  <a:lnTo>
                    <a:pt x="1079" y="364"/>
                  </a:lnTo>
                  <a:lnTo>
                    <a:pt x="1118" y="382"/>
                  </a:lnTo>
                  <a:lnTo>
                    <a:pt x="1103" y="430"/>
                  </a:lnTo>
                  <a:lnTo>
                    <a:pt x="1036" y="458"/>
                  </a:lnTo>
                  <a:lnTo>
                    <a:pt x="936" y="671"/>
                  </a:lnTo>
                  <a:lnTo>
                    <a:pt x="919" y="587"/>
                  </a:lnTo>
                  <a:lnTo>
                    <a:pt x="901" y="621"/>
                  </a:lnTo>
                  <a:lnTo>
                    <a:pt x="876" y="577"/>
                  </a:lnTo>
                  <a:lnTo>
                    <a:pt x="921" y="524"/>
                  </a:lnTo>
                  <a:lnTo>
                    <a:pt x="836" y="516"/>
                  </a:lnTo>
                  <a:lnTo>
                    <a:pt x="778" y="457"/>
                  </a:lnTo>
                  <a:lnTo>
                    <a:pt x="763" y="489"/>
                  </a:lnTo>
                  <a:lnTo>
                    <a:pt x="781" y="516"/>
                  </a:lnTo>
                  <a:lnTo>
                    <a:pt x="757" y="535"/>
                  </a:lnTo>
                  <a:lnTo>
                    <a:pt x="780" y="562"/>
                  </a:lnTo>
                  <a:lnTo>
                    <a:pt x="794" y="684"/>
                  </a:lnTo>
                  <a:lnTo>
                    <a:pt x="763" y="665"/>
                  </a:lnTo>
                  <a:lnTo>
                    <a:pt x="698" y="763"/>
                  </a:lnTo>
                  <a:lnTo>
                    <a:pt x="466" y="956"/>
                  </a:lnTo>
                  <a:lnTo>
                    <a:pt x="449" y="1199"/>
                  </a:lnTo>
                  <a:lnTo>
                    <a:pt x="355" y="1294"/>
                  </a:lnTo>
                  <a:lnTo>
                    <a:pt x="267" y="1109"/>
                  </a:lnTo>
                  <a:lnTo>
                    <a:pt x="233" y="961"/>
                  </a:lnTo>
                  <a:lnTo>
                    <a:pt x="200" y="926"/>
                  </a:lnTo>
                  <a:lnTo>
                    <a:pt x="179" y="657"/>
                  </a:lnTo>
                  <a:lnTo>
                    <a:pt x="156" y="649"/>
                  </a:lnTo>
                  <a:lnTo>
                    <a:pt x="144" y="706"/>
                  </a:lnTo>
                  <a:lnTo>
                    <a:pt x="90" y="723"/>
                  </a:lnTo>
                  <a:lnTo>
                    <a:pt x="34" y="650"/>
                  </a:lnTo>
                  <a:lnTo>
                    <a:pt x="89" y="615"/>
                  </a:lnTo>
                  <a:lnTo>
                    <a:pt x="34" y="630"/>
                  </a:lnTo>
                  <a:lnTo>
                    <a:pt x="0" y="5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5" name="Freeform 349">
              <a:extLst>
                <a:ext uri="{FF2B5EF4-FFF2-40B4-BE49-F238E27FC236}">
                  <a16:creationId xmlns:a16="http://schemas.microsoft.com/office/drawing/2014/main" id="{E24089A7-7F56-406B-8ECB-04D889F0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7752" y="3851501"/>
              <a:ext cx="200482" cy="227538"/>
            </a:xfrm>
            <a:custGeom>
              <a:avLst/>
              <a:gdLst>
                <a:gd name="T0" fmla="*/ 0 w 416"/>
                <a:gd name="T1" fmla="*/ 0 h 502"/>
                <a:gd name="T2" fmla="*/ 2 w 416"/>
                <a:gd name="T3" fmla="*/ 0 h 502"/>
                <a:gd name="T4" fmla="*/ 5 w 416"/>
                <a:gd name="T5" fmla="*/ 3 h 502"/>
                <a:gd name="T6" fmla="*/ 7 w 416"/>
                <a:gd name="T7" fmla="*/ 5 h 502"/>
                <a:gd name="T8" fmla="*/ 7 w 416"/>
                <a:gd name="T9" fmla="*/ 5 h 502"/>
                <a:gd name="T10" fmla="*/ 8 w 416"/>
                <a:gd name="T11" fmla="*/ 5 h 502"/>
                <a:gd name="T12" fmla="*/ 7 w 416"/>
                <a:gd name="T13" fmla="*/ 7 h 502"/>
                <a:gd name="T14" fmla="*/ 10 w 416"/>
                <a:gd name="T15" fmla="*/ 9 h 502"/>
                <a:gd name="T16" fmla="*/ 9 w 416"/>
                <a:gd name="T17" fmla="*/ 11 h 502"/>
                <a:gd name="T18" fmla="*/ 9 w 416"/>
                <a:gd name="T19" fmla="*/ 12 h 502"/>
                <a:gd name="T20" fmla="*/ 7 w 416"/>
                <a:gd name="T21" fmla="*/ 10 h 502"/>
                <a:gd name="T22" fmla="*/ 3 w 416"/>
                <a:gd name="T23" fmla="*/ 4 h 502"/>
                <a:gd name="T24" fmla="*/ 0 w 416"/>
                <a:gd name="T25" fmla="*/ 0 h 5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6"/>
                <a:gd name="T40" fmla="*/ 0 h 502"/>
                <a:gd name="T41" fmla="*/ 416 w 416"/>
                <a:gd name="T42" fmla="*/ 502 h 5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6" h="502">
                  <a:moveTo>
                    <a:pt x="0" y="0"/>
                  </a:moveTo>
                  <a:lnTo>
                    <a:pt x="93" y="19"/>
                  </a:lnTo>
                  <a:lnTo>
                    <a:pt x="212" y="152"/>
                  </a:lnTo>
                  <a:lnTo>
                    <a:pt x="305" y="198"/>
                  </a:lnTo>
                  <a:lnTo>
                    <a:pt x="292" y="234"/>
                  </a:lnTo>
                  <a:lnTo>
                    <a:pt x="326" y="232"/>
                  </a:lnTo>
                  <a:lnTo>
                    <a:pt x="322" y="282"/>
                  </a:lnTo>
                  <a:lnTo>
                    <a:pt x="416" y="375"/>
                  </a:lnTo>
                  <a:lnTo>
                    <a:pt x="405" y="500"/>
                  </a:lnTo>
                  <a:lnTo>
                    <a:pt x="367" y="502"/>
                  </a:lnTo>
                  <a:lnTo>
                    <a:pt x="282" y="428"/>
                  </a:lnTo>
                  <a:lnTo>
                    <a:pt x="144" y="1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6" name="Freeform 350">
              <a:extLst>
                <a:ext uri="{FF2B5EF4-FFF2-40B4-BE49-F238E27FC236}">
                  <a16:creationId xmlns:a16="http://schemas.microsoft.com/office/drawing/2014/main" id="{AC04E0B8-0132-41C9-BEE8-68F8AACB3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441" y="4083813"/>
              <a:ext cx="165103" cy="57282"/>
            </a:xfrm>
            <a:custGeom>
              <a:avLst/>
              <a:gdLst>
                <a:gd name="T0" fmla="*/ 0 w 346"/>
                <a:gd name="T1" fmla="*/ 1 h 126"/>
                <a:gd name="T2" fmla="*/ 1 w 346"/>
                <a:gd name="T3" fmla="*/ 0 h 126"/>
                <a:gd name="T4" fmla="*/ 6 w 346"/>
                <a:gd name="T5" fmla="*/ 1 h 126"/>
                <a:gd name="T6" fmla="*/ 7 w 346"/>
                <a:gd name="T7" fmla="*/ 2 h 126"/>
                <a:gd name="T8" fmla="*/ 8 w 346"/>
                <a:gd name="T9" fmla="*/ 2 h 126"/>
                <a:gd name="T10" fmla="*/ 8 w 346"/>
                <a:gd name="T11" fmla="*/ 3 h 126"/>
                <a:gd name="T12" fmla="*/ 1 w 346"/>
                <a:gd name="T13" fmla="*/ 1 h 126"/>
                <a:gd name="T14" fmla="*/ 0 w 346"/>
                <a:gd name="T15" fmla="*/ 1 h 12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6"/>
                <a:gd name="T25" fmla="*/ 0 h 126"/>
                <a:gd name="T26" fmla="*/ 346 w 346"/>
                <a:gd name="T27" fmla="*/ 126 h 12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6" h="126">
                  <a:moveTo>
                    <a:pt x="0" y="35"/>
                  </a:moveTo>
                  <a:lnTo>
                    <a:pt x="23" y="0"/>
                  </a:lnTo>
                  <a:lnTo>
                    <a:pt x="266" y="39"/>
                  </a:lnTo>
                  <a:lnTo>
                    <a:pt x="291" y="70"/>
                  </a:lnTo>
                  <a:lnTo>
                    <a:pt x="341" y="83"/>
                  </a:lnTo>
                  <a:lnTo>
                    <a:pt x="346" y="126"/>
                  </a:lnTo>
                  <a:lnTo>
                    <a:pt x="63" y="6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7" name="Freeform 351">
              <a:extLst>
                <a:ext uri="{FF2B5EF4-FFF2-40B4-BE49-F238E27FC236}">
                  <a16:creationId xmlns:a16="http://schemas.microsoft.com/office/drawing/2014/main" id="{25B53EC4-EEE7-4020-B970-4A34AC1C5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145" y="3878551"/>
              <a:ext cx="180265" cy="168665"/>
            </a:xfrm>
            <a:custGeom>
              <a:avLst/>
              <a:gdLst>
                <a:gd name="T0" fmla="*/ 0 w 375"/>
                <a:gd name="T1" fmla="*/ 4 h 372"/>
                <a:gd name="T2" fmla="*/ 1 w 375"/>
                <a:gd name="T3" fmla="*/ 3 h 372"/>
                <a:gd name="T4" fmla="*/ 1 w 375"/>
                <a:gd name="T5" fmla="*/ 3 h 372"/>
                <a:gd name="T6" fmla="*/ 4 w 375"/>
                <a:gd name="T7" fmla="*/ 3 h 372"/>
                <a:gd name="T8" fmla="*/ 5 w 375"/>
                <a:gd name="T9" fmla="*/ 3 h 372"/>
                <a:gd name="T10" fmla="*/ 6 w 375"/>
                <a:gd name="T11" fmla="*/ 0 h 372"/>
                <a:gd name="T12" fmla="*/ 7 w 375"/>
                <a:gd name="T13" fmla="*/ 0 h 372"/>
                <a:gd name="T14" fmla="*/ 7 w 375"/>
                <a:gd name="T15" fmla="*/ 1 h 372"/>
                <a:gd name="T16" fmla="*/ 9 w 375"/>
                <a:gd name="T17" fmla="*/ 3 h 372"/>
                <a:gd name="T18" fmla="*/ 8 w 375"/>
                <a:gd name="T19" fmla="*/ 3 h 372"/>
                <a:gd name="T20" fmla="*/ 6 w 375"/>
                <a:gd name="T21" fmla="*/ 6 h 372"/>
                <a:gd name="T22" fmla="*/ 6 w 375"/>
                <a:gd name="T23" fmla="*/ 8 h 372"/>
                <a:gd name="T24" fmla="*/ 5 w 375"/>
                <a:gd name="T25" fmla="*/ 9 h 372"/>
                <a:gd name="T26" fmla="*/ 3 w 375"/>
                <a:gd name="T27" fmla="*/ 8 h 372"/>
                <a:gd name="T28" fmla="*/ 3 w 375"/>
                <a:gd name="T29" fmla="*/ 8 h 372"/>
                <a:gd name="T30" fmla="*/ 2 w 375"/>
                <a:gd name="T31" fmla="*/ 7 h 372"/>
                <a:gd name="T32" fmla="*/ 1 w 375"/>
                <a:gd name="T33" fmla="*/ 7 h 372"/>
                <a:gd name="T34" fmla="*/ 0 w 375"/>
                <a:gd name="T35" fmla="*/ 4 h 37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375"/>
                <a:gd name="T55" fmla="*/ 0 h 372"/>
                <a:gd name="T56" fmla="*/ 375 w 375"/>
                <a:gd name="T57" fmla="*/ 372 h 37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375" h="372">
                  <a:moveTo>
                    <a:pt x="0" y="168"/>
                  </a:moveTo>
                  <a:lnTo>
                    <a:pt x="25" y="120"/>
                  </a:lnTo>
                  <a:lnTo>
                    <a:pt x="58" y="149"/>
                  </a:lnTo>
                  <a:lnTo>
                    <a:pt x="168" y="138"/>
                  </a:lnTo>
                  <a:lnTo>
                    <a:pt x="207" y="123"/>
                  </a:lnTo>
                  <a:lnTo>
                    <a:pt x="259" y="0"/>
                  </a:lnTo>
                  <a:lnTo>
                    <a:pt x="324" y="5"/>
                  </a:lnTo>
                  <a:lnTo>
                    <a:pt x="309" y="36"/>
                  </a:lnTo>
                  <a:lnTo>
                    <a:pt x="375" y="149"/>
                  </a:lnTo>
                  <a:lnTo>
                    <a:pt x="340" y="141"/>
                  </a:lnTo>
                  <a:lnTo>
                    <a:pt x="275" y="270"/>
                  </a:lnTo>
                  <a:lnTo>
                    <a:pt x="266" y="349"/>
                  </a:lnTo>
                  <a:lnTo>
                    <a:pt x="223" y="372"/>
                  </a:lnTo>
                  <a:lnTo>
                    <a:pt x="152" y="326"/>
                  </a:lnTo>
                  <a:lnTo>
                    <a:pt x="107" y="346"/>
                  </a:lnTo>
                  <a:lnTo>
                    <a:pt x="103" y="310"/>
                  </a:lnTo>
                  <a:lnTo>
                    <a:pt x="43" y="318"/>
                  </a:lnTo>
                  <a:lnTo>
                    <a:pt x="0" y="1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8" name="Freeform 352">
              <a:extLst>
                <a:ext uri="{FF2B5EF4-FFF2-40B4-BE49-F238E27FC236}">
                  <a16:creationId xmlns:a16="http://schemas.microsoft.com/office/drawing/2014/main" id="{5F373119-1D9B-4FC1-8F25-D1BA7C498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346" y="4133140"/>
              <a:ext cx="42118" cy="12729"/>
            </a:xfrm>
            <a:custGeom>
              <a:avLst/>
              <a:gdLst>
                <a:gd name="T0" fmla="*/ 0 w 89"/>
                <a:gd name="T1" fmla="*/ 0 h 28"/>
                <a:gd name="T2" fmla="*/ 0 w 89"/>
                <a:gd name="T3" fmla="*/ 1 h 28"/>
                <a:gd name="T4" fmla="*/ 2 w 89"/>
                <a:gd name="T5" fmla="*/ 0 h 28"/>
                <a:gd name="T6" fmla="*/ 1 w 89"/>
                <a:gd name="T7" fmla="*/ 0 h 28"/>
                <a:gd name="T8" fmla="*/ 0 w 89"/>
                <a:gd name="T9" fmla="*/ 0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28"/>
                <a:gd name="T17" fmla="*/ 89 w 8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28">
                  <a:moveTo>
                    <a:pt x="0" y="5"/>
                  </a:moveTo>
                  <a:lnTo>
                    <a:pt x="11" y="28"/>
                  </a:lnTo>
                  <a:lnTo>
                    <a:pt x="89" y="9"/>
                  </a:lnTo>
                  <a:lnTo>
                    <a:pt x="2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09" name="Freeform 353">
              <a:extLst>
                <a:ext uri="{FF2B5EF4-FFF2-40B4-BE49-F238E27FC236}">
                  <a16:creationId xmlns:a16="http://schemas.microsoft.com/office/drawing/2014/main" id="{B8D2417E-527E-4002-9249-3DAB25464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410" y="3927878"/>
              <a:ext cx="114561" cy="149571"/>
            </a:xfrm>
            <a:custGeom>
              <a:avLst/>
              <a:gdLst>
                <a:gd name="T0" fmla="*/ 0 w 236"/>
                <a:gd name="T1" fmla="*/ 5 h 326"/>
                <a:gd name="T2" fmla="*/ 1 w 236"/>
                <a:gd name="T3" fmla="*/ 6 h 326"/>
                <a:gd name="T4" fmla="*/ 0 w 236"/>
                <a:gd name="T5" fmla="*/ 7 h 326"/>
                <a:gd name="T6" fmla="*/ 1 w 236"/>
                <a:gd name="T7" fmla="*/ 8 h 326"/>
                <a:gd name="T8" fmla="*/ 1 w 236"/>
                <a:gd name="T9" fmla="*/ 5 h 326"/>
                <a:gd name="T10" fmla="*/ 2 w 236"/>
                <a:gd name="T11" fmla="*/ 5 h 326"/>
                <a:gd name="T12" fmla="*/ 2 w 236"/>
                <a:gd name="T13" fmla="*/ 6 h 326"/>
                <a:gd name="T14" fmla="*/ 3 w 236"/>
                <a:gd name="T15" fmla="*/ 7 h 326"/>
                <a:gd name="T16" fmla="*/ 3 w 236"/>
                <a:gd name="T17" fmla="*/ 6 h 326"/>
                <a:gd name="T18" fmla="*/ 2 w 236"/>
                <a:gd name="T19" fmla="*/ 4 h 326"/>
                <a:gd name="T20" fmla="*/ 4 w 236"/>
                <a:gd name="T21" fmla="*/ 3 h 326"/>
                <a:gd name="T22" fmla="*/ 2 w 236"/>
                <a:gd name="T23" fmla="*/ 3 h 326"/>
                <a:gd name="T24" fmla="*/ 1 w 236"/>
                <a:gd name="T25" fmla="*/ 1 h 326"/>
                <a:gd name="T26" fmla="*/ 5 w 236"/>
                <a:gd name="T27" fmla="*/ 1 h 326"/>
                <a:gd name="T28" fmla="*/ 6 w 236"/>
                <a:gd name="T29" fmla="*/ 0 h 326"/>
                <a:gd name="T30" fmla="*/ 5 w 236"/>
                <a:gd name="T31" fmla="*/ 1 h 326"/>
                <a:gd name="T32" fmla="*/ 2 w 236"/>
                <a:gd name="T33" fmla="*/ 0 h 326"/>
                <a:gd name="T34" fmla="*/ 1 w 236"/>
                <a:gd name="T35" fmla="*/ 1 h 326"/>
                <a:gd name="T36" fmla="*/ 0 w 236"/>
                <a:gd name="T37" fmla="*/ 5 h 3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6"/>
                <a:gd name="T58" fmla="*/ 0 h 326"/>
                <a:gd name="T59" fmla="*/ 236 w 236"/>
                <a:gd name="T60" fmla="*/ 326 h 3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6" h="326">
                  <a:moveTo>
                    <a:pt x="0" y="195"/>
                  </a:moveTo>
                  <a:lnTo>
                    <a:pt x="32" y="253"/>
                  </a:lnTo>
                  <a:lnTo>
                    <a:pt x="19" y="313"/>
                  </a:lnTo>
                  <a:lnTo>
                    <a:pt x="58" y="326"/>
                  </a:lnTo>
                  <a:lnTo>
                    <a:pt x="56" y="206"/>
                  </a:lnTo>
                  <a:lnTo>
                    <a:pt x="80" y="195"/>
                  </a:lnTo>
                  <a:lnTo>
                    <a:pt x="83" y="238"/>
                  </a:lnTo>
                  <a:lnTo>
                    <a:pt x="105" y="292"/>
                  </a:lnTo>
                  <a:lnTo>
                    <a:pt x="146" y="268"/>
                  </a:lnTo>
                  <a:lnTo>
                    <a:pt x="95" y="158"/>
                  </a:lnTo>
                  <a:lnTo>
                    <a:pt x="174" y="107"/>
                  </a:lnTo>
                  <a:lnTo>
                    <a:pt x="68" y="139"/>
                  </a:lnTo>
                  <a:lnTo>
                    <a:pt x="53" y="66"/>
                  </a:lnTo>
                  <a:lnTo>
                    <a:pt x="209" y="60"/>
                  </a:lnTo>
                  <a:lnTo>
                    <a:pt x="236" y="0"/>
                  </a:lnTo>
                  <a:lnTo>
                    <a:pt x="190" y="37"/>
                  </a:lnTo>
                  <a:lnTo>
                    <a:pt x="80" y="19"/>
                  </a:lnTo>
                  <a:lnTo>
                    <a:pt x="43" y="45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0" name="Freeform 354">
              <a:extLst>
                <a:ext uri="{FF2B5EF4-FFF2-40B4-BE49-F238E27FC236}">
                  <a16:creationId xmlns:a16="http://schemas.microsoft.com/office/drawing/2014/main" id="{945D3B33-5E8F-4B1F-A179-A85DE594A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701" y="4133140"/>
              <a:ext cx="64019" cy="38188"/>
            </a:xfrm>
            <a:custGeom>
              <a:avLst/>
              <a:gdLst>
                <a:gd name="T0" fmla="*/ 0 w 130"/>
                <a:gd name="T1" fmla="*/ 1 h 84"/>
                <a:gd name="T2" fmla="*/ 0 w 130"/>
                <a:gd name="T3" fmla="*/ 2 h 84"/>
                <a:gd name="T4" fmla="*/ 3 w 130"/>
                <a:gd name="T5" fmla="*/ 0 h 84"/>
                <a:gd name="T6" fmla="*/ 1 w 130"/>
                <a:gd name="T7" fmla="*/ 1 h 84"/>
                <a:gd name="T8" fmla="*/ 0 w 130"/>
                <a:gd name="T9" fmla="*/ 1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0"/>
                <a:gd name="T16" fmla="*/ 0 h 84"/>
                <a:gd name="T17" fmla="*/ 130 w 130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0" h="84">
                  <a:moveTo>
                    <a:pt x="0" y="50"/>
                  </a:moveTo>
                  <a:lnTo>
                    <a:pt x="5" y="84"/>
                  </a:lnTo>
                  <a:lnTo>
                    <a:pt x="130" y="0"/>
                  </a:lnTo>
                  <a:lnTo>
                    <a:pt x="37" y="27"/>
                  </a:lnTo>
                  <a:lnTo>
                    <a:pt x="0" y="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1" name="Freeform 355">
              <a:extLst>
                <a:ext uri="{FF2B5EF4-FFF2-40B4-BE49-F238E27FC236}">
                  <a16:creationId xmlns:a16="http://schemas.microsoft.com/office/drawing/2014/main" id="{3841196E-921B-46EB-9462-830CC26D1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405" y="3921513"/>
              <a:ext cx="23586" cy="58874"/>
            </a:xfrm>
            <a:custGeom>
              <a:avLst/>
              <a:gdLst>
                <a:gd name="T0" fmla="*/ 0 w 47"/>
                <a:gd name="T1" fmla="*/ 1 h 131"/>
                <a:gd name="T2" fmla="*/ 0 w 47"/>
                <a:gd name="T3" fmla="*/ 2 h 131"/>
                <a:gd name="T4" fmla="*/ 1 w 47"/>
                <a:gd name="T5" fmla="*/ 3 h 131"/>
                <a:gd name="T6" fmla="*/ 1 w 47"/>
                <a:gd name="T7" fmla="*/ 2 h 131"/>
                <a:gd name="T8" fmla="*/ 1 w 47"/>
                <a:gd name="T9" fmla="*/ 1 h 131"/>
                <a:gd name="T10" fmla="*/ 1 w 47"/>
                <a:gd name="T11" fmla="*/ 1 h 131"/>
                <a:gd name="T12" fmla="*/ 0 w 47"/>
                <a:gd name="T13" fmla="*/ 1 h 131"/>
                <a:gd name="T14" fmla="*/ 1 w 47"/>
                <a:gd name="T15" fmla="*/ 0 h 131"/>
                <a:gd name="T16" fmla="*/ 0 w 47"/>
                <a:gd name="T17" fmla="*/ 1 h 1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7"/>
                <a:gd name="T28" fmla="*/ 0 h 131"/>
                <a:gd name="T29" fmla="*/ 47 w 47"/>
                <a:gd name="T30" fmla="*/ 131 h 1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7" h="131">
                  <a:moveTo>
                    <a:pt x="0" y="45"/>
                  </a:moveTo>
                  <a:lnTo>
                    <a:pt x="12" y="105"/>
                  </a:lnTo>
                  <a:lnTo>
                    <a:pt x="37" y="131"/>
                  </a:lnTo>
                  <a:lnTo>
                    <a:pt x="19" y="76"/>
                  </a:lnTo>
                  <a:lnTo>
                    <a:pt x="47" y="69"/>
                  </a:lnTo>
                  <a:lnTo>
                    <a:pt x="45" y="27"/>
                  </a:lnTo>
                  <a:lnTo>
                    <a:pt x="12" y="53"/>
                  </a:lnTo>
                  <a:lnTo>
                    <a:pt x="24" y="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2" name="Freeform 356">
              <a:extLst>
                <a:ext uri="{FF2B5EF4-FFF2-40B4-BE49-F238E27FC236}">
                  <a16:creationId xmlns:a16="http://schemas.microsoft.com/office/drawing/2014/main" id="{75DBFF51-544E-482F-864A-0E8C98E7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13" y="4018575"/>
              <a:ext cx="52226" cy="19094"/>
            </a:xfrm>
            <a:custGeom>
              <a:avLst/>
              <a:gdLst>
                <a:gd name="T0" fmla="*/ 0 w 109"/>
                <a:gd name="T1" fmla="*/ 0 h 42"/>
                <a:gd name="T2" fmla="*/ 1 w 109"/>
                <a:gd name="T3" fmla="*/ 0 h 42"/>
                <a:gd name="T4" fmla="*/ 3 w 109"/>
                <a:gd name="T5" fmla="*/ 1 h 42"/>
                <a:gd name="T6" fmla="*/ 0 w 109"/>
                <a:gd name="T7" fmla="*/ 0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"/>
                <a:gd name="T13" fmla="*/ 0 h 42"/>
                <a:gd name="T14" fmla="*/ 109 w 109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" h="42">
                  <a:moveTo>
                    <a:pt x="0" y="15"/>
                  </a:moveTo>
                  <a:lnTo>
                    <a:pt x="60" y="0"/>
                  </a:lnTo>
                  <a:lnTo>
                    <a:pt x="109" y="42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3" name="Freeform 357">
              <a:extLst>
                <a:ext uri="{FF2B5EF4-FFF2-40B4-BE49-F238E27FC236}">
                  <a16:creationId xmlns:a16="http://schemas.microsoft.com/office/drawing/2014/main" id="{8DE59A3A-B48D-4B5A-B8EE-491AE8EF3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972431"/>
              <a:ext cx="192058" cy="173438"/>
            </a:xfrm>
            <a:custGeom>
              <a:avLst/>
              <a:gdLst>
                <a:gd name="T0" fmla="*/ 0 w 400"/>
                <a:gd name="T1" fmla="*/ 1 h 384"/>
                <a:gd name="T2" fmla="*/ 1 w 400"/>
                <a:gd name="T3" fmla="*/ 2 h 384"/>
                <a:gd name="T4" fmla="*/ 3 w 400"/>
                <a:gd name="T5" fmla="*/ 2 h 384"/>
                <a:gd name="T6" fmla="*/ 1 w 400"/>
                <a:gd name="T7" fmla="*/ 2 h 384"/>
                <a:gd name="T8" fmla="*/ 2 w 400"/>
                <a:gd name="T9" fmla="*/ 4 h 384"/>
                <a:gd name="T10" fmla="*/ 3 w 400"/>
                <a:gd name="T11" fmla="*/ 3 h 384"/>
                <a:gd name="T12" fmla="*/ 3 w 400"/>
                <a:gd name="T13" fmla="*/ 4 h 384"/>
                <a:gd name="T14" fmla="*/ 7 w 400"/>
                <a:gd name="T15" fmla="*/ 5 h 384"/>
                <a:gd name="T16" fmla="*/ 7 w 400"/>
                <a:gd name="T17" fmla="*/ 7 h 384"/>
                <a:gd name="T18" fmla="*/ 7 w 400"/>
                <a:gd name="T19" fmla="*/ 7 h 384"/>
                <a:gd name="T20" fmla="*/ 6 w 400"/>
                <a:gd name="T21" fmla="*/ 8 h 384"/>
                <a:gd name="T22" fmla="*/ 8 w 400"/>
                <a:gd name="T23" fmla="*/ 8 h 384"/>
                <a:gd name="T24" fmla="*/ 9 w 400"/>
                <a:gd name="T25" fmla="*/ 9 h 384"/>
                <a:gd name="T26" fmla="*/ 9 w 400"/>
                <a:gd name="T27" fmla="*/ 2 h 384"/>
                <a:gd name="T28" fmla="*/ 6 w 400"/>
                <a:gd name="T29" fmla="*/ 1 h 384"/>
                <a:gd name="T30" fmla="*/ 4 w 400"/>
                <a:gd name="T31" fmla="*/ 3 h 384"/>
                <a:gd name="T32" fmla="*/ 3 w 400"/>
                <a:gd name="T33" fmla="*/ 2 h 384"/>
                <a:gd name="T34" fmla="*/ 3 w 400"/>
                <a:gd name="T35" fmla="*/ 0 h 384"/>
                <a:gd name="T36" fmla="*/ 1 w 400"/>
                <a:gd name="T37" fmla="*/ 0 h 384"/>
                <a:gd name="T38" fmla="*/ 0 w 400"/>
                <a:gd name="T39" fmla="*/ 1 h 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0"/>
                <a:gd name="T61" fmla="*/ 0 h 384"/>
                <a:gd name="T62" fmla="*/ 400 w 400"/>
                <a:gd name="T63" fmla="*/ 384 h 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0" h="384">
                  <a:moveTo>
                    <a:pt x="0" y="47"/>
                  </a:moveTo>
                  <a:lnTo>
                    <a:pt x="62" y="84"/>
                  </a:lnTo>
                  <a:lnTo>
                    <a:pt x="118" y="76"/>
                  </a:lnTo>
                  <a:lnTo>
                    <a:pt x="42" y="103"/>
                  </a:lnTo>
                  <a:lnTo>
                    <a:pt x="81" y="164"/>
                  </a:lnTo>
                  <a:lnTo>
                    <a:pt x="114" y="112"/>
                  </a:lnTo>
                  <a:lnTo>
                    <a:pt x="140" y="164"/>
                  </a:lnTo>
                  <a:lnTo>
                    <a:pt x="282" y="223"/>
                  </a:lnTo>
                  <a:lnTo>
                    <a:pt x="315" y="315"/>
                  </a:lnTo>
                  <a:lnTo>
                    <a:pt x="289" y="312"/>
                  </a:lnTo>
                  <a:lnTo>
                    <a:pt x="266" y="356"/>
                  </a:lnTo>
                  <a:lnTo>
                    <a:pt x="352" y="334"/>
                  </a:lnTo>
                  <a:lnTo>
                    <a:pt x="400" y="384"/>
                  </a:lnTo>
                  <a:lnTo>
                    <a:pt x="394" y="99"/>
                  </a:lnTo>
                  <a:lnTo>
                    <a:pt x="271" y="47"/>
                  </a:lnTo>
                  <a:lnTo>
                    <a:pt x="171" y="130"/>
                  </a:lnTo>
                  <a:lnTo>
                    <a:pt x="133" y="89"/>
                  </a:lnTo>
                  <a:lnTo>
                    <a:pt x="119" y="19"/>
                  </a:lnTo>
                  <a:lnTo>
                    <a:pt x="62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4" name="Freeform 358">
              <a:extLst>
                <a:ext uri="{FF2B5EF4-FFF2-40B4-BE49-F238E27FC236}">
                  <a16:creationId xmlns:a16="http://schemas.microsoft.com/office/drawing/2014/main" id="{A937A11B-3A26-4767-9AA4-7665BEF6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478" y="4106089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5" name="Freeform 359">
              <a:extLst>
                <a:ext uri="{FF2B5EF4-FFF2-40B4-BE49-F238E27FC236}">
                  <a16:creationId xmlns:a16="http://schemas.microsoft.com/office/drawing/2014/main" id="{59589741-07F3-4358-A1F6-642ECE8E3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122741"/>
              <a:ext cx="350422" cy="329374"/>
            </a:xfrm>
            <a:custGeom>
              <a:avLst/>
              <a:gdLst>
                <a:gd name="T0" fmla="*/ 0 w 730"/>
                <a:gd name="T1" fmla="*/ 1 h 725"/>
                <a:gd name="T2" fmla="*/ 1 w 730"/>
                <a:gd name="T3" fmla="*/ 0 h 725"/>
                <a:gd name="T4" fmla="*/ 2 w 730"/>
                <a:gd name="T5" fmla="*/ 1 h 725"/>
                <a:gd name="T6" fmla="*/ 3 w 730"/>
                <a:gd name="T7" fmla="*/ 0 h 725"/>
                <a:gd name="T8" fmla="*/ 4 w 730"/>
                <a:gd name="T9" fmla="*/ 1 h 725"/>
                <a:gd name="T10" fmla="*/ 4 w 730"/>
                <a:gd name="T11" fmla="*/ 1 h 725"/>
                <a:gd name="T12" fmla="*/ 5 w 730"/>
                <a:gd name="T13" fmla="*/ 3 h 725"/>
                <a:gd name="T14" fmla="*/ 7 w 730"/>
                <a:gd name="T15" fmla="*/ 4 h 725"/>
                <a:gd name="T16" fmla="*/ 9 w 730"/>
                <a:gd name="T17" fmla="*/ 3 h 725"/>
                <a:gd name="T18" fmla="*/ 9 w 730"/>
                <a:gd name="T19" fmla="*/ 3 h 725"/>
                <a:gd name="T20" fmla="*/ 11 w 730"/>
                <a:gd name="T21" fmla="*/ 2 h 725"/>
                <a:gd name="T22" fmla="*/ 15 w 730"/>
                <a:gd name="T23" fmla="*/ 4 h 725"/>
                <a:gd name="T24" fmla="*/ 15 w 730"/>
                <a:gd name="T25" fmla="*/ 5 h 725"/>
                <a:gd name="T26" fmla="*/ 15 w 730"/>
                <a:gd name="T27" fmla="*/ 7 h 725"/>
                <a:gd name="T28" fmla="*/ 15 w 730"/>
                <a:gd name="T29" fmla="*/ 9 h 725"/>
                <a:gd name="T30" fmla="*/ 15 w 730"/>
                <a:gd name="T31" fmla="*/ 10 h 725"/>
                <a:gd name="T32" fmla="*/ 15 w 730"/>
                <a:gd name="T33" fmla="*/ 12 h 725"/>
                <a:gd name="T34" fmla="*/ 17 w 730"/>
                <a:gd name="T35" fmla="*/ 15 h 725"/>
                <a:gd name="T36" fmla="*/ 15 w 730"/>
                <a:gd name="T37" fmla="*/ 17 h 725"/>
                <a:gd name="T38" fmla="*/ 12 w 730"/>
                <a:gd name="T39" fmla="*/ 16 h 725"/>
                <a:gd name="T40" fmla="*/ 11 w 730"/>
                <a:gd name="T41" fmla="*/ 15 h 725"/>
                <a:gd name="T42" fmla="*/ 8 w 730"/>
                <a:gd name="T43" fmla="*/ 15 h 725"/>
                <a:gd name="T44" fmla="*/ 7 w 730"/>
                <a:gd name="T45" fmla="*/ 14 h 725"/>
                <a:gd name="T46" fmla="*/ 5 w 730"/>
                <a:gd name="T47" fmla="*/ 11 h 725"/>
                <a:gd name="T48" fmla="*/ 4 w 730"/>
                <a:gd name="T49" fmla="*/ 11 h 725"/>
                <a:gd name="T50" fmla="*/ 4 w 730"/>
                <a:gd name="T51" fmla="*/ 11 h 725"/>
                <a:gd name="T52" fmla="*/ 3 w 730"/>
                <a:gd name="T53" fmla="*/ 9 h 725"/>
                <a:gd name="T54" fmla="*/ 1 w 730"/>
                <a:gd name="T55" fmla="*/ 7 h 725"/>
                <a:gd name="T56" fmla="*/ 2 w 730"/>
                <a:gd name="T57" fmla="*/ 5 h 725"/>
                <a:gd name="T58" fmla="*/ 1 w 730"/>
                <a:gd name="T59" fmla="*/ 5 h 725"/>
                <a:gd name="T60" fmla="*/ 1 w 730"/>
                <a:gd name="T61" fmla="*/ 3 h 725"/>
                <a:gd name="T62" fmla="*/ 0 w 730"/>
                <a:gd name="T63" fmla="*/ 1 h 72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30"/>
                <a:gd name="T97" fmla="*/ 0 h 725"/>
                <a:gd name="T98" fmla="*/ 730 w 730"/>
                <a:gd name="T99" fmla="*/ 725 h 72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30" h="725">
                  <a:moveTo>
                    <a:pt x="0" y="24"/>
                  </a:moveTo>
                  <a:lnTo>
                    <a:pt x="20" y="0"/>
                  </a:lnTo>
                  <a:lnTo>
                    <a:pt x="76" y="54"/>
                  </a:lnTo>
                  <a:lnTo>
                    <a:pt x="144" y="10"/>
                  </a:lnTo>
                  <a:lnTo>
                    <a:pt x="153" y="53"/>
                  </a:lnTo>
                  <a:lnTo>
                    <a:pt x="185" y="68"/>
                  </a:lnTo>
                  <a:lnTo>
                    <a:pt x="193" y="114"/>
                  </a:lnTo>
                  <a:lnTo>
                    <a:pt x="292" y="166"/>
                  </a:lnTo>
                  <a:lnTo>
                    <a:pt x="383" y="150"/>
                  </a:lnTo>
                  <a:lnTo>
                    <a:pt x="374" y="123"/>
                  </a:lnTo>
                  <a:lnTo>
                    <a:pt x="497" y="77"/>
                  </a:lnTo>
                  <a:lnTo>
                    <a:pt x="653" y="158"/>
                  </a:lnTo>
                  <a:lnTo>
                    <a:pt x="655" y="204"/>
                  </a:lnTo>
                  <a:lnTo>
                    <a:pt x="630" y="287"/>
                  </a:lnTo>
                  <a:lnTo>
                    <a:pt x="636" y="406"/>
                  </a:lnTo>
                  <a:lnTo>
                    <a:pt x="672" y="441"/>
                  </a:lnTo>
                  <a:lnTo>
                    <a:pt x="644" y="499"/>
                  </a:lnTo>
                  <a:lnTo>
                    <a:pt x="730" y="632"/>
                  </a:lnTo>
                  <a:lnTo>
                    <a:pt x="671" y="725"/>
                  </a:lnTo>
                  <a:lnTo>
                    <a:pt x="510" y="693"/>
                  </a:lnTo>
                  <a:lnTo>
                    <a:pt x="474" y="633"/>
                  </a:lnTo>
                  <a:lnTo>
                    <a:pt x="361" y="655"/>
                  </a:lnTo>
                  <a:lnTo>
                    <a:pt x="279" y="597"/>
                  </a:lnTo>
                  <a:lnTo>
                    <a:pt x="223" y="484"/>
                  </a:lnTo>
                  <a:lnTo>
                    <a:pt x="183" y="468"/>
                  </a:lnTo>
                  <a:lnTo>
                    <a:pt x="171" y="490"/>
                  </a:lnTo>
                  <a:lnTo>
                    <a:pt x="121" y="377"/>
                  </a:lnTo>
                  <a:lnTo>
                    <a:pt x="50" y="310"/>
                  </a:lnTo>
                  <a:lnTo>
                    <a:pt x="82" y="204"/>
                  </a:lnTo>
                  <a:lnTo>
                    <a:pt x="52" y="192"/>
                  </a:lnTo>
                  <a:lnTo>
                    <a:pt x="28" y="134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6" name="Freeform 360">
              <a:extLst>
                <a:ext uri="{FF2B5EF4-FFF2-40B4-BE49-F238E27FC236}">
                  <a16:creationId xmlns:a16="http://schemas.microsoft.com/office/drawing/2014/main" id="{219711C0-DAD2-4483-809F-2D8AF387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184797"/>
              <a:ext cx="183635" cy="181394"/>
            </a:xfrm>
            <a:custGeom>
              <a:avLst/>
              <a:gdLst>
                <a:gd name="T0" fmla="*/ 0 w 379"/>
                <a:gd name="T1" fmla="*/ 5 h 402"/>
                <a:gd name="T2" fmla="*/ 0 w 379"/>
                <a:gd name="T3" fmla="*/ 6 h 402"/>
                <a:gd name="T4" fmla="*/ 5 w 379"/>
                <a:gd name="T5" fmla="*/ 8 h 402"/>
                <a:gd name="T6" fmla="*/ 5 w 379"/>
                <a:gd name="T7" fmla="*/ 9 h 402"/>
                <a:gd name="T8" fmla="*/ 6 w 379"/>
                <a:gd name="T9" fmla="*/ 9 h 402"/>
                <a:gd name="T10" fmla="*/ 7 w 379"/>
                <a:gd name="T11" fmla="*/ 9 h 402"/>
                <a:gd name="T12" fmla="*/ 9 w 379"/>
                <a:gd name="T13" fmla="*/ 8 h 402"/>
                <a:gd name="T14" fmla="*/ 9 w 379"/>
                <a:gd name="T15" fmla="*/ 8 h 402"/>
                <a:gd name="T16" fmla="*/ 8 w 379"/>
                <a:gd name="T17" fmla="*/ 6 h 402"/>
                <a:gd name="T18" fmla="*/ 6 w 379"/>
                <a:gd name="T19" fmla="*/ 4 h 402"/>
                <a:gd name="T20" fmla="*/ 7 w 379"/>
                <a:gd name="T21" fmla="*/ 2 h 402"/>
                <a:gd name="T22" fmla="*/ 6 w 379"/>
                <a:gd name="T23" fmla="*/ 1 h 402"/>
                <a:gd name="T24" fmla="*/ 6 w 379"/>
                <a:gd name="T25" fmla="*/ 0 h 402"/>
                <a:gd name="T26" fmla="*/ 3 w 379"/>
                <a:gd name="T27" fmla="*/ 0 h 402"/>
                <a:gd name="T28" fmla="*/ 3 w 379"/>
                <a:gd name="T29" fmla="*/ 1 h 402"/>
                <a:gd name="T30" fmla="*/ 2 w 379"/>
                <a:gd name="T31" fmla="*/ 3 h 402"/>
                <a:gd name="T32" fmla="*/ 0 w 379"/>
                <a:gd name="T33" fmla="*/ 5 h 4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9"/>
                <a:gd name="T52" fmla="*/ 0 h 402"/>
                <a:gd name="T53" fmla="*/ 379 w 379"/>
                <a:gd name="T54" fmla="*/ 402 h 40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9" h="402">
                  <a:moveTo>
                    <a:pt x="0" y="195"/>
                  </a:moveTo>
                  <a:lnTo>
                    <a:pt x="18" y="253"/>
                  </a:lnTo>
                  <a:lnTo>
                    <a:pt x="191" y="342"/>
                  </a:lnTo>
                  <a:lnTo>
                    <a:pt x="192" y="373"/>
                  </a:lnTo>
                  <a:lnTo>
                    <a:pt x="235" y="396"/>
                  </a:lnTo>
                  <a:lnTo>
                    <a:pt x="301" y="402"/>
                  </a:lnTo>
                  <a:lnTo>
                    <a:pt x="360" y="360"/>
                  </a:lnTo>
                  <a:lnTo>
                    <a:pt x="379" y="356"/>
                  </a:lnTo>
                  <a:lnTo>
                    <a:pt x="329" y="243"/>
                  </a:lnTo>
                  <a:lnTo>
                    <a:pt x="258" y="176"/>
                  </a:lnTo>
                  <a:lnTo>
                    <a:pt x="290" y="70"/>
                  </a:lnTo>
                  <a:lnTo>
                    <a:pt x="260" y="58"/>
                  </a:lnTo>
                  <a:lnTo>
                    <a:pt x="236" y="0"/>
                  </a:lnTo>
                  <a:lnTo>
                    <a:pt x="151" y="4"/>
                  </a:lnTo>
                  <a:lnTo>
                    <a:pt x="109" y="41"/>
                  </a:lnTo>
                  <a:lnTo>
                    <a:pt x="93" y="139"/>
                  </a:lnTo>
                  <a:lnTo>
                    <a:pt x="0" y="1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7" name="Freeform 361">
              <a:extLst>
                <a:ext uri="{FF2B5EF4-FFF2-40B4-BE49-F238E27FC236}">
                  <a16:creationId xmlns:a16="http://schemas.microsoft.com/office/drawing/2014/main" id="{B8FED4CB-AA73-47CC-A9EA-3DD4BA276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363" y="2947712"/>
              <a:ext cx="213960" cy="219583"/>
            </a:xfrm>
            <a:custGeom>
              <a:avLst/>
              <a:gdLst>
                <a:gd name="T0" fmla="*/ 0 w 446"/>
                <a:gd name="T1" fmla="*/ 3 h 487"/>
                <a:gd name="T2" fmla="*/ 0 w 446"/>
                <a:gd name="T3" fmla="*/ 1 h 487"/>
                <a:gd name="T4" fmla="*/ 1 w 446"/>
                <a:gd name="T5" fmla="*/ 1 h 487"/>
                <a:gd name="T6" fmla="*/ 2 w 446"/>
                <a:gd name="T7" fmla="*/ 1 h 487"/>
                <a:gd name="T8" fmla="*/ 3 w 446"/>
                <a:gd name="T9" fmla="*/ 0 h 487"/>
                <a:gd name="T10" fmla="*/ 5 w 446"/>
                <a:gd name="T11" fmla="*/ 0 h 487"/>
                <a:gd name="T12" fmla="*/ 6 w 446"/>
                <a:gd name="T13" fmla="*/ 1 h 487"/>
                <a:gd name="T14" fmla="*/ 6 w 446"/>
                <a:gd name="T15" fmla="*/ 2 h 487"/>
                <a:gd name="T16" fmla="*/ 5 w 446"/>
                <a:gd name="T17" fmla="*/ 2 h 487"/>
                <a:gd name="T18" fmla="*/ 5 w 446"/>
                <a:gd name="T19" fmla="*/ 4 h 487"/>
                <a:gd name="T20" fmla="*/ 7 w 446"/>
                <a:gd name="T21" fmla="*/ 6 h 487"/>
                <a:gd name="T22" fmla="*/ 8 w 446"/>
                <a:gd name="T23" fmla="*/ 7 h 487"/>
                <a:gd name="T24" fmla="*/ 8 w 446"/>
                <a:gd name="T25" fmla="*/ 7 h 487"/>
                <a:gd name="T26" fmla="*/ 10 w 446"/>
                <a:gd name="T27" fmla="*/ 9 h 487"/>
                <a:gd name="T28" fmla="*/ 9 w 446"/>
                <a:gd name="T29" fmla="*/ 8 h 487"/>
                <a:gd name="T30" fmla="*/ 9 w 446"/>
                <a:gd name="T31" fmla="*/ 10 h 487"/>
                <a:gd name="T32" fmla="*/ 8 w 446"/>
                <a:gd name="T33" fmla="*/ 11 h 487"/>
                <a:gd name="T34" fmla="*/ 8 w 446"/>
                <a:gd name="T35" fmla="*/ 9 h 487"/>
                <a:gd name="T36" fmla="*/ 4 w 446"/>
                <a:gd name="T37" fmla="*/ 6 h 487"/>
                <a:gd name="T38" fmla="*/ 3 w 446"/>
                <a:gd name="T39" fmla="*/ 4 h 487"/>
                <a:gd name="T40" fmla="*/ 2 w 446"/>
                <a:gd name="T41" fmla="*/ 3 h 487"/>
                <a:gd name="T42" fmla="*/ 1 w 446"/>
                <a:gd name="T43" fmla="*/ 4 h 487"/>
                <a:gd name="T44" fmla="*/ 0 w 446"/>
                <a:gd name="T45" fmla="*/ 3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6"/>
                <a:gd name="T70" fmla="*/ 0 h 487"/>
                <a:gd name="T71" fmla="*/ 446 w 446"/>
                <a:gd name="T72" fmla="*/ 487 h 48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6" h="487">
                  <a:moveTo>
                    <a:pt x="0" y="122"/>
                  </a:moveTo>
                  <a:lnTo>
                    <a:pt x="11" y="67"/>
                  </a:lnTo>
                  <a:lnTo>
                    <a:pt x="64" y="39"/>
                  </a:lnTo>
                  <a:lnTo>
                    <a:pt x="87" y="65"/>
                  </a:lnTo>
                  <a:lnTo>
                    <a:pt x="141" y="13"/>
                  </a:lnTo>
                  <a:lnTo>
                    <a:pt x="199" y="0"/>
                  </a:lnTo>
                  <a:lnTo>
                    <a:pt x="266" y="35"/>
                  </a:lnTo>
                  <a:lnTo>
                    <a:pt x="266" y="88"/>
                  </a:lnTo>
                  <a:lnTo>
                    <a:pt x="215" y="97"/>
                  </a:lnTo>
                  <a:lnTo>
                    <a:pt x="220" y="164"/>
                  </a:lnTo>
                  <a:lnTo>
                    <a:pt x="305" y="273"/>
                  </a:lnTo>
                  <a:lnTo>
                    <a:pt x="357" y="281"/>
                  </a:lnTo>
                  <a:lnTo>
                    <a:pt x="351" y="302"/>
                  </a:lnTo>
                  <a:lnTo>
                    <a:pt x="446" y="376"/>
                  </a:lnTo>
                  <a:lnTo>
                    <a:pt x="381" y="362"/>
                  </a:lnTo>
                  <a:lnTo>
                    <a:pt x="396" y="433"/>
                  </a:lnTo>
                  <a:lnTo>
                    <a:pt x="357" y="487"/>
                  </a:lnTo>
                  <a:lnTo>
                    <a:pt x="336" y="377"/>
                  </a:lnTo>
                  <a:lnTo>
                    <a:pt x="170" y="254"/>
                  </a:lnTo>
                  <a:lnTo>
                    <a:pt x="131" y="174"/>
                  </a:lnTo>
                  <a:lnTo>
                    <a:pt x="77" y="146"/>
                  </a:lnTo>
                  <a:lnTo>
                    <a:pt x="26" y="181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8" name="Freeform 362">
              <a:extLst>
                <a:ext uri="{FF2B5EF4-FFF2-40B4-BE49-F238E27FC236}">
                  <a16:creationId xmlns:a16="http://schemas.microsoft.com/office/drawing/2014/main" id="{2EC95575-50B9-423F-8209-61380B375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2319" y="3089327"/>
              <a:ext cx="25271" cy="54100"/>
            </a:xfrm>
            <a:custGeom>
              <a:avLst/>
              <a:gdLst>
                <a:gd name="T0" fmla="*/ 0 w 53"/>
                <a:gd name="T1" fmla="*/ 0 h 119"/>
                <a:gd name="T2" fmla="*/ 0 w 53"/>
                <a:gd name="T3" fmla="*/ 3 h 119"/>
                <a:gd name="T4" fmla="*/ 1 w 53"/>
                <a:gd name="T5" fmla="*/ 3 h 119"/>
                <a:gd name="T6" fmla="*/ 1 w 53"/>
                <a:gd name="T7" fmla="*/ 1 h 119"/>
                <a:gd name="T8" fmla="*/ 1 w 53"/>
                <a:gd name="T9" fmla="*/ 0 h 119"/>
                <a:gd name="T10" fmla="*/ 0 w 53"/>
                <a:gd name="T11" fmla="*/ 0 h 1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119"/>
                <a:gd name="T20" fmla="*/ 53 w 53"/>
                <a:gd name="T21" fmla="*/ 119 h 1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119">
                  <a:moveTo>
                    <a:pt x="0" y="19"/>
                  </a:moveTo>
                  <a:lnTo>
                    <a:pt x="8" y="111"/>
                  </a:lnTo>
                  <a:lnTo>
                    <a:pt x="34" y="119"/>
                  </a:lnTo>
                  <a:lnTo>
                    <a:pt x="53" y="47"/>
                  </a:lnTo>
                  <a:lnTo>
                    <a:pt x="3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19" name="Freeform 363">
              <a:extLst>
                <a:ext uri="{FF2B5EF4-FFF2-40B4-BE49-F238E27FC236}">
                  <a16:creationId xmlns:a16="http://schemas.microsoft.com/office/drawing/2014/main" id="{62228C00-0245-4D74-8CE9-4855ACC44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501" y="3160930"/>
              <a:ext cx="55596" cy="35006"/>
            </a:xfrm>
            <a:custGeom>
              <a:avLst/>
              <a:gdLst>
                <a:gd name="T0" fmla="*/ 0 w 115"/>
                <a:gd name="T1" fmla="*/ 0 h 76"/>
                <a:gd name="T2" fmla="*/ 2 w 115"/>
                <a:gd name="T3" fmla="*/ 2 h 76"/>
                <a:gd name="T4" fmla="*/ 3 w 115"/>
                <a:gd name="T5" fmla="*/ 0 h 76"/>
                <a:gd name="T6" fmla="*/ 0 w 115"/>
                <a:gd name="T7" fmla="*/ 0 h 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5"/>
                <a:gd name="T13" fmla="*/ 0 h 76"/>
                <a:gd name="T14" fmla="*/ 115 w 115"/>
                <a:gd name="T15" fmla="*/ 76 h 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5" h="76">
                  <a:moveTo>
                    <a:pt x="0" y="15"/>
                  </a:moveTo>
                  <a:lnTo>
                    <a:pt x="97" y="76"/>
                  </a:lnTo>
                  <a:lnTo>
                    <a:pt x="115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0" name="Freeform 364">
              <a:extLst>
                <a:ext uri="{FF2B5EF4-FFF2-40B4-BE49-F238E27FC236}">
                  <a16:creationId xmlns:a16="http://schemas.microsoft.com/office/drawing/2014/main" id="{90146E07-1915-4881-ABFD-2231B1F4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523" y="3262765"/>
              <a:ext cx="43803" cy="55691"/>
            </a:xfrm>
            <a:custGeom>
              <a:avLst/>
              <a:gdLst>
                <a:gd name="T0" fmla="*/ 0 w 90"/>
                <a:gd name="T1" fmla="*/ 1 h 124"/>
                <a:gd name="T2" fmla="*/ 0 w 90"/>
                <a:gd name="T3" fmla="*/ 1 h 124"/>
                <a:gd name="T4" fmla="*/ 1 w 90"/>
                <a:gd name="T5" fmla="*/ 1 h 124"/>
                <a:gd name="T6" fmla="*/ 1 w 90"/>
                <a:gd name="T7" fmla="*/ 1 h 124"/>
                <a:gd name="T8" fmla="*/ 1 w 90"/>
                <a:gd name="T9" fmla="*/ 3 h 124"/>
                <a:gd name="T10" fmla="*/ 1 w 90"/>
                <a:gd name="T11" fmla="*/ 3 h 124"/>
                <a:gd name="T12" fmla="*/ 2 w 90"/>
                <a:gd name="T13" fmla="*/ 1 h 124"/>
                <a:gd name="T14" fmla="*/ 2 w 90"/>
                <a:gd name="T15" fmla="*/ 0 h 124"/>
                <a:gd name="T16" fmla="*/ 1 w 90"/>
                <a:gd name="T17" fmla="*/ 0 h 124"/>
                <a:gd name="T18" fmla="*/ 0 w 90"/>
                <a:gd name="T19" fmla="*/ 1 h 1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0"/>
                <a:gd name="T31" fmla="*/ 0 h 124"/>
                <a:gd name="T32" fmla="*/ 90 w 90"/>
                <a:gd name="T33" fmla="*/ 124 h 1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0" h="124">
                  <a:moveTo>
                    <a:pt x="0" y="32"/>
                  </a:moveTo>
                  <a:lnTo>
                    <a:pt x="4" y="64"/>
                  </a:lnTo>
                  <a:lnTo>
                    <a:pt x="25" y="32"/>
                  </a:lnTo>
                  <a:lnTo>
                    <a:pt x="35" y="51"/>
                  </a:lnTo>
                  <a:lnTo>
                    <a:pt x="24" y="124"/>
                  </a:lnTo>
                  <a:lnTo>
                    <a:pt x="64" y="121"/>
                  </a:lnTo>
                  <a:lnTo>
                    <a:pt x="90" y="48"/>
                  </a:lnTo>
                  <a:lnTo>
                    <a:pt x="77" y="5"/>
                  </a:lnTo>
                  <a:lnTo>
                    <a:pt x="36" y="0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1" name="Freeform 365">
              <a:extLst>
                <a:ext uri="{FF2B5EF4-FFF2-40B4-BE49-F238E27FC236}">
                  <a16:creationId xmlns:a16="http://schemas.microsoft.com/office/drawing/2014/main" id="{9D1A315E-ED36-431F-B29B-A96E0809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424" y="3087736"/>
              <a:ext cx="207221" cy="182985"/>
            </a:xfrm>
            <a:custGeom>
              <a:avLst/>
              <a:gdLst>
                <a:gd name="T0" fmla="*/ 0 w 433"/>
                <a:gd name="T1" fmla="*/ 9 h 403"/>
                <a:gd name="T2" fmla="*/ 2 w 433"/>
                <a:gd name="T3" fmla="*/ 7 h 403"/>
                <a:gd name="T4" fmla="*/ 4 w 433"/>
                <a:gd name="T5" fmla="*/ 7 h 403"/>
                <a:gd name="T6" fmla="*/ 5 w 433"/>
                <a:gd name="T7" fmla="*/ 5 h 403"/>
                <a:gd name="T8" fmla="*/ 6 w 433"/>
                <a:gd name="T9" fmla="*/ 5 h 403"/>
                <a:gd name="T10" fmla="*/ 6 w 433"/>
                <a:gd name="T11" fmla="*/ 5 h 403"/>
                <a:gd name="T12" fmla="*/ 7 w 433"/>
                <a:gd name="T13" fmla="*/ 5 h 403"/>
                <a:gd name="T14" fmla="*/ 8 w 433"/>
                <a:gd name="T15" fmla="*/ 3 h 403"/>
                <a:gd name="T16" fmla="*/ 8 w 433"/>
                <a:gd name="T17" fmla="*/ 1 h 403"/>
                <a:gd name="T18" fmla="*/ 9 w 433"/>
                <a:gd name="T19" fmla="*/ 1 h 403"/>
                <a:gd name="T20" fmla="*/ 9 w 433"/>
                <a:gd name="T21" fmla="*/ 0 h 403"/>
                <a:gd name="T22" fmla="*/ 9 w 433"/>
                <a:gd name="T23" fmla="*/ 0 h 403"/>
                <a:gd name="T24" fmla="*/ 10 w 433"/>
                <a:gd name="T25" fmla="*/ 2 h 403"/>
                <a:gd name="T26" fmla="*/ 9 w 433"/>
                <a:gd name="T27" fmla="*/ 4 h 403"/>
                <a:gd name="T28" fmla="*/ 9 w 433"/>
                <a:gd name="T29" fmla="*/ 5 h 403"/>
                <a:gd name="T30" fmla="*/ 9 w 433"/>
                <a:gd name="T31" fmla="*/ 7 h 403"/>
                <a:gd name="T32" fmla="*/ 8 w 433"/>
                <a:gd name="T33" fmla="*/ 8 h 403"/>
                <a:gd name="T34" fmla="*/ 8 w 433"/>
                <a:gd name="T35" fmla="*/ 7 h 403"/>
                <a:gd name="T36" fmla="*/ 7 w 433"/>
                <a:gd name="T37" fmla="*/ 8 h 403"/>
                <a:gd name="T38" fmla="*/ 5 w 433"/>
                <a:gd name="T39" fmla="*/ 8 h 403"/>
                <a:gd name="T40" fmla="*/ 5 w 433"/>
                <a:gd name="T41" fmla="*/ 9 h 403"/>
                <a:gd name="T42" fmla="*/ 4 w 433"/>
                <a:gd name="T43" fmla="*/ 9 h 403"/>
                <a:gd name="T44" fmla="*/ 4 w 433"/>
                <a:gd name="T45" fmla="*/ 8 h 403"/>
                <a:gd name="T46" fmla="*/ 0 w 433"/>
                <a:gd name="T47" fmla="*/ 9 h 4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33"/>
                <a:gd name="T73" fmla="*/ 0 h 403"/>
                <a:gd name="T74" fmla="*/ 433 w 433"/>
                <a:gd name="T75" fmla="*/ 403 h 4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33" h="403">
                  <a:moveTo>
                    <a:pt x="0" y="378"/>
                  </a:moveTo>
                  <a:lnTo>
                    <a:pt x="80" y="305"/>
                  </a:lnTo>
                  <a:lnTo>
                    <a:pt x="188" y="305"/>
                  </a:lnTo>
                  <a:lnTo>
                    <a:pt x="232" y="212"/>
                  </a:lnTo>
                  <a:lnTo>
                    <a:pt x="250" y="204"/>
                  </a:lnTo>
                  <a:lnTo>
                    <a:pt x="252" y="239"/>
                  </a:lnTo>
                  <a:lnTo>
                    <a:pt x="299" y="204"/>
                  </a:lnTo>
                  <a:lnTo>
                    <a:pt x="343" y="138"/>
                  </a:lnTo>
                  <a:lnTo>
                    <a:pt x="360" y="21"/>
                  </a:lnTo>
                  <a:lnTo>
                    <a:pt x="394" y="25"/>
                  </a:lnTo>
                  <a:lnTo>
                    <a:pt x="385" y="0"/>
                  </a:lnTo>
                  <a:lnTo>
                    <a:pt x="406" y="1"/>
                  </a:lnTo>
                  <a:lnTo>
                    <a:pt x="433" y="97"/>
                  </a:lnTo>
                  <a:lnTo>
                    <a:pt x="394" y="166"/>
                  </a:lnTo>
                  <a:lnTo>
                    <a:pt x="394" y="227"/>
                  </a:lnTo>
                  <a:lnTo>
                    <a:pt x="367" y="319"/>
                  </a:lnTo>
                  <a:lnTo>
                    <a:pt x="346" y="332"/>
                  </a:lnTo>
                  <a:lnTo>
                    <a:pt x="345" y="297"/>
                  </a:lnTo>
                  <a:lnTo>
                    <a:pt x="284" y="347"/>
                  </a:lnTo>
                  <a:lnTo>
                    <a:pt x="232" y="327"/>
                  </a:lnTo>
                  <a:lnTo>
                    <a:pt x="235" y="368"/>
                  </a:lnTo>
                  <a:lnTo>
                    <a:pt x="188" y="403"/>
                  </a:lnTo>
                  <a:lnTo>
                    <a:pt x="177" y="345"/>
                  </a:lnTo>
                  <a:lnTo>
                    <a:pt x="0" y="37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2" name="Freeform 366">
              <a:extLst>
                <a:ext uri="{FF2B5EF4-FFF2-40B4-BE49-F238E27FC236}">
                  <a16:creationId xmlns:a16="http://schemas.microsoft.com/office/drawing/2014/main" id="{33557109-D64E-4E96-A3D1-ADE66C970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010" y="3254809"/>
              <a:ext cx="43803" cy="33415"/>
            </a:xfrm>
            <a:custGeom>
              <a:avLst/>
              <a:gdLst>
                <a:gd name="T0" fmla="*/ 0 w 88"/>
                <a:gd name="T1" fmla="*/ 1 h 73"/>
                <a:gd name="T2" fmla="*/ 1 w 88"/>
                <a:gd name="T3" fmla="*/ 2 h 73"/>
                <a:gd name="T4" fmla="*/ 2 w 88"/>
                <a:gd name="T5" fmla="*/ 1 h 73"/>
                <a:gd name="T6" fmla="*/ 2 w 88"/>
                <a:gd name="T7" fmla="*/ 0 h 73"/>
                <a:gd name="T8" fmla="*/ 0 w 88"/>
                <a:gd name="T9" fmla="*/ 1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73"/>
                <a:gd name="T17" fmla="*/ 88 w 88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73">
                  <a:moveTo>
                    <a:pt x="0" y="37"/>
                  </a:moveTo>
                  <a:lnTo>
                    <a:pt x="33" y="73"/>
                  </a:lnTo>
                  <a:lnTo>
                    <a:pt x="83" y="46"/>
                  </a:lnTo>
                  <a:lnTo>
                    <a:pt x="88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3" name="Freeform 367">
              <a:extLst>
                <a:ext uri="{FF2B5EF4-FFF2-40B4-BE49-F238E27FC236}">
                  <a16:creationId xmlns:a16="http://schemas.microsoft.com/office/drawing/2014/main" id="{1DCD484E-3991-4770-85E8-64FE49AC6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527" y="2990674"/>
              <a:ext cx="107822" cy="97062"/>
            </a:xfrm>
            <a:custGeom>
              <a:avLst/>
              <a:gdLst>
                <a:gd name="T0" fmla="*/ 0 w 226"/>
                <a:gd name="T1" fmla="*/ 4 h 214"/>
                <a:gd name="T2" fmla="*/ 0 w 226"/>
                <a:gd name="T3" fmla="*/ 5 h 214"/>
                <a:gd name="T4" fmla="*/ 1 w 226"/>
                <a:gd name="T5" fmla="*/ 5 h 214"/>
                <a:gd name="T6" fmla="*/ 1 w 226"/>
                <a:gd name="T7" fmla="*/ 4 h 214"/>
                <a:gd name="T8" fmla="*/ 3 w 226"/>
                <a:gd name="T9" fmla="*/ 4 h 214"/>
                <a:gd name="T10" fmla="*/ 3 w 226"/>
                <a:gd name="T11" fmla="*/ 3 h 214"/>
                <a:gd name="T12" fmla="*/ 5 w 226"/>
                <a:gd name="T13" fmla="*/ 3 h 214"/>
                <a:gd name="T14" fmla="*/ 5 w 226"/>
                <a:gd name="T15" fmla="*/ 2 h 214"/>
                <a:gd name="T16" fmla="*/ 5 w 226"/>
                <a:gd name="T17" fmla="*/ 1 h 214"/>
                <a:gd name="T18" fmla="*/ 3 w 226"/>
                <a:gd name="T19" fmla="*/ 1 h 214"/>
                <a:gd name="T20" fmla="*/ 2 w 226"/>
                <a:gd name="T21" fmla="*/ 0 h 214"/>
                <a:gd name="T22" fmla="*/ 1 w 226"/>
                <a:gd name="T23" fmla="*/ 3 h 214"/>
                <a:gd name="T24" fmla="*/ 1 w 226"/>
                <a:gd name="T25" fmla="*/ 3 h 214"/>
                <a:gd name="T26" fmla="*/ 0 w 226"/>
                <a:gd name="T27" fmla="*/ 4 h 2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6"/>
                <a:gd name="T43" fmla="*/ 0 h 214"/>
                <a:gd name="T44" fmla="*/ 226 w 226"/>
                <a:gd name="T45" fmla="*/ 214 h 21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6" h="214">
                  <a:moveTo>
                    <a:pt x="0" y="153"/>
                  </a:moveTo>
                  <a:lnTo>
                    <a:pt x="10" y="214"/>
                  </a:lnTo>
                  <a:lnTo>
                    <a:pt x="51" y="192"/>
                  </a:lnTo>
                  <a:lnTo>
                    <a:pt x="23" y="155"/>
                  </a:lnTo>
                  <a:lnTo>
                    <a:pt x="133" y="188"/>
                  </a:lnTo>
                  <a:lnTo>
                    <a:pt x="157" y="138"/>
                  </a:lnTo>
                  <a:lnTo>
                    <a:pt x="226" y="120"/>
                  </a:lnTo>
                  <a:lnTo>
                    <a:pt x="202" y="86"/>
                  </a:lnTo>
                  <a:lnTo>
                    <a:pt x="211" y="58"/>
                  </a:lnTo>
                  <a:lnTo>
                    <a:pt x="150" y="62"/>
                  </a:lnTo>
                  <a:lnTo>
                    <a:pt x="80" y="0"/>
                  </a:lnTo>
                  <a:lnTo>
                    <a:pt x="54" y="122"/>
                  </a:lnTo>
                  <a:lnTo>
                    <a:pt x="22" y="115"/>
                  </a:lnTo>
                  <a:lnTo>
                    <a:pt x="0" y="15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4" name="Freeform 368">
              <a:extLst>
                <a:ext uri="{FF2B5EF4-FFF2-40B4-BE49-F238E27FC236}">
                  <a16:creationId xmlns:a16="http://schemas.microsoft.com/office/drawing/2014/main" id="{F9D80D96-A830-41A4-96C0-7FC15147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3494" y="3054321"/>
              <a:ext cx="114561" cy="120930"/>
            </a:xfrm>
            <a:custGeom>
              <a:avLst/>
              <a:gdLst>
                <a:gd name="T0" fmla="*/ 0 w 240"/>
                <a:gd name="T1" fmla="*/ 3 h 268"/>
                <a:gd name="T2" fmla="*/ 1 w 240"/>
                <a:gd name="T3" fmla="*/ 4 h 268"/>
                <a:gd name="T4" fmla="*/ 0 w 240"/>
                <a:gd name="T5" fmla="*/ 6 h 268"/>
                <a:gd name="T6" fmla="*/ 2 w 240"/>
                <a:gd name="T7" fmla="*/ 6 h 268"/>
                <a:gd name="T8" fmla="*/ 3 w 240"/>
                <a:gd name="T9" fmla="*/ 5 h 268"/>
                <a:gd name="T10" fmla="*/ 3 w 240"/>
                <a:gd name="T11" fmla="*/ 4 h 268"/>
                <a:gd name="T12" fmla="*/ 5 w 240"/>
                <a:gd name="T13" fmla="*/ 2 h 268"/>
                <a:gd name="T14" fmla="*/ 5 w 240"/>
                <a:gd name="T15" fmla="*/ 1 h 268"/>
                <a:gd name="T16" fmla="*/ 5 w 240"/>
                <a:gd name="T17" fmla="*/ 0 h 268"/>
                <a:gd name="T18" fmla="*/ 5 w 240"/>
                <a:gd name="T19" fmla="*/ 0 h 268"/>
                <a:gd name="T20" fmla="*/ 3 w 240"/>
                <a:gd name="T21" fmla="*/ 1 h 268"/>
                <a:gd name="T22" fmla="*/ 3 w 240"/>
                <a:gd name="T23" fmla="*/ 2 h 268"/>
                <a:gd name="T24" fmla="*/ 2 w 240"/>
                <a:gd name="T25" fmla="*/ 1 h 268"/>
                <a:gd name="T26" fmla="*/ 0 w 240"/>
                <a:gd name="T27" fmla="*/ 3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0"/>
                <a:gd name="T43" fmla="*/ 0 h 268"/>
                <a:gd name="T44" fmla="*/ 240 w 240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0" h="268">
                  <a:moveTo>
                    <a:pt x="0" y="151"/>
                  </a:moveTo>
                  <a:lnTo>
                    <a:pt x="43" y="173"/>
                  </a:lnTo>
                  <a:lnTo>
                    <a:pt x="15" y="251"/>
                  </a:lnTo>
                  <a:lnTo>
                    <a:pt x="84" y="268"/>
                  </a:lnTo>
                  <a:lnTo>
                    <a:pt x="155" y="223"/>
                  </a:lnTo>
                  <a:lnTo>
                    <a:pt x="122" y="159"/>
                  </a:lnTo>
                  <a:lnTo>
                    <a:pt x="202" y="101"/>
                  </a:lnTo>
                  <a:lnTo>
                    <a:pt x="240" y="24"/>
                  </a:lnTo>
                  <a:lnTo>
                    <a:pt x="237" y="13"/>
                  </a:lnTo>
                  <a:lnTo>
                    <a:pt x="223" y="0"/>
                  </a:lnTo>
                  <a:lnTo>
                    <a:pt x="147" y="50"/>
                  </a:lnTo>
                  <a:lnTo>
                    <a:pt x="147" y="77"/>
                  </a:lnTo>
                  <a:lnTo>
                    <a:pt x="94" y="68"/>
                  </a:lnTo>
                  <a:lnTo>
                    <a:pt x="0" y="15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5" name="Freeform 369">
              <a:extLst>
                <a:ext uri="{FF2B5EF4-FFF2-40B4-BE49-F238E27FC236}">
                  <a16:creationId xmlns:a16="http://schemas.microsoft.com/office/drawing/2014/main" id="{A65E0827-4787-4036-AE10-988D37CC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7188" y="3154565"/>
              <a:ext cx="60650" cy="97062"/>
            </a:xfrm>
            <a:custGeom>
              <a:avLst/>
              <a:gdLst>
                <a:gd name="T0" fmla="*/ 0 w 128"/>
                <a:gd name="T1" fmla="*/ 5 h 212"/>
                <a:gd name="T2" fmla="*/ 0 w 128"/>
                <a:gd name="T3" fmla="*/ 1 h 212"/>
                <a:gd name="T4" fmla="*/ 2 w 128"/>
                <a:gd name="T5" fmla="*/ 0 h 212"/>
                <a:gd name="T6" fmla="*/ 3 w 128"/>
                <a:gd name="T7" fmla="*/ 3 h 212"/>
                <a:gd name="T8" fmla="*/ 2 w 128"/>
                <a:gd name="T9" fmla="*/ 5 h 212"/>
                <a:gd name="T10" fmla="*/ 0 w 128"/>
                <a:gd name="T11" fmla="*/ 5 h 2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8"/>
                <a:gd name="T19" fmla="*/ 0 h 212"/>
                <a:gd name="T20" fmla="*/ 128 w 128"/>
                <a:gd name="T21" fmla="*/ 212 h 2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8" h="212">
                  <a:moveTo>
                    <a:pt x="0" y="212"/>
                  </a:moveTo>
                  <a:lnTo>
                    <a:pt x="13" y="45"/>
                  </a:lnTo>
                  <a:lnTo>
                    <a:pt x="84" y="0"/>
                  </a:lnTo>
                  <a:lnTo>
                    <a:pt x="128" y="129"/>
                  </a:lnTo>
                  <a:lnTo>
                    <a:pt x="82" y="189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6" name="Freeform 370">
              <a:extLst>
                <a:ext uri="{FF2B5EF4-FFF2-40B4-BE49-F238E27FC236}">
                  <a16:creationId xmlns:a16="http://schemas.microsoft.com/office/drawing/2014/main" id="{D88EB913-9887-48DF-B3EE-747D27854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507807"/>
              <a:ext cx="131408" cy="167074"/>
            </a:xfrm>
            <a:custGeom>
              <a:avLst/>
              <a:gdLst>
                <a:gd name="T0" fmla="*/ 0 w 274"/>
                <a:gd name="T1" fmla="*/ 2 h 369"/>
                <a:gd name="T2" fmla="*/ 1 w 274"/>
                <a:gd name="T3" fmla="*/ 3 h 369"/>
                <a:gd name="T4" fmla="*/ 1 w 274"/>
                <a:gd name="T5" fmla="*/ 5 h 369"/>
                <a:gd name="T6" fmla="*/ 3 w 274"/>
                <a:gd name="T7" fmla="*/ 4 h 369"/>
                <a:gd name="T8" fmla="*/ 4 w 274"/>
                <a:gd name="T9" fmla="*/ 5 h 369"/>
                <a:gd name="T10" fmla="*/ 5 w 274"/>
                <a:gd name="T11" fmla="*/ 7 h 369"/>
                <a:gd name="T12" fmla="*/ 4 w 274"/>
                <a:gd name="T13" fmla="*/ 9 h 369"/>
                <a:gd name="T14" fmla="*/ 6 w 274"/>
                <a:gd name="T15" fmla="*/ 8 h 369"/>
                <a:gd name="T16" fmla="*/ 5 w 274"/>
                <a:gd name="T17" fmla="*/ 5 h 369"/>
                <a:gd name="T18" fmla="*/ 3 w 274"/>
                <a:gd name="T19" fmla="*/ 3 h 369"/>
                <a:gd name="T20" fmla="*/ 4 w 274"/>
                <a:gd name="T21" fmla="*/ 2 h 369"/>
                <a:gd name="T22" fmla="*/ 3 w 274"/>
                <a:gd name="T23" fmla="*/ 1 h 369"/>
                <a:gd name="T24" fmla="*/ 2 w 274"/>
                <a:gd name="T25" fmla="*/ 0 h 369"/>
                <a:gd name="T26" fmla="*/ 1 w 274"/>
                <a:gd name="T27" fmla="*/ 0 h 369"/>
                <a:gd name="T28" fmla="*/ 1 w 274"/>
                <a:gd name="T29" fmla="*/ 1 h 369"/>
                <a:gd name="T30" fmla="*/ 1 w 274"/>
                <a:gd name="T31" fmla="*/ 1 h 369"/>
                <a:gd name="T32" fmla="*/ 0 w 274"/>
                <a:gd name="T33" fmla="*/ 2 h 3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4"/>
                <a:gd name="T52" fmla="*/ 0 h 369"/>
                <a:gd name="T53" fmla="*/ 274 w 274"/>
                <a:gd name="T54" fmla="*/ 369 h 3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4" h="369">
                  <a:moveTo>
                    <a:pt x="0" y="79"/>
                  </a:moveTo>
                  <a:lnTo>
                    <a:pt x="36" y="132"/>
                  </a:lnTo>
                  <a:lnTo>
                    <a:pt x="25" y="223"/>
                  </a:lnTo>
                  <a:lnTo>
                    <a:pt x="123" y="184"/>
                  </a:lnTo>
                  <a:lnTo>
                    <a:pt x="160" y="223"/>
                  </a:lnTo>
                  <a:lnTo>
                    <a:pt x="198" y="313"/>
                  </a:lnTo>
                  <a:lnTo>
                    <a:pt x="188" y="369"/>
                  </a:lnTo>
                  <a:lnTo>
                    <a:pt x="274" y="353"/>
                  </a:lnTo>
                  <a:lnTo>
                    <a:pt x="231" y="234"/>
                  </a:lnTo>
                  <a:lnTo>
                    <a:pt x="138" y="147"/>
                  </a:lnTo>
                  <a:lnTo>
                    <a:pt x="165" y="94"/>
                  </a:lnTo>
                  <a:lnTo>
                    <a:pt x="112" y="67"/>
                  </a:lnTo>
                  <a:lnTo>
                    <a:pt x="73" y="0"/>
                  </a:lnTo>
                  <a:lnTo>
                    <a:pt x="50" y="1"/>
                  </a:lnTo>
                  <a:lnTo>
                    <a:pt x="52" y="48"/>
                  </a:lnTo>
                  <a:lnTo>
                    <a:pt x="36" y="36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7" name="Freeform 371">
              <a:extLst>
                <a:ext uri="{FF2B5EF4-FFF2-40B4-BE49-F238E27FC236}">
                  <a16:creationId xmlns:a16="http://schemas.microsoft.com/office/drawing/2014/main" id="{49676CFC-41F9-406D-AF40-A8794E9C8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516" y="2868153"/>
              <a:ext cx="8424" cy="17503"/>
            </a:xfrm>
            <a:custGeom>
              <a:avLst/>
              <a:gdLst>
                <a:gd name="T0" fmla="*/ 0 w 18"/>
                <a:gd name="T1" fmla="*/ 1 h 38"/>
                <a:gd name="T2" fmla="*/ 0 w 18"/>
                <a:gd name="T3" fmla="*/ 0 h 38"/>
                <a:gd name="T4" fmla="*/ 0 w 18"/>
                <a:gd name="T5" fmla="*/ 1 h 38"/>
                <a:gd name="T6" fmla="*/ 0 w 18"/>
                <a:gd name="T7" fmla="*/ 1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8"/>
                <a:gd name="T14" fmla="*/ 18 w 18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8">
                  <a:moveTo>
                    <a:pt x="0" y="30"/>
                  </a:moveTo>
                  <a:lnTo>
                    <a:pt x="13" y="0"/>
                  </a:lnTo>
                  <a:lnTo>
                    <a:pt x="18" y="38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8" name="Freeform 372">
              <a:extLst>
                <a:ext uri="{FF2B5EF4-FFF2-40B4-BE49-F238E27FC236}">
                  <a16:creationId xmlns:a16="http://schemas.microsoft.com/office/drawing/2014/main" id="{136000EB-46C2-42EE-BEC4-467193014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0411" y="3833998"/>
              <a:ext cx="69074" cy="100244"/>
            </a:xfrm>
            <a:custGeom>
              <a:avLst/>
              <a:gdLst>
                <a:gd name="T0" fmla="*/ 0 w 142"/>
                <a:gd name="T1" fmla="*/ 0 h 221"/>
                <a:gd name="T2" fmla="*/ 1 w 142"/>
                <a:gd name="T3" fmla="*/ 0 h 221"/>
                <a:gd name="T4" fmla="*/ 1 w 142"/>
                <a:gd name="T5" fmla="*/ 1 h 221"/>
                <a:gd name="T6" fmla="*/ 2 w 142"/>
                <a:gd name="T7" fmla="*/ 0 h 221"/>
                <a:gd name="T8" fmla="*/ 3 w 142"/>
                <a:gd name="T9" fmla="*/ 1 h 221"/>
                <a:gd name="T10" fmla="*/ 3 w 142"/>
                <a:gd name="T11" fmla="*/ 5 h 221"/>
                <a:gd name="T12" fmla="*/ 3 w 142"/>
                <a:gd name="T13" fmla="*/ 5 h 221"/>
                <a:gd name="T14" fmla="*/ 1 w 142"/>
                <a:gd name="T15" fmla="*/ 4 h 221"/>
                <a:gd name="T16" fmla="*/ 0 w 142"/>
                <a:gd name="T17" fmla="*/ 0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"/>
                <a:gd name="T28" fmla="*/ 0 h 221"/>
                <a:gd name="T29" fmla="*/ 142 w 14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" h="221">
                  <a:moveTo>
                    <a:pt x="0" y="0"/>
                  </a:moveTo>
                  <a:lnTo>
                    <a:pt x="29" y="0"/>
                  </a:lnTo>
                  <a:lnTo>
                    <a:pt x="38" y="41"/>
                  </a:lnTo>
                  <a:lnTo>
                    <a:pt x="73" y="15"/>
                  </a:lnTo>
                  <a:lnTo>
                    <a:pt x="122" y="65"/>
                  </a:lnTo>
                  <a:lnTo>
                    <a:pt x="142" y="221"/>
                  </a:lnTo>
                  <a:lnTo>
                    <a:pt x="141" y="221"/>
                  </a:lnTo>
                  <a:lnTo>
                    <a:pt x="42" y="15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29" name="Freeform 373">
              <a:extLst>
                <a:ext uri="{FF2B5EF4-FFF2-40B4-BE49-F238E27FC236}">
                  <a16:creationId xmlns:a16="http://schemas.microsoft.com/office/drawing/2014/main" id="{78EC1F1F-F166-4E71-9448-4BCE49DB9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938" y="3824451"/>
              <a:ext cx="173527" cy="120930"/>
            </a:xfrm>
            <a:custGeom>
              <a:avLst/>
              <a:gdLst>
                <a:gd name="T0" fmla="*/ 0 w 362"/>
                <a:gd name="T1" fmla="*/ 6 h 264"/>
                <a:gd name="T2" fmla="*/ 1 w 362"/>
                <a:gd name="T3" fmla="*/ 6 h 264"/>
                <a:gd name="T4" fmla="*/ 3 w 362"/>
                <a:gd name="T5" fmla="*/ 6 h 264"/>
                <a:gd name="T6" fmla="*/ 4 w 362"/>
                <a:gd name="T7" fmla="*/ 6 h 264"/>
                <a:gd name="T8" fmla="*/ 5 w 362"/>
                <a:gd name="T9" fmla="*/ 3 h 264"/>
                <a:gd name="T10" fmla="*/ 7 w 362"/>
                <a:gd name="T11" fmla="*/ 3 h 264"/>
                <a:gd name="T12" fmla="*/ 8 w 362"/>
                <a:gd name="T13" fmla="*/ 2 h 264"/>
                <a:gd name="T14" fmla="*/ 7 w 362"/>
                <a:gd name="T15" fmla="*/ 1 h 264"/>
                <a:gd name="T16" fmla="*/ 7 w 362"/>
                <a:gd name="T17" fmla="*/ 0 h 264"/>
                <a:gd name="T18" fmla="*/ 5 w 362"/>
                <a:gd name="T19" fmla="*/ 2 h 264"/>
                <a:gd name="T20" fmla="*/ 4 w 362"/>
                <a:gd name="T21" fmla="*/ 3 h 264"/>
                <a:gd name="T22" fmla="*/ 4 w 362"/>
                <a:gd name="T23" fmla="*/ 3 h 264"/>
                <a:gd name="T24" fmla="*/ 3 w 362"/>
                <a:gd name="T25" fmla="*/ 4 h 264"/>
                <a:gd name="T26" fmla="*/ 2 w 362"/>
                <a:gd name="T27" fmla="*/ 4 h 264"/>
                <a:gd name="T28" fmla="*/ 1 w 362"/>
                <a:gd name="T29" fmla="*/ 6 h 264"/>
                <a:gd name="T30" fmla="*/ 0 w 362"/>
                <a:gd name="T31" fmla="*/ 6 h 2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62"/>
                <a:gd name="T49" fmla="*/ 0 h 264"/>
                <a:gd name="T50" fmla="*/ 362 w 362"/>
                <a:gd name="T51" fmla="*/ 264 h 2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62" h="264">
                  <a:moveTo>
                    <a:pt x="0" y="235"/>
                  </a:moveTo>
                  <a:lnTo>
                    <a:pt x="33" y="264"/>
                  </a:lnTo>
                  <a:lnTo>
                    <a:pt x="143" y="253"/>
                  </a:lnTo>
                  <a:lnTo>
                    <a:pt x="182" y="238"/>
                  </a:lnTo>
                  <a:lnTo>
                    <a:pt x="234" y="115"/>
                  </a:lnTo>
                  <a:lnTo>
                    <a:pt x="299" y="120"/>
                  </a:lnTo>
                  <a:lnTo>
                    <a:pt x="362" y="78"/>
                  </a:lnTo>
                  <a:lnTo>
                    <a:pt x="304" y="45"/>
                  </a:lnTo>
                  <a:lnTo>
                    <a:pt x="284" y="0"/>
                  </a:lnTo>
                  <a:lnTo>
                    <a:pt x="210" y="82"/>
                  </a:lnTo>
                  <a:lnTo>
                    <a:pt x="185" y="128"/>
                  </a:lnTo>
                  <a:lnTo>
                    <a:pt x="163" y="103"/>
                  </a:lnTo>
                  <a:lnTo>
                    <a:pt x="120" y="168"/>
                  </a:lnTo>
                  <a:lnTo>
                    <a:pt x="70" y="177"/>
                  </a:lnTo>
                  <a:lnTo>
                    <a:pt x="56" y="238"/>
                  </a:lnTo>
                  <a:lnTo>
                    <a:pt x="0" y="2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0" name="Freeform 374">
              <a:extLst>
                <a:ext uri="{FF2B5EF4-FFF2-40B4-BE49-F238E27FC236}">
                  <a16:creationId xmlns:a16="http://schemas.microsoft.com/office/drawing/2014/main" id="{855CFE8C-E00F-4308-A3A9-D94E65EA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289" y="2817235"/>
              <a:ext cx="581230" cy="265727"/>
            </a:xfrm>
            <a:custGeom>
              <a:avLst/>
              <a:gdLst>
                <a:gd name="T0" fmla="*/ 0 w 1209"/>
                <a:gd name="T1" fmla="*/ 4 h 587"/>
                <a:gd name="T2" fmla="*/ 1 w 1209"/>
                <a:gd name="T3" fmla="*/ 6 h 587"/>
                <a:gd name="T4" fmla="*/ 2 w 1209"/>
                <a:gd name="T5" fmla="*/ 6 h 587"/>
                <a:gd name="T6" fmla="*/ 3 w 1209"/>
                <a:gd name="T7" fmla="*/ 9 h 587"/>
                <a:gd name="T8" fmla="*/ 7 w 1209"/>
                <a:gd name="T9" fmla="*/ 10 h 587"/>
                <a:gd name="T10" fmla="*/ 8 w 1209"/>
                <a:gd name="T11" fmla="*/ 12 h 587"/>
                <a:gd name="T12" fmla="*/ 11 w 1209"/>
                <a:gd name="T13" fmla="*/ 12 h 587"/>
                <a:gd name="T14" fmla="*/ 15 w 1209"/>
                <a:gd name="T15" fmla="*/ 14 h 587"/>
                <a:gd name="T16" fmla="*/ 20 w 1209"/>
                <a:gd name="T17" fmla="*/ 12 h 587"/>
                <a:gd name="T18" fmla="*/ 21 w 1209"/>
                <a:gd name="T19" fmla="*/ 11 h 587"/>
                <a:gd name="T20" fmla="*/ 21 w 1209"/>
                <a:gd name="T21" fmla="*/ 9 h 587"/>
                <a:gd name="T22" fmla="*/ 23 w 1209"/>
                <a:gd name="T23" fmla="*/ 10 h 587"/>
                <a:gd name="T24" fmla="*/ 26 w 1209"/>
                <a:gd name="T25" fmla="*/ 7 h 587"/>
                <a:gd name="T26" fmla="*/ 28 w 1209"/>
                <a:gd name="T27" fmla="*/ 7 h 587"/>
                <a:gd name="T28" fmla="*/ 27 w 1209"/>
                <a:gd name="T29" fmla="*/ 5 h 587"/>
                <a:gd name="T30" fmla="*/ 25 w 1209"/>
                <a:gd name="T31" fmla="*/ 6 h 587"/>
                <a:gd name="T32" fmla="*/ 25 w 1209"/>
                <a:gd name="T33" fmla="*/ 4 h 587"/>
                <a:gd name="T34" fmla="*/ 25 w 1209"/>
                <a:gd name="T35" fmla="*/ 3 h 587"/>
                <a:gd name="T36" fmla="*/ 24 w 1209"/>
                <a:gd name="T37" fmla="*/ 3 h 587"/>
                <a:gd name="T38" fmla="*/ 19 w 1209"/>
                <a:gd name="T39" fmla="*/ 4 h 587"/>
                <a:gd name="T40" fmla="*/ 16 w 1209"/>
                <a:gd name="T41" fmla="*/ 2 h 587"/>
                <a:gd name="T42" fmla="*/ 13 w 1209"/>
                <a:gd name="T43" fmla="*/ 2 h 587"/>
                <a:gd name="T44" fmla="*/ 13 w 1209"/>
                <a:gd name="T45" fmla="*/ 1 h 587"/>
                <a:gd name="T46" fmla="*/ 10 w 1209"/>
                <a:gd name="T47" fmla="*/ 0 h 587"/>
                <a:gd name="T48" fmla="*/ 9 w 1209"/>
                <a:gd name="T49" fmla="*/ 1 h 587"/>
                <a:gd name="T50" fmla="*/ 9 w 1209"/>
                <a:gd name="T51" fmla="*/ 3 h 587"/>
                <a:gd name="T52" fmla="*/ 4 w 1209"/>
                <a:gd name="T53" fmla="*/ 2 h 587"/>
                <a:gd name="T54" fmla="*/ 0 w 1209"/>
                <a:gd name="T55" fmla="*/ 4 h 58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9"/>
                <a:gd name="T85" fmla="*/ 0 h 587"/>
                <a:gd name="T86" fmla="*/ 1209 w 1209"/>
                <a:gd name="T87" fmla="*/ 587 h 58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9" h="587">
                  <a:moveTo>
                    <a:pt x="0" y="184"/>
                  </a:moveTo>
                  <a:lnTo>
                    <a:pt x="39" y="242"/>
                  </a:lnTo>
                  <a:lnTo>
                    <a:pt x="94" y="265"/>
                  </a:lnTo>
                  <a:lnTo>
                    <a:pt x="113" y="389"/>
                  </a:lnTo>
                  <a:lnTo>
                    <a:pt x="282" y="439"/>
                  </a:lnTo>
                  <a:lnTo>
                    <a:pt x="353" y="526"/>
                  </a:lnTo>
                  <a:lnTo>
                    <a:pt x="494" y="522"/>
                  </a:lnTo>
                  <a:lnTo>
                    <a:pt x="651" y="587"/>
                  </a:lnTo>
                  <a:lnTo>
                    <a:pt x="856" y="526"/>
                  </a:lnTo>
                  <a:lnTo>
                    <a:pt x="920" y="477"/>
                  </a:lnTo>
                  <a:lnTo>
                    <a:pt x="920" y="408"/>
                  </a:lnTo>
                  <a:lnTo>
                    <a:pt x="979" y="416"/>
                  </a:lnTo>
                  <a:lnTo>
                    <a:pt x="1110" y="318"/>
                  </a:lnTo>
                  <a:lnTo>
                    <a:pt x="1209" y="312"/>
                  </a:lnTo>
                  <a:lnTo>
                    <a:pt x="1162" y="238"/>
                  </a:lnTo>
                  <a:lnTo>
                    <a:pt x="1065" y="257"/>
                  </a:lnTo>
                  <a:lnTo>
                    <a:pt x="1064" y="174"/>
                  </a:lnTo>
                  <a:lnTo>
                    <a:pt x="1088" y="127"/>
                  </a:lnTo>
                  <a:lnTo>
                    <a:pt x="1018" y="115"/>
                  </a:lnTo>
                  <a:lnTo>
                    <a:pt x="838" y="167"/>
                  </a:lnTo>
                  <a:lnTo>
                    <a:pt x="677" y="90"/>
                  </a:lnTo>
                  <a:lnTo>
                    <a:pt x="576" y="101"/>
                  </a:lnTo>
                  <a:lnTo>
                    <a:pt x="539" y="39"/>
                  </a:lnTo>
                  <a:lnTo>
                    <a:pt x="439" y="0"/>
                  </a:lnTo>
                  <a:lnTo>
                    <a:pt x="386" y="42"/>
                  </a:lnTo>
                  <a:lnTo>
                    <a:pt x="383" y="126"/>
                  </a:lnTo>
                  <a:lnTo>
                    <a:pt x="153" y="89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1" name="Freeform 375">
              <a:extLst>
                <a:ext uri="{FF2B5EF4-FFF2-40B4-BE49-F238E27FC236}">
                  <a16:creationId xmlns:a16="http://schemas.microsoft.com/office/drawing/2014/main" id="{B13D6F79-1DA3-4C39-99C1-666DF70B5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932" y="3456889"/>
              <a:ext cx="141517" cy="173438"/>
            </a:xfrm>
            <a:custGeom>
              <a:avLst/>
              <a:gdLst>
                <a:gd name="T0" fmla="*/ 0 w 294"/>
                <a:gd name="T1" fmla="*/ 6 h 383"/>
                <a:gd name="T2" fmla="*/ 1 w 294"/>
                <a:gd name="T3" fmla="*/ 9 h 383"/>
                <a:gd name="T4" fmla="*/ 3 w 294"/>
                <a:gd name="T5" fmla="*/ 9 h 383"/>
                <a:gd name="T6" fmla="*/ 5 w 294"/>
                <a:gd name="T7" fmla="*/ 6 h 383"/>
                <a:gd name="T8" fmla="*/ 5 w 294"/>
                <a:gd name="T9" fmla="*/ 5 h 383"/>
                <a:gd name="T10" fmla="*/ 7 w 294"/>
                <a:gd name="T11" fmla="*/ 3 h 383"/>
                <a:gd name="T12" fmla="*/ 7 w 294"/>
                <a:gd name="T13" fmla="*/ 3 h 383"/>
                <a:gd name="T14" fmla="*/ 6 w 294"/>
                <a:gd name="T15" fmla="*/ 1 h 383"/>
                <a:gd name="T16" fmla="*/ 4 w 294"/>
                <a:gd name="T17" fmla="*/ 0 h 383"/>
                <a:gd name="T18" fmla="*/ 3 w 294"/>
                <a:gd name="T19" fmla="*/ 0 h 383"/>
                <a:gd name="T20" fmla="*/ 4 w 294"/>
                <a:gd name="T21" fmla="*/ 1 h 383"/>
                <a:gd name="T22" fmla="*/ 3 w 294"/>
                <a:gd name="T23" fmla="*/ 2 h 383"/>
                <a:gd name="T24" fmla="*/ 3 w 294"/>
                <a:gd name="T25" fmla="*/ 3 h 383"/>
                <a:gd name="T26" fmla="*/ 3 w 294"/>
                <a:gd name="T27" fmla="*/ 5 h 383"/>
                <a:gd name="T28" fmla="*/ 0 w 294"/>
                <a:gd name="T29" fmla="*/ 6 h 38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4"/>
                <a:gd name="T46" fmla="*/ 0 h 383"/>
                <a:gd name="T47" fmla="*/ 294 w 294"/>
                <a:gd name="T48" fmla="*/ 383 h 38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4" h="383">
                  <a:moveTo>
                    <a:pt x="0" y="270"/>
                  </a:moveTo>
                  <a:lnTo>
                    <a:pt x="40" y="383"/>
                  </a:lnTo>
                  <a:lnTo>
                    <a:pt x="109" y="364"/>
                  </a:lnTo>
                  <a:lnTo>
                    <a:pt x="218" y="269"/>
                  </a:lnTo>
                  <a:lnTo>
                    <a:pt x="217" y="223"/>
                  </a:lnTo>
                  <a:lnTo>
                    <a:pt x="289" y="139"/>
                  </a:lnTo>
                  <a:lnTo>
                    <a:pt x="294" y="114"/>
                  </a:lnTo>
                  <a:lnTo>
                    <a:pt x="255" y="64"/>
                  </a:lnTo>
                  <a:lnTo>
                    <a:pt x="164" y="0"/>
                  </a:lnTo>
                  <a:lnTo>
                    <a:pt x="141" y="1"/>
                  </a:lnTo>
                  <a:lnTo>
                    <a:pt x="153" y="36"/>
                  </a:lnTo>
                  <a:lnTo>
                    <a:pt x="122" y="101"/>
                  </a:lnTo>
                  <a:lnTo>
                    <a:pt x="141" y="134"/>
                  </a:lnTo>
                  <a:lnTo>
                    <a:pt x="111" y="226"/>
                  </a:lnTo>
                  <a:lnTo>
                    <a:pt x="0" y="27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2" name="Freeform 376">
              <a:extLst>
                <a:ext uri="{FF2B5EF4-FFF2-40B4-BE49-F238E27FC236}">
                  <a16:creationId xmlns:a16="http://schemas.microsoft.com/office/drawing/2014/main" id="{E08B3918-9E6A-498A-904C-C9C4629E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457" y="3340733"/>
              <a:ext cx="144886" cy="82741"/>
            </a:xfrm>
            <a:custGeom>
              <a:avLst/>
              <a:gdLst>
                <a:gd name="T0" fmla="*/ 0 w 305"/>
                <a:gd name="T1" fmla="*/ 2 h 184"/>
                <a:gd name="T2" fmla="*/ 1 w 305"/>
                <a:gd name="T3" fmla="*/ 0 h 184"/>
                <a:gd name="T4" fmla="*/ 4 w 305"/>
                <a:gd name="T5" fmla="*/ 1 h 184"/>
                <a:gd name="T6" fmla="*/ 5 w 305"/>
                <a:gd name="T7" fmla="*/ 3 h 184"/>
                <a:gd name="T8" fmla="*/ 7 w 305"/>
                <a:gd name="T9" fmla="*/ 3 h 184"/>
                <a:gd name="T10" fmla="*/ 7 w 305"/>
                <a:gd name="T11" fmla="*/ 4 h 184"/>
                <a:gd name="T12" fmla="*/ 2 w 305"/>
                <a:gd name="T13" fmla="*/ 3 h 184"/>
                <a:gd name="T14" fmla="*/ 0 w 305"/>
                <a:gd name="T15" fmla="*/ 2 h 1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05"/>
                <a:gd name="T25" fmla="*/ 0 h 184"/>
                <a:gd name="T26" fmla="*/ 305 w 305"/>
                <a:gd name="T27" fmla="*/ 184 h 1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05" h="184">
                  <a:moveTo>
                    <a:pt x="0" y="72"/>
                  </a:moveTo>
                  <a:lnTo>
                    <a:pt x="39" y="0"/>
                  </a:lnTo>
                  <a:lnTo>
                    <a:pt x="158" y="46"/>
                  </a:lnTo>
                  <a:lnTo>
                    <a:pt x="223" y="117"/>
                  </a:lnTo>
                  <a:lnTo>
                    <a:pt x="305" y="117"/>
                  </a:lnTo>
                  <a:lnTo>
                    <a:pt x="302" y="184"/>
                  </a:lnTo>
                  <a:lnTo>
                    <a:pt x="102" y="141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3" name="Freeform 377">
              <a:extLst>
                <a:ext uri="{FF2B5EF4-FFF2-40B4-BE49-F238E27FC236}">
                  <a16:creationId xmlns:a16="http://schemas.microsoft.com/office/drawing/2014/main" id="{304DA382-894B-41A2-80A6-3528A7F3A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398" y="2787003"/>
              <a:ext cx="65704" cy="68421"/>
            </a:xfrm>
            <a:custGeom>
              <a:avLst/>
              <a:gdLst>
                <a:gd name="T0" fmla="*/ 0 w 138"/>
                <a:gd name="T1" fmla="*/ 3 h 148"/>
                <a:gd name="T2" fmla="*/ 1 w 138"/>
                <a:gd name="T3" fmla="*/ 2 h 148"/>
                <a:gd name="T4" fmla="*/ 1 w 138"/>
                <a:gd name="T5" fmla="*/ 2 h 148"/>
                <a:gd name="T6" fmla="*/ 1 w 138"/>
                <a:gd name="T7" fmla="*/ 1 h 148"/>
                <a:gd name="T8" fmla="*/ 2 w 138"/>
                <a:gd name="T9" fmla="*/ 1 h 148"/>
                <a:gd name="T10" fmla="*/ 2 w 138"/>
                <a:gd name="T11" fmla="*/ 0 h 148"/>
                <a:gd name="T12" fmla="*/ 3 w 138"/>
                <a:gd name="T13" fmla="*/ 0 h 148"/>
                <a:gd name="T14" fmla="*/ 3 w 138"/>
                <a:gd name="T15" fmla="*/ 1 h 148"/>
                <a:gd name="T16" fmla="*/ 2 w 138"/>
                <a:gd name="T17" fmla="*/ 2 h 148"/>
                <a:gd name="T18" fmla="*/ 2 w 138"/>
                <a:gd name="T19" fmla="*/ 3 h 148"/>
                <a:gd name="T20" fmla="*/ 1 w 138"/>
                <a:gd name="T21" fmla="*/ 3 h 148"/>
                <a:gd name="T22" fmla="*/ 0 w 138"/>
                <a:gd name="T23" fmla="*/ 3 h 1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8"/>
                <a:gd name="T37" fmla="*/ 0 h 148"/>
                <a:gd name="T38" fmla="*/ 138 w 138"/>
                <a:gd name="T39" fmla="*/ 148 h 1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8" h="148">
                  <a:moveTo>
                    <a:pt x="0" y="111"/>
                  </a:moveTo>
                  <a:lnTo>
                    <a:pt x="54" y="92"/>
                  </a:lnTo>
                  <a:lnTo>
                    <a:pt x="29" y="76"/>
                  </a:lnTo>
                  <a:lnTo>
                    <a:pt x="53" y="23"/>
                  </a:lnTo>
                  <a:lnTo>
                    <a:pt x="75" y="57"/>
                  </a:lnTo>
                  <a:lnTo>
                    <a:pt x="76" y="0"/>
                  </a:lnTo>
                  <a:lnTo>
                    <a:pt x="138" y="0"/>
                  </a:lnTo>
                  <a:lnTo>
                    <a:pt x="134" y="57"/>
                  </a:lnTo>
                  <a:lnTo>
                    <a:pt x="93" y="79"/>
                  </a:lnTo>
                  <a:lnTo>
                    <a:pt x="95" y="148"/>
                  </a:lnTo>
                  <a:lnTo>
                    <a:pt x="57" y="106"/>
                  </a:lnTo>
                  <a:lnTo>
                    <a:pt x="0" y="11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4" name="Freeform 378">
              <a:extLst>
                <a:ext uri="{FF2B5EF4-FFF2-40B4-BE49-F238E27FC236}">
                  <a16:creationId xmlns:a16="http://schemas.microsoft.com/office/drawing/2014/main" id="{98A66A98-64D8-4F0D-82C3-A4F448F3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412" y="4823711"/>
              <a:ext cx="143201" cy="144797"/>
            </a:xfrm>
            <a:custGeom>
              <a:avLst/>
              <a:gdLst>
                <a:gd name="T0" fmla="*/ 0 w 298"/>
                <a:gd name="T1" fmla="*/ 6 h 322"/>
                <a:gd name="T2" fmla="*/ 1 w 298"/>
                <a:gd name="T3" fmla="*/ 4 h 322"/>
                <a:gd name="T4" fmla="*/ 4 w 298"/>
                <a:gd name="T5" fmla="*/ 3 h 322"/>
                <a:gd name="T6" fmla="*/ 5 w 298"/>
                <a:gd name="T7" fmla="*/ 0 h 322"/>
                <a:gd name="T8" fmla="*/ 6 w 298"/>
                <a:gd name="T9" fmla="*/ 1 h 322"/>
                <a:gd name="T10" fmla="*/ 7 w 298"/>
                <a:gd name="T11" fmla="*/ 0 h 322"/>
                <a:gd name="T12" fmla="*/ 7 w 298"/>
                <a:gd name="T13" fmla="*/ 1 h 322"/>
                <a:gd name="T14" fmla="*/ 6 w 298"/>
                <a:gd name="T15" fmla="*/ 3 h 322"/>
                <a:gd name="T16" fmla="*/ 6 w 298"/>
                <a:gd name="T17" fmla="*/ 4 h 322"/>
                <a:gd name="T18" fmla="*/ 4 w 298"/>
                <a:gd name="T19" fmla="*/ 4 h 322"/>
                <a:gd name="T20" fmla="*/ 4 w 298"/>
                <a:gd name="T21" fmla="*/ 6 h 322"/>
                <a:gd name="T22" fmla="*/ 2 w 298"/>
                <a:gd name="T23" fmla="*/ 7 h 322"/>
                <a:gd name="T24" fmla="*/ 0 w 298"/>
                <a:gd name="T25" fmla="*/ 6 h 32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8"/>
                <a:gd name="T40" fmla="*/ 0 h 322"/>
                <a:gd name="T41" fmla="*/ 298 w 298"/>
                <a:gd name="T42" fmla="*/ 322 h 32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8" h="322">
                  <a:moveTo>
                    <a:pt x="0" y="281"/>
                  </a:moveTo>
                  <a:lnTo>
                    <a:pt x="63" y="182"/>
                  </a:lnTo>
                  <a:lnTo>
                    <a:pt x="172" y="109"/>
                  </a:lnTo>
                  <a:lnTo>
                    <a:pt x="223" y="0"/>
                  </a:lnTo>
                  <a:lnTo>
                    <a:pt x="256" y="32"/>
                  </a:lnTo>
                  <a:lnTo>
                    <a:pt x="293" y="17"/>
                  </a:lnTo>
                  <a:lnTo>
                    <a:pt x="298" y="55"/>
                  </a:lnTo>
                  <a:lnTo>
                    <a:pt x="242" y="134"/>
                  </a:lnTo>
                  <a:lnTo>
                    <a:pt x="252" y="167"/>
                  </a:lnTo>
                  <a:lnTo>
                    <a:pt x="190" y="180"/>
                  </a:lnTo>
                  <a:lnTo>
                    <a:pt x="161" y="289"/>
                  </a:lnTo>
                  <a:lnTo>
                    <a:pt x="96" y="322"/>
                  </a:lnTo>
                  <a:lnTo>
                    <a:pt x="0" y="2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5" name="Freeform 379">
              <a:extLst>
                <a:ext uri="{FF2B5EF4-FFF2-40B4-BE49-F238E27FC236}">
                  <a16:creationId xmlns:a16="http://schemas.microsoft.com/office/drawing/2014/main" id="{C0165BD6-38D3-4DCE-ADAE-C283B6D21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289" y="4680505"/>
              <a:ext cx="106138" cy="160709"/>
            </a:xfrm>
            <a:custGeom>
              <a:avLst/>
              <a:gdLst>
                <a:gd name="T0" fmla="*/ 0 w 221"/>
                <a:gd name="T1" fmla="*/ 0 h 353"/>
                <a:gd name="T2" fmla="*/ 1 w 221"/>
                <a:gd name="T3" fmla="*/ 1 h 353"/>
                <a:gd name="T4" fmla="*/ 2 w 221"/>
                <a:gd name="T5" fmla="*/ 3 h 353"/>
                <a:gd name="T6" fmla="*/ 3 w 221"/>
                <a:gd name="T7" fmla="*/ 3 h 353"/>
                <a:gd name="T8" fmla="*/ 3 w 221"/>
                <a:gd name="T9" fmla="*/ 3 h 353"/>
                <a:gd name="T10" fmla="*/ 3 w 221"/>
                <a:gd name="T11" fmla="*/ 4 h 353"/>
                <a:gd name="T12" fmla="*/ 5 w 221"/>
                <a:gd name="T13" fmla="*/ 4 h 353"/>
                <a:gd name="T14" fmla="*/ 5 w 221"/>
                <a:gd name="T15" fmla="*/ 5 h 353"/>
                <a:gd name="T16" fmla="*/ 4 w 221"/>
                <a:gd name="T17" fmla="*/ 6 h 353"/>
                <a:gd name="T18" fmla="*/ 3 w 221"/>
                <a:gd name="T19" fmla="*/ 8 h 353"/>
                <a:gd name="T20" fmla="*/ 2 w 221"/>
                <a:gd name="T21" fmla="*/ 8 h 353"/>
                <a:gd name="T22" fmla="*/ 2 w 221"/>
                <a:gd name="T23" fmla="*/ 7 h 353"/>
                <a:gd name="T24" fmla="*/ 1 w 221"/>
                <a:gd name="T25" fmla="*/ 6 h 353"/>
                <a:gd name="T26" fmla="*/ 2 w 221"/>
                <a:gd name="T27" fmla="*/ 4 h 353"/>
                <a:gd name="T28" fmla="*/ 2 w 221"/>
                <a:gd name="T29" fmla="*/ 3 h 353"/>
                <a:gd name="T30" fmla="*/ 0 w 221"/>
                <a:gd name="T31" fmla="*/ 0 h 3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1"/>
                <a:gd name="T49" fmla="*/ 0 h 353"/>
                <a:gd name="T50" fmla="*/ 221 w 221"/>
                <a:gd name="T51" fmla="*/ 353 h 3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1" h="353">
                  <a:moveTo>
                    <a:pt x="0" y="0"/>
                  </a:moveTo>
                  <a:lnTo>
                    <a:pt x="63" y="39"/>
                  </a:lnTo>
                  <a:lnTo>
                    <a:pt x="75" y="117"/>
                  </a:lnTo>
                  <a:lnTo>
                    <a:pt x="104" y="139"/>
                  </a:lnTo>
                  <a:lnTo>
                    <a:pt x="119" y="106"/>
                  </a:lnTo>
                  <a:lnTo>
                    <a:pt x="132" y="161"/>
                  </a:lnTo>
                  <a:lnTo>
                    <a:pt x="221" y="161"/>
                  </a:lnTo>
                  <a:lnTo>
                    <a:pt x="204" y="238"/>
                  </a:lnTo>
                  <a:lnTo>
                    <a:pt x="159" y="250"/>
                  </a:lnTo>
                  <a:lnTo>
                    <a:pt x="120" y="351"/>
                  </a:lnTo>
                  <a:lnTo>
                    <a:pt x="78" y="353"/>
                  </a:lnTo>
                  <a:lnTo>
                    <a:pt x="96" y="316"/>
                  </a:lnTo>
                  <a:lnTo>
                    <a:pt x="41" y="244"/>
                  </a:lnTo>
                  <a:lnTo>
                    <a:pt x="86" y="179"/>
                  </a:lnTo>
                  <a:lnTo>
                    <a:pt x="78" y="1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6" name="Freeform 380">
              <a:extLst>
                <a:ext uri="{FF2B5EF4-FFF2-40B4-BE49-F238E27FC236}">
                  <a16:creationId xmlns:a16="http://schemas.microsoft.com/office/drawing/2014/main" id="{F12E9D45-0221-4A4D-8642-E957F912B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038" y="2231682"/>
              <a:ext cx="473407" cy="418480"/>
            </a:xfrm>
            <a:custGeom>
              <a:avLst/>
              <a:gdLst>
                <a:gd name="T0" fmla="*/ 0 w 989"/>
                <a:gd name="T1" fmla="*/ 17 h 922"/>
                <a:gd name="T2" fmla="*/ 2 w 989"/>
                <a:gd name="T3" fmla="*/ 17 h 922"/>
                <a:gd name="T4" fmla="*/ 1 w 989"/>
                <a:gd name="T5" fmla="*/ 18 h 922"/>
                <a:gd name="T6" fmla="*/ 2 w 989"/>
                <a:gd name="T7" fmla="*/ 18 h 922"/>
                <a:gd name="T8" fmla="*/ 1 w 989"/>
                <a:gd name="T9" fmla="*/ 19 h 922"/>
                <a:gd name="T10" fmla="*/ 3 w 989"/>
                <a:gd name="T11" fmla="*/ 21 h 922"/>
                <a:gd name="T12" fmla="*/ 5 w 989"/>
                <a:gd name="T13" fmla="*/ 19 h 922"/>
                <a:gd name="T14" fmla="*/ 7 w 989"/>
                <a:gd name="T15" fmla="*/ 19 h 922"/>
                <a:gd name="T16" fmla="*/ 7 w 989"/>
                <a:gd name="T17" fmla="*/ 17 h 922"/>
                <a:gd name="T18" fmla="*/ 6 w 989"/>
                <a:gd name="T19" fmla="*/ 13 h 922"/>
                <a:gd name="T20" fmla="*/ 8 w 989"/>
                <a:gd name="T21" fmla="*/ 11 h 922"/>
                <a:gd name="T22" fmla="*/ 10 w 989"/>
                <a:gd name="T23" fmla="*/ 7 h 922"/>
                <a:gd name="T24" fmla="*/ 11 w 989"/>
                <a:gd name="T25" fmla="*/ 5 h 922"/>
                <a:gd name="T26" fmla="*/ 13 w 989"/>
                <a:gd name="T27" fmla="*/ 5 h 922"/>
                <a:gd name="T28" fmla="*/ 14 w 989"/>
                <a:gd name="T29" fmla="*/ 4 h 922"/>
                <a:gd name="T30" fmla="*/ 15 w 989"/>
                <a:gd name="T31" fmla="*/ 4 h 922"/>
                <a:gd name="T32" fmla="*/ 18 w 989"/>
                <a:gd name="T33" fmla="*/ 4 h 922"/>
                <a:gd name="T34" fmla="*/ 20 w 989"/>
                <a:gd name="T35" fmla="*/ 2 h 922"/>
                <a:gd name="T36" fmla="*/ 21 w 989"/>
                <a:gd name="T37" fmla="*/ 4 h 922"/>
                <a:gd name="T38" fmla="*/ 22 w 989"/>
                <a:gd name="T39" fmla="*/ 3 h 922"/>
                <a:gd name="T40" fmla="*/ 21 w 989"/>
                <a:gd name="T41" fmla="*/ 2 h 922"/>
                <a:gd name="T42" fmla="*/ 21 w 989"/>
                <a:gd name="T43" fmla="*/ 0 h 922"/>
                <a:gd name="T44" fmla="*/ 20 w 989"/>
                <a:gd name="T45" fmla="*/ 0 h 922"/>
                <a:gd name="T46" fmla="*/ 19 w 989"/>
                <a:gd name="T47" fmla="*/ 1 h 922"/>
                <a:gd name="T48" fmla="*/ 19 w 989"/>
                <a:gd name="T49" fmla="*/ 0 h 922"/>
                <a:gd name="T50" fmla="*/ 18 w 989"/>
                <a:gd name="T51" fmla="*/ 0 h 922"/>
                <a:gd name="T52" fmla="*/ 16 w 989"/>
                <a:gd name="T53" fmla="*/ 2 h 922"/>
                <a:gd name="T54" fmla="*/ 15 w 989"/>
                <a:gd name="T55" fmla="*/ 3 h 922"/>
                <a:gd name="T56" fmla="*/ 13 w 989"/>
                <a:gd name="T57" fmla="*/ 3 h 922"/>
                <a:gd name="T58" fmla="*/ 13 w 989"/>
                <a:gd name="T59" fmla="*/ 3 h 922"/>
                <a:gd name="T60" fmla="*/ 13 w 989"/>
                <a:gd name="T61" fmla="*/ 3 h 922"/>
                <a:gd name="T62" fmla="*/ 11 w 989"/>
                <a:gd name="T63" fmla="*/ 4 h 922"/>
                <a:gd name="T64" fmla="*/ 11 w 989"/>
                <a:gd name="T65" fmla="*/ 5 h 922"/>
                <a:gd name="T66" fmla="*/ 9 w 989"/>
                <a:gd name="T67" fmla="*/ 6 h 922"/>
                <a:gd name="T68" fmla="*/ 7 w 989"/>
                <a:gd name="T69" fmla="*/ 8 h 922"/>
                <a:gd name="T70" fmla="*/ 4 w 989"/>
                <a:gd name="T71" fmla="*/ 13 h 922"/>
                <a:gd name="T72" fmla="*/ 5 w 989"/>
                <a:gd name="T73" fmla="*/ 13 h 922"/>
                <a:gd name="T74" fmla="*/ 2 w 989"/>
                <a:gd name="T75" fmla="*/ 14 h 922"/>
                <a:gd name="T76" fmla="*/ 1 w 989"/>
                <a:gd name="T77" fmla="*/ 15 h 922"/>
                <a:gd name="T78" fmla="*/ 0 w 989"/>
                <a:gd name="T79" fmla="*/ 15 h 922"/>
                <a:gd name="T80" fmla="*/ 0 w 989"/>
                <a:gd name="T81" fmla="*/ 16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89"/>
                <a:gd name="T124" fmla="*/ 0 h 922"/>
                <a:gd name="T125" fmla="*/ 989 w 989"/>
                <a:gd name="T126" fmla="*/ 922 h 92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89" h="922">
                  <a:moveTo>
                    <a:pt x="0" y="688"/>
                  </a:moveTo>
                  <a:lnTo>
                    <a:pt x="4" y="727"/>
                  </a:lnTo>
                  <a:lnTo>
                    <a:pt x="91" y="702"/>
                  </a:lnTo>
                  <a:lnTo>
                    <a:pt x="97" y="717"/>
                  </a:lnTo>
                  <a:lnTo>
                    <a:pt x="3" y="741"/>
                  </a:lnTo>
                  <a:lnTo>
                    <a:pt x="27" y="757"/>
                  </a:lnTo>
                  <a:lnTo>
                    <a:pt x="17" y="807"/>
                  </a:lnTo>
                  <a:lnTo>
                    <a:pt x="80" y="764"/>
                  </a:lnTo>
                  <a:lnTo>
                    <a:pt x="12" y="834"/>
                  </a:lnTo>
                  <a:lnTo>
                    <a:pt x="50" y="834"/>
                  </a:lnTo>
                  <a:lnTo>
                    <a:pt x="27" y="895"/>
                  </a:lnTo>
                  <a:lnTo>
                    <a:pt x="121" y="922"/>
                  </a:lnTo>
                  <a:lnTo>
                    <a:pt x="196" y="863"/>
                  </a:lnTo>
                  <a:lnTo>
                    <a:pt x="213" y="809"/>
                  </a:lnTo>
                  <a:lnTo>
                    <a:pt x="235" y="863"/>
                  </a:lnTo>
                  <a:lnTo>
                    <a:pt x="281" y="795"/>
                  </a:lnTo>
                  <a:lnTo>
                    <a:pt x="270" y="737"/>
                  </a:lnTo>
                  <a:lnTo>
                    <a:pt x="292" y="712"/>
                  </a:lnTo>
                  <a:lnTo>
                    <a:pt x="270" y="685"/>
                  </a:lnTo>
                  <a:lnTo>
                    <a:pt x="277" y="553"/>
                  </a:lnTo>
                  <a:lnTo>
                    <a:pt x="344" y="523"/>
                  </a:lnTo>
                  <a:lnTo>
                    <a:pt x="332" y="483"/>
                  </a:lnTo>
                  <a:lnTo>
                    <a:pt x="364" y="381"/>
                  </a:lnTo>
                  <a:lnTo>
                    <a:pt x="431" y="309"/>
                  </a:lnTo>
                  <a:lnTo>
                    <a:pt x="443" y="249"/>
                  </a:lnTo>
                  <a:lnTo>
                    <a:pt x="488" y="238"/>
                  </a:lnTo>
                  <a:lnTo>
                    <a:pt x="505" y="198"/>
                  </a:lnTo>
                  <a:lnTo>
                    <a:pt x="573" y="207"/>
                  </a:lnTo>
                  <a:lnTo>
                    <a:pt x="574" y="159"/>
                  </a:lnTo>
                  <a:lnTo>
                    <a:pt x="593" y="159"/>
                  </a:lnTo>
                  <a:lnTo>
                    <a:pt x="620" y="138"/>
                  </a:lnTo>
                  <a:lnTo>
                    <a:pt x="665" y="180"/>
                  </a:lnTo>
                  <a:lnTo>
                    <a:pt x="744" y="188"/>
                  </a:lnTo>
                  <a:lnTo>
                    <a:pt x="789" y="162"/>
                  </a:lnTo>
                  <a:lnTo>
                    <a:pt x="801" y="100"/>
                  </a:lnTo>
                  <a:lnTo>
                    <a:pt x="877" y="83"/>
                  </a:lnTo>
                  <a:lnTo>
                    <a:pt x="917" y="108"/>
                  </a:lnTo>
                  <a:lnTo>
                    <a:pt x="912" y="159"/>
                  </a:lnTo>
                  <a:lnTo>
                    <a:pt x="986" y="100"/>
                  </a:lnTo>
                  <a:lnTo>
                    <a:pt x="941" y="109"/>
                  </a:lnTo>
                  <a:lnTo>
                    <a:pt x="952" y="96"/>
                  </a:lnTo>
                  <a:lnTo>
                    <a:pt x="900" y="79"/>
                  </a:lnTo>
                  <a:lnTo>
                    <a:pt x="989" y="51"/>
                  </a:lnTo>
                  <a:lnTo>
                    <a:pt x="917" y="16"/>
                  </a:lnTo>
                  <a:lnTo>
                    <a:pt x="872" y="51"/>
                  </a:lnTo>
                  <a:lnTo>
                    <a:pt x="896" y="4"/>
                  </a:lnTo>
                  <a:lnTo>
                    <a:pt x="861" y="0"/>
                  </a:lnTo>
                  <a:lnTo>
                    <a:pt x="838" y="51"/>
                  </a:lnTo>
                  <a:lnTo>
                    <a:pt x="823" y="55"/>
                  </a:lnTo>
                  <a:lnTo>
                    <a:pt x="823" y="10"/>
                  </a:lnTo>
                  <a:lnTo>
                    <a:pt x="761" y="83"/>
                  </a:lnTo>
                  <a:lnTo>
                    <a:pt x="792" y="17"/>
                  </a:lnTo>
                  <a:lnTo>
                    <a:pt x="761" y="8"/>
                  </a:lnTo>
                  <a:lnTo>
                    <a:pt x="693" y="88"/>
                  </a:lnTo>
                  <a:lnTo>
                    <a:pt x="630" y="62"/>
                  </a:lnTo>
                  <a:lnTo>
                    <a:pt x="646" y="108"/>
                  </a:lnTo>
                  <a:lnTo>
                    <a:pt x="620" y="83"/>
                  </a:lnTo>
                  <a:lnTo>
                    <a:pt x="574" y="140"/>
                  </a:lnTo>
                  <a:lnTo>
                    <a:pt x="580" y="93"/>
                  </a:lnTo>
                  <a:lnTo>
                    <a:pt x="557" y="132"/>
                  </a:lnTo>
                  <a:lnTo>
                    <a:pt x="535" y="105"/>
                  </a:lnTo>
                  <a:lnTo>
                    <a:pt x="550" y="144"/>
                  </a:lnTo>
                  <a:lnTo>
                    <a:pt x="500" y="128"/>
                  </a:lnTo>
                  <a:lnTo>
                    <a:pt x="483" y="181"/>
                  </a:lnTo>
                  <a:lnTo>
                    <a:pt x="438" y="203"/>
                  </a:lnTo>
                  <a:lnTo>
                    <a:pt x="480" y="205"/>
                  </a:lnTo>
                  <a:lnTo>
                    <a:pt x="401" y="234"/>
                  </a:lnTo>
                  <a:lnTo>
                    <a:pt x="387" y="273"/>
                  </a:lnTo>
                  <a:lnTo>
                    <a:pt x="414" y="273"/>
                  </a:lnTo>
                  <a:lnTo>
                    <a:pt x="317" y="336"/>
                  </a:lnTo>
                  <a:lnTo>
                    <a:pt x="283" y="446"/>
                  </a:lnTo>
                  <a:lnTo>
                    <a:pt x="175" y="537"/>
                  </a:lnTo>
                  <a:lnTo>
                    <a:pt x="196" y="560"/>
                  </a:lnTo>
                  <a:lnTo>
                    <a:pt x="238" y="543"/>
                  </a:lnTo>
                  <a:lnTo>
                    <a:pt x="134" y="570"/>
                  </a:lnTo>
                  <a:lnTo>
                    <a:pt x="80" y="607"/>
                  </a:lnTo>
                  <a:lnTo>
                    <a:pt x="91" y="629"/>
                  </a:lnTo>
                  <a:lnTo>
                    <a:pt x="52" y="629"/>
                  </a:lnTo>
                  <a:lnTo>
                    <a:pt x="56" y="657"/>
                  </a:lnTo>
                  <a:lnTo>
                    <a:pt x="5" y="657"/>
                  </a:lnTo>
                  <a:lnTo>
                    <a:pt x="52" y="673"/>
                  </a:lnTo>
                  <a:lnTo>
                    <a:pt x="0" y="6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7" name="Freeform 381">
              <a:extLst>
                <a:ext uri="{FF2B5EF4-FFF2-40B4-BE49-F238E27FC236}">
                  <a16:creationId xmlns:a16="http://schemas.microsoft.com/office/drawing/2014/main" id="{2CADD000-CC8C-434D-8057-1954160E0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350" y="3187980"/>
              <a:ext cx="304935" cy="292777"/>
            </a:xfrm>
            <a:custGeom>
              <a:avLst/>
              <a:gdLst>
                <a:gd name="T0" fmla="*/ 0 w 636"/>
                <a:gd name="T1" fmla="*/ 8 h 645"/>
                <a:gd name="T2" fmla="*/ 1 w 636"/>
                <a:gd name="T3" fmla="*/ 9 h 645"/>
                <a:gd name="T4" fmla="*/ 5 w 636"/>
                <a:gd name="T5" fmla="*/ 8 h 645"/>
                <a:gd name="T6" fmla="*/ 5 w 636"/>
                <a:gd name="T7" fmla="*/ 7 h 645"/>
                <a:gd name="T8" fmla="*/ 7 w 636"/>
                <a:gd name="T9" fmla="*/ 6 h 645"/>
                <a:gd name="T10" fmla="*/ 7 w 636"/>
                <a:gd name="T11" fmla="*/ 5 h 645"/>
                <a:gd name="T12" fmla="*/ 8 w 636"/>
                <a:gd name="T13" fmla="*/ 4 h 645"/>
                <a:gd name="T14" fmla="*/ 8 w 636"/>
                <a:gd name="T15" fmla="*/ 4 h 645"/>
                <a:gd name="T16" fmla="*/ 9 w 636"/>
                <a:gd name="T17" fmla="*/ 3 h 645"/>
                <a:gd name="T18" fmla="*/ 9 w 636"/>
                <a:gd name="T19" fmla="*/ 2 h 645"/>
                <a:gd name="T20" fmla="*/ 9 w 636"/>
                <a:gd name="T21" fmla="*/ 1 h 645"/>
                <a:gd name="T22" fmla="*/ 12 w 636"/>
                <a:gd name="T23" fmla="*/ 0 h 645"/>
                <a:gd name="T24" fmla="*/ 15 w 636"/>
                <a:gd name="T25" fmla="*/ 2 h 645"/>
                <a:gd name="T26" fmla="*/ 14 w 636"/>
                <a:gd name="T27" fmla="*/ 3 h 645"/>
                <a:gd name="T28" fmla="*/ 11 w 636"/>
                <a:gd name="T29" fmla="*/ 3 h 645"/>
                <a:gd name="T30" fmla="*/ 11 w 636"/>
                <a:gd name="T31" fmla="*/ 4 h 645"/>
                <a:gd name="T32" fmla="*/ 13 w 636"/>
                <a:gd name="T33" fmla="*/ 5 h 645"/>
                <a:gd name="T34" fmla="*/ 12 w 636"/>
                <a:gd name="T35" fmla="*/ 6 h 645"/>
                <a:gd name="T36" fmla="*/ 12 w 636"/>
                <a:gd name="T37" fmla="*/ 7 h 645"/>
                <a:gd name="T38" fmla="*/ 9 w 636"/>
                <a:gd name="T39" fmla="*/ 11 h 645"/>
                <a:gd name="T40" fmla="*/ 9 w 636"/>
                <a:gd name="T41" fmla="*/ 10 h 645"/>
                <a:gd name="T42" fmla="*/ 7 w 636"/>
                <a:gd name="T43" fmla="*/ 11 h 645"/>
                <a:gd name="T44" fmla="*/ 9 w 636"/>
                <a:gd name="T45" fmla="*/ 14 h 645"/>
                <a:gd name="T46" fmla="*/ 7 w 636"/>
                <a:gd name="T47" fmla="*/ 14 h 645"/>
                <a:gd name="T48" fmla="*/ 6 w 636"/>
                <a:gd name="T49" fmla="*/ 15 h 645"/>
                <a:gd name="T50" fmla="*/ 5 w 636"/>
                <a:gd name="T51" fmla="*/ 13 h 645"/>
                <a:gd name="T52" fmla="*/ 1 w 636"/>
                <a:gd name="T53" fmla="*/ 13 h 645"/>
                <a:gd name="T54" fmla="*/ 2 w 636"/>
                <a:gd name="T55" fmla="*/ 11 h 645"/>
                <a:gd name="T56" fmla="*/ 0 w 636"/>
                <a:gd name="T57" fmla="*/ 8 h 6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36"/>
                <a:gd name="T88" fmla="*/ 0 h 645"/>
                <a:gd name="T89" fmla="*/ 636 w 636"/>
                <a:gd name="T90" fmla="*/ 645 h 6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36" h="645">
                  <a:moveTo>
                    <a:pt x="0" y="354"/>
                  </a:moveTo>
                  <a:lnTo>
                    <a:pt x="59" y="377"/>
                  </a:lnTo>
                  <a:lnTo>
                    <a:pt x="198" y="354"/>
                  </a:lnTo>
                  <a:lnTo>
                    <a:pt x="225" y="289"/>
                  </a:lnTo>
                  <a:lnTo>
                    <a:pt x="319" y="253"/>
                  </a:lnTo>
                  <a:lnTo>
                    <a:pt x="326" y="197"/>
                  </a:lnTo>
                  <a:lnTo>
                    <a:pt x="361" y="182"/>
                  </a:lnTo>
                  <a:lnTo>
                    <a:pt x="347" y="154"/>
                  </a:lnTo>
                  <a:lnTo>
                    <a:pt x="379" y="150"/>
                  </a:lnTo>
                  <a:lnTo>
                    <a:pt x="404" y="96"/>
                  </a:lnTo>
                  <a:lnTo>
                    <a:pt x="394" y="40"/>
                  </a:lnTo>
                  <a:lnTo>
                    <a:pt x="524" y="0"/>
                  </a:lnTo>
                  <a:lnTo>
                    <a:pt x="636" y="84"/>
                  </a:lnTo>
                  <a:lnTo>
                    <a:pt x="607" y="119"/>
                  </a:lnTo>
                  <a:lnTo>
                    <a:pt x="497" y="119"/>
                  </a:lnTo>
                  <a:lnTo>
                    <a:pt x="499" y="191"/>
                  </a:lnTo>
                  <a:lnTo>
                    <a:pt x="548" y="237"/>
                  </a:lnTo>
                  <a:lnTo>
                    <a:pt x="521" y="261"/>
                  </a:lnTo>
                  <a:lnTo>
                    <a:pt x="528" y="300"/>
                  </a:lnTo>
                  <a:lnTo>
                    <a:pt x="412" y="449"/>
                  </a:lnTo>
                  <a:lnTo>
                    <a:pt x="364" y="444"/>
                  </a:lnTo>
                  <a:lnTo>
                    <a:pt x="326" y="481"/>
                  </a:lnTo>
                  <a:lnTo>
                    <a:pt x="387" y="617"/>
                  </a:lnTo>
                  <a:lnTo>
                    <a:pt x="302" y="617"/>
                  </a:lnTo>
                  <a:lnTo>
                    <a:pt x="271" y="645"/>
                  </a:lnTo>
                  <a:lnTo>
                    <a:pt x="207" y="564"/>
                  </a:lnTo>
                  <a:lnTo>
                    <a:pt x="27" y="580"/>
                  </a:lnTo>
                  <a:lnTo>
                    <a:pt x="86" y="487"/>
                  </a:lnTo>
                  <a:lnTo>
                    <a:pt x="0" y="3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8" name="Freeform 382">
              <a:extLst>
                <a:ext uri="{FF2B5EF4-FFF2-40B4-BE49-F238E27FC236}">
                  <a16:creationId xmlns:a16="http://schemas.microsoft.com/office/drawing/2014/main" id="{01360530-649D-4CA3-AC1A-10C3F31A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113" y="4016984"/>
              <a:ext cx="183635" cy="154344"/>
            </a:xfrm>
            <a:custGeom>
              <a:avLst/>
              <a:gdLst>
                <a:gd name="T0" fmla="*/ 0 w 380"/>
                <a:gd name="T1" fmla="*/ 0 h 340"/>
                <a:gd name="T2" fmla="*/ 0 w 380"/>
                <a:gd name="T3" fmla="*/ 7 h 340"/>
                <a:gd name="T4" fmla="*/ 2 w 380"/>
                <a:gd name="T5" fmla="*/ 7 h 340"/>
                <a:gd name="T6" fmla="*/ 3 w 380"/>
                <a:gd name="T7" fmla="*/ 5 h 340"/>
                <a:gd name="T8" fmla="*/ 5 w 380"/>
                <a:gd name="T9" fmla="*/ 6 h 340"/>
                <a:gd name="T10" fmla="*/ 6 w 380"/>
                <a:gd name="T11" fmla="*/ 8 h 340"/>
                <a:gd name="T12" fmla="*/ 9 w 380"/>
                <a:gd name="T13" fmla="*/ 8 h 340"/>
                <a:gd name="T14" fmla="*/ 6 w 380"/>
                <a:gd name="T15" fmla="*/ 5 h 340"/>
                <a:gd name="T16" fmla="*/ 6 w 380"/>
                <a:gd name="T17" fmla="*/ 3 h 340"/>
                <a:gd name="T18" fmla="*/ 4 w 380"/>
                <a:gd name="T19" fmla="*/ 3 h 340"/>
                <a:gd name="T20" fmla="*/ 3 w 380"/>
                <a:gd name="T21" fmla="*/ 1 h 340"/>
                <a:gd name="T22" fmla="*/ 0 w 380"/>
                <a:gd name="T23" fmla="*/ 0 h 3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80"/>
                <a:gd name="T37" fmla="*/ 0 h 340"/>
                <a:gd name="T38" fmla="*/ 380 w 380"/>
                <a:gd name="T39" fmla="*/ 340 h 34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80" h="340">
                  <a:moveTo>
                    <a:pt x="0" y="0"/>
                  </a:moveTo>
                  <a:lnTo>
                    <a:pt x="6" y="285"/>
                  </a:lnTo>
                  <a:lnTo>
                    <a:pt x="68" y="293"/>
                  </a:lnTo>
                  <a:lnTo>
                    <a:pt x="129" y="215"/>
                  </a:lnTo>
                  <a:lnTo>
                    <a:pt x="195" y="250"/>
                  </a:lnTo>
                  <a:lnTo>
                    <a:pt x="259" y="327"/>
                  </a:lnTo>
                  <a:lnTo>
                    <a:pt x="380" y="340"/>
                  </a:lnTo>
                  <a:lnTo>
                    <a:pt x="243" y="213"/>
                  </a:lnTo>
                  <a:lnTo>
                    <a:pt x="251" y="151"/>
                  </a:lnTo>
                  <a:lnTo>
                    <a:pt x="188" y="128"/>
                  </a:lnTo>
                  <a:lnTo>
                    <a:pt x="126" y="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39" name="Freeform 383">
              <a:extLst>
                <a:ext uri="{FF2B5EF4-FFF2-40B4-BE49-F238E27FC236}">
                  <a16:creationId xmlns:a16="http://schemas.microsoft.com/office/drawing/2014/main" id="{B190AFC6-2DCB-4E60-8F23-5E875D24A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206" y="4048807"/>
              <a:ext cx="75813" cy="39779"/>
            </a:xfrm>
            <a:custGeom>
              <a:avLst/>
              <a:gdLst>
                <a:gd name="T0" fmla="*/ 0 w 159"/>
                <a:gd name="T1" fmla="*/ 1 h 90"/>
                <a:gd name="T2" fmla="*/ 2 w 159"/>
                <a:gd name="T3" fmla="*/ 2 h 90"/>
                <a:gd name="T4" fmla="*/ 4 w 159"/>
                <a:gd name="T5" fmla="*/ 1 h 90"/>
                <a:gd name="T6" fmla="*/ 3 w 159"/>
                <a:gd name="T7" fmla="*/ 0 h 90"/>
                <a:gd name="T8" fmla="*/ 3 w 159"/>
                <a:gd name="T9" fmla="*/ 1 h 90"/>
                <a:gd name="T10" fmla="*/ 0 w 159"/>
                <a:gd name="T11" fmla="*/ 1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"/>
                <a:gd name="T19" fmla="*/ 0 h 90"/>
                <a:gd name="T20" fmla="*/ 159 w 159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" h="90">
                  <a:moveTo>
                    <a:pt x="0" y="57"/>
                  </a:moveTo>
                  <a:lnTo>
                    <a:pt x="93" y="90"/>
                  </a:lnTo>
                  <a:lnTo>
                    <a:pt x="159" y="27"/>
                  </a:lnTo>
                  <a:lnTo>
                    <a:pt x="132" y="0"/>
                  </a:lnTo>
                  <a:lnTo>
                    <a:pt x="114" y="35"/>
                  </a:lnTo>
                  <a:lnTo>
                    <a:pt x="0" y="5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0" name="Freeform 384">
              <a:extLst>
                <a:ext uri="{FF2B5EF4-FFF2-40B4-BE49-F238E27FC236}">
                  <a16:creationId xmlns:a16="http://schemas.microsoft.com/office/drawing/2014/main" id="{7A349E16-98C7-41FB-8817-EF4409827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694" y="4018575"/>
              <a:ext cx="38749" cy="39779"/>
            </a:xfrm>
            <a:custGeom>
              <a:avLst/>
              <a:gdLst>
                <a:gd name="T0" fmla="*/ 0 w 80"/>
                <a:gd name="T1" fmla="*/ 0 h 86"/>
                <a:gd name="T2" fmla="*/ 1 w 80"/>
                <a:gd name="T3" fmla="*/ 1 h 86"/>
                <a:gd name="T4" fmla="*/ 2 w 80"/>
                <a:gd name="T5" fmla="*/ 2 h 86"/>
                <a:gd name="T6" fmla="*/ 2 w 80"/>
                <a:gd name="T7" fmla="*/ 1 h 86"/>
                <a:gd name="T8" fmla="*/ 0 w 80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"/>
                <a:gd name="T16" fmla="*/ 0 h 86"/>
                <a:gd name="T17" fmla="*/ 80 w 80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" h="86">
                  <a:moveTo>
                    <a:pt x="0" y="0"/>
                  </a:moveTo>
                  <a:lnTo>
                    <a:pt x="63" y="39"/>
                  </a:lnTo>
                  <a:lnTo>
                    <a:pt x="80" y="86"/>
                  </a:lnTo>
                  <a:lnTo>
                    <a:pt x="79" y="5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1" name="Freeform 385">
              <a:extLst>
                <a:ext uri="{FF2B5EF4-FFF2-40B4-BE49-F238E27FC236}">
                  <a16:creationId xmlns:a16="http://schemas.microsoft.com/office/drawing/2014/main" id="{6AF850D7-58F4-49CC-BDDB-7E5AD4C8E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0400" y="3736936"/>
              <a:ext cx="43803" cy="57282"/>
            </a:xfrm>
            <a:custGeom>
              <a:avLst/>
              <a:gdLst>
                <a:gd name="T0" fmla="*/ 0 w 89"/>
                <a:gd name="T1" fmla="*/ 3 h 127"/>
                <a:gd name="T2" fmla="*/ 2 w 89"/>
                <a:gd name="T3" fmla="*/ 1 h 127"/>
                <a:gd name="T4" fmla="*/ 2 w 89"/>
                <a:gd name="T5" fmla="*/ 0 h 127"/>
                <a:gd name="T6" fmla="*/ 0 w 89"/>
                <a:gd name="T7" fmla="*/ 3 h 1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7"/>
                <a:gd name="T14" fmla="*/ 89 w 89"/>
                <a:gd name="T15" fmla="*/ 127 h 1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7">
                  <a:moveTo>
                    <a:pt x="0" y="127"/>
                  </a:moveTo>
                  <a:lnTo>
                    <a:pt x="64" y="67"/>
                  </a:lnTo>
                  <a:lnTo>
                    <a:pt x="89" y="0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2" name="Freeform 386">
              <a:extLst>
                <a:ext uri="{FF2B5EF4-FFF2-40B4-BE49-F238E27FC236}">
                  <a16:creationId xmlns:a16="http://schemas.microsoft.com/office/drawing/2014/main" id="{FDE57851-43A0-4AD4-9110-3975037AB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942" y="3588957"/>
              <a:ext cx="75813" cy="122521"/>
            </a:xfrm>
            <a:custGeom>
              <a:avLst/>
              <a:gdLst>
                <a:gd name="T0" fmla="*/ 0 w 156"/>
                <a:gd name="T1" fmla="*/ 3 h 269"/>
                <a:gd name="T2" fmla="*/ 1 w 156"/>
                <a:gd name="T3" fmla="*/ 0 h 269"/>
                <a:gd name="T4" fmla="*/ 2 w 156"/>
                <a:gd name="T5" fmla="*/ 0 h 269"/>
                <a:gd name="T6" fmla="*/ 2 w 156"/>
                <a:gd name="T7" fmla="*/ 2 h 269"/>
                <a:gd name="T8" fmla="*/ 1 w 156"/>
                <a:gd name="T9" fmla="*/ 3 h 269"/>
                <a:gd name="T10" fmla="*/ 1 w 156"/>
                <a:gd name="T11" fmla="*/ 4 h 269"/>
                <a:gd name="T12" fmla="*/ 3 w 156"/>
                <a:gd name="T13" fmla="*/ 5 h 269"/>
                <a:gd name="T14" fmla="*/ 4 w 156"/>
                <a:gd name="T15" fmla="*/ 6 h 269"/>
                <a:gd name="T16" fmla="*/ 3 w 156"/>
                <a:gd name="T17" fmla="*/ 5 h 269"/>
                <a:gd name="T18" fmla="*/ 3 w 156"/>
                <a:gd name="T19" fmla="*/ 6 h 269"/>
                <a:gd name="T20" fmla="*/ 1 w 156"/>
                <a:gd name="T21" fmla="*/ 5 h 269"/>
                <a:gd name="T22" fmla="*/ 0 w 156"/>
                <a:gd name="T23" fmla="*/ 3 h 2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6"/>
                <a:gd name="T37" fmla="*/ 0 h 269"/>
                <a:gd name="T38" fmla="*/ 156 w 156"/>
                <a:gd name="T39" fmla="*/ 269 h 26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6" h="269">
                  <a:moveTo>
                    <a:pt x="0" y="106"/>
                  </a:moveTo>
                  <a:lnTo>
                    <a:pt x="28" y="0"/>
                  </a:lnTo>
                  <a:lnTo>
                    <a:pt x="85" y="4"/>
                  </a:lnTo>
                  <a:lnTo>
                    <a:pt x="97" y="72"/>
                  </a:lnTo>
                  <a:lnTo>
                    <a:pt x="55" y="145"/>
                  </a:lnTo>
                  <a:lnTo>
                    <a:pt x="65" y="188"/>
                  </a:lnTo>
                  <a:lnTo>
                    <a:pt x="148" y="212"/>
                  </a:lnTo>
                  <a:lnTo>
                    <a:pt x="156" y="269"/>
                  </a:lnTo>
                  <a:lnTo>
                    <a:pt x="103" y="212"/>
                  </a:lnTo>
                  <a:lnTo>
                    <a:pt x="103" y="240"/>
                  </a:lnTo>
                  <a:lnTo>
                    <a:pt x="28" y="212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3" name="Freeform 387">
              <a:extLst>
                <a:ext uri="{FF2B5EF4-FFF2-40B4-BE49-F238E27FC236}">
                  <a16:creationId xmlns:a16="http://schemas.microsoft.com/office/drawing/2014/main" id="{B28D3F11-1473-4230-97C3-0EE8C1FE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681" y="3692383"/>
              <a:ext cx="20217" cy="25459"/>
            </a:xfrm>
            <a:custGeom>
              <a:avLst/>
              <a:gdLst>
                <a:gd name="T0" fmla="*/ 0 w 43"/>
                <a:gd name="T1" fmla="*/ 0 h 57"/>
                <a:gd name="T2" fmla="*/ 1 w 43"/>
                <a:gd name="T3" fmla="*/ 0 h 57"/>
                <a:gd name="T4" fmla="*/ 1 w 43"/>
                <a:gd name="T5" fmla="*/ 0 h 57"/>
                <a:gd name="T6" fmla="*/ 1 w 43"/>
                <a:gd name="T7" fmla="*/ 1 h 57"/>
                <a:gd name="T8" fmla="*/ 0 w 43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"/>
                <a:gd name="T16" fmla="*/ 0 h 57"/>
                <a:gd name="T17" fmla="*/ 43 w 4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" h="57">
                  <a:moveTo>
                    <a:pt x="0" y="0"/>
                  </a:moveTo>
                  <a:lnTo>
                    <a:pt x="24" y="0"/>
                  </a:lnTo>
                  <a:lnTo>
                    <a:pt x="43" y="13"/>
                  </a:lnTo>
                  <a:lnTo>
                    <a:pt x="35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4" name="Freeform 388">
              <a:extLst>
                <a:ext uri="{FF2B5EF4-FFF2-40B4-BE49-F238E27FC236}">
                  <a16:creationId xmlns:a16="http://schemas.microsoft.com/office/drawing/2014/main" id="{244FB7C8-85B4-4CD1-B783-8CFE67606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6321" y="3724207"/>
              <a:ext cx="20217" cy="31824"/>
            </a:xfrm>
            <a:custGeom>
              <a:avLst/>
              <a:gdLst>
                <a:gd name="T0" fmla="*/ 0 w 40"/>
                <a:gd name="T1" fmla="*/ 0 h 70"/>
                <a:gd name="T2" fmla="*/ 0 w 40"/>
                <a:gd name="T3" fmla="*/ 2 h 70"/>
                <a:gd name="T4" fmla="*/ 1 w 40"/>
                <a:gd name="T5" fmla="*/ 1 h 70"/>
                <a:gd name="T6" fmla="*/ 0 w 40"/>
                <a:gd name="T7" fmla="*/ 0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70"/>
                <a:gd name="T14" fmla="*/ 40 w 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70">
                  <a:moveTo>
                    <a:pt x="0" y="0"/>
                  </a:moveTo>
                  <a:lnTo>
                    <a:pt x="5" y="70"/>
                  </a:lnTo>
                  <a:lnTo>
                    <a:pt x="4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5" name="Freeform 389">
              <a:extLst>
                <a:ext uri="{FF2B5EF4-FFF2-40B4-BE49-F238E27FC236}">
                  <a16:creationId xmlns:a16="http://schemas.microsoft.com/office/drawing/2014/main" id="{09F0AD01-388B-456F-A0ED-ABAED4BD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9691" y="3767169"/>
              <a:ext cx="79182" cy="84332"/>
            </a:xfrm>
            <a:custGeom>
              <a:avLst/>
              <a:gdLst>
                <a:gd name="T0" fmla="*/ 0 w 167"/>
                <a:gd name="T1" fmla="*/ 3 h 186"/>
                <a:gd name="T2" fmla="*/ 1 w 167"/>
                <a:gd name="T3" fmla="*/ 1 h 186"/>
                <a:gd name="T4" fmla="*/ 2 w 167"/>
                <a:gd name="T5" fmla="*/ 2 h 186"/>
                <a:gd name="T6" fmla="*/ 3 w 167"/>
                <a:gd name="T7" fmla="*/ 0 h 186"/>
                <a:gd name="T8" fmla="*/ 4 w 167"/>
                <a:gd name="T9" fmla="*/ 1 h 186"/>
                <a:gd name="T10" fmla="*/ 4 w 167"/>
                <a:gd name="T11" fmla="*/ 4 h 186"/>
                <a:gd name="T12" fmla="*/ 3 w 167"/>
                <a:gd name="T13" fmla="*/ 3 h 186"/>
                <a:gd name="T14" fmla="*/ 3 w 167"/>
                <a:gd name="T15" fmla="*/ 4 h 186"/>
                <a:gd name="T16" fmla="*/ 2 w 167"/>
                <a:gd name="T17" fmla="*/ 4 h 186"/>
                <a:gd name="T18" fmla="*/ 1 w 167"/>
                <a:gd name="T19" fmla="*/ 2 h 186"/>
                <a:gd name="T20" fmla="*/ 0 w 167"/>
                <a:gd name="T21" fmla="*/ 3 h 1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7"/>
                <a:gd name="T34" fmla="*/ 0 h 186"/>
                <a:gd name="T35" fmla="*/ 167 w 167"/>
                <a:gd name="T36" fmla="*/ 186 h 18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7" h="186">
                  <a:moveTo>
                    <a:pt x="0" y="127"/>
                  </a:moveTo>
                  <a:lnTo>
                    <a:pt x="34" y="62"/>
                  </a:lnTo>
                  <a:lnTo>
                    <a:pt x="78" y="71"/>
                  </a:lnTo>
                  <a:lnTo>
                    <a:pt x="138" y="0"/>
                  </a:lnTo>
                  <a:lnTo>
                    <a:pt x="167" y="43"/>
                  </a:lnTo>
                  <a:lnTo>
                    <a:pt x="162" y="153"/>
                  </a:lnTo>
                  <a:lnTo>
                    <a:pt x="148" y="107"/>
                  </a:lnTo>
                  <a:lnTo>
                    <a:pt x="131" y="186"/>
                  </a:lnTo>
                  <a:lnTo>
                    <a:pt x="90" y="165"/>
                  </a:lnTo>
                  <a:lnTo>
                    <a:pt x="63" y="82"/>
                  </a:lnTo>
                  <a:lnTo>
                    <a:pt x="0" y="12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6" name="Freeform 390">
              <a:extLst>
                <a:ext uri="{FF2B5EF4-FFF2-40B4-BE49-F238E27FC236}">
                  <a16:creationId xmlns:a16="http://schemas.microsoft.com/office/drawing/2014/main" id="{1D70F8EC-71E4-4CB1-A2A4-93599CB3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114" y="3748074"/>
              <a:ext cx="18532" cy="33415"/>
            </a:xfrm>
            <a:custGeom>
              <a:avLst/>
              <a:gdLst>
                <a:gd name="T0" fmla="*/ 0 w 37"/>
                <a:gd name="T1" fmla="*/ 1 h 74"/>
                <a:gd name="T2" fmla="*/ 0 w 37"/>
                <a:gd name="T3" fmla="*/ 1 h 74"/>
                <a:gd name="T4" fmla="*/ 1 w 37"/>
                <a:gd name="T5" fmla="*/ 0 h 74"/>
                <a:gd name="T6" fmla="*/ 1 w 37"/>
                <a:gd name="T7" fmla="*/ 2 h 74"/>
                <a:gd name="T8" fmla="*/ 0 w 37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74"/>
                <a:gd name="T17" fmla="*/ 37 w 3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74">
                  <a:moveTo>
                    <a:pt x="0" y="46"/>
                  </a:moveTo>
                  <a:lnTo>
                    <a:pt x="8" y="34"/>
                  </a:lnTo>
                  <a:lnTo>
                    <a:pt x="37" y="0"/>
                  </a:lnTo>
                  <a:lnTo>
                    <a:pt x="25" y="74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7" name="Freeform 391">
              <a:extLst>
                <a:ext uri="{FF2B5EF4-FFF2-40B4-BE49-F238E27FC236}">
                  <a16:creationId xmlns:a16="http://schemas.microsoft.com/office/drawing/2014/main" id="{6ADA4AFA-6C5F-4A87-AD93-964195132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456" y="2745632"/>
              <a:ext cx="185320" cy="151162"/>
            </a:xfrm>
            <a:custGeom>
              <a:avLst/>
              <a:gdLst>
                <a:gd name="T0" fmla="*/ 0 w 383"/>
                <a:gd name="T1" fmla="*/ 1 h 337"/>
                <a:gd name="T2" fmla="*/ 1 w 383"/>
                <a:gd name="T3" fmla="*/ 5 h 337"/>
                <a:gd name="T4" fmla="*/ 5 w 383"/>
                <a:gd name="T5" fmla="*/ 7 h 337"/>
                <a:gd name="T6" fmla="*/ 7 w 383"/>
                <a:gd name="T7" fmla="*/ 8 h 337"/>
                <a:gd name="T8" fmla="*/ 9 w 383"/>
                <a:gd name="T9" fmla="*/ 6 h 337"/>
                <a:gd name="T10" fmla="*/ 8 w 383"/>
                <a:gd name="T11" fmla="*/ 3 h 337"/>
                <a:gd name="T12" fmla="*/ 9 w 383"/>
                <a:gd name="T13" fmla="*/ 3 h 337"/>
                <a:gd name="T14" fmla="*/ 9 w 383"/>
                <a:gd name="T15" fmla="*/ 1 h 337"/>
                <a:gd name="T16" fmla="*/ 5 w 383"/>
                <a:gd name="T17" fmla="*/ 0 h 337"/>
                <a:gd name="T18" fmla="*/ 3 w 383"/>
                <a:gd name="T19" fmla="*/ 0 h 337"/>
                <a:gd name="T20" fmla="*/ 0 w 383"/>
                <a:gd name="T21" fmla="*/ 1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83"/>
                <a:gd name="T34" fmla="*/ 0 h 337"/>
                <a:gd name="T35" fmla="*/ 383 w 383"/>
                <a:gd name="T36" fmla="*/ 337 h 33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83" h="337">
                  <a:moveTo>
                    <a:pt x="0" y="61"/>
                  </a:moveTo>
                  <a:lnTo>
                    <a:pt x="26" y="237"/>
                  </a:lnTo>
                  <a:lnTo>
                    <a:pt x="222" y="326"/>
                  </a:lnTo>
                  <a:lnTo>
                    <a:pt x="319" y="337"/>
                  </a:lnTo>
                  <a:lnTo>
                    <a:pt x="383" y="248"/>
                  </a:lnTo>
                  <a:lnTo>
                    <a:pt x="349" y="149"/>
                  </a:lnTo>
                  <a:lnTo>
                    <a:pt x="375" y="124"/>
                  </a:lnTo>
                  <a:lnTo>
                    <a:pt x="358" y="45"/>
                  </a:lnTo>
                  <a:lnTo>
                    <a:pt x="213" y="19"/>
                  </a:lnTo>
                  <a:lnTo>
                    <a:pt x="118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8" name="Freeform 392">
              <a:extLst>
                <a:ext uri="{FF2B5EF4-FFF2-40B4-BE49-F238E27FC236}">
                  <a16:creationId xmlns:a16="http://schemas.microsoft.com/office/drawing/2014/main" id="{9C6DF991-07B3-4DFA-8728-9F8641D2D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906" y="3078188"/>
              <a:ext cx="55596" cy="109791"/>
            </a:xfrm>
            <a:custGeom>
              <a:avLst/>
              <a:gdLst>
                <a:gd name="T0" fmla="*/ 0 w 118"/>
                <a:gd name="T1" fmla="*/ 4 h 245"/>
                <a:gd name="T2" fmla="*/ 0 w 118"/>
                <a:gd name="T3" fmla="*/ 0 h 245"/>
                <a:gd name="T4" fmla="*/ 3 w 118"/>
                <a:gd name="T5" fmla="*/ 0 h 245"/>
                <a:gd name="T6" fmla="*/ 2 w 118"/>
                <a:gd name="T7" fmla="*/ 3 h 245"/>
                <a:gd name="T8" fmla="*/ 2 w 118"/>
                <a:gd name="T9" fmla="*/ 5 h 245"/>
                <a:gd name="T10" fmla="*/ 0 w 118"/>
                <a:gd name="T11" fmla="*/ 5 h 245"/>
                <a:gd name="T12" fmla="*/ 1 w 118"/>
                <a:gd name="T13" fmla="*/ 4 h 245"/>
                <a:gd name="T14" fmla="*/ 0 w 118"/>
                <a:gd name="T15" fmla="*/ 4 h 2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245"/>
                <a:gd name="T26" fmla="*/ 118 w 118"/>
                <a:gd name="T27" fmla="*/ 245 h 2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245">
                  <a:moveTo>
                    <a:pt x="0" y="161"/>
                  </a:moveTo>
                  <a:lnTo>
                    <a:pt x="19" y="0"/>
                  </a:lnTo>
                  <a:lnTo>
                    <a:pt x="118" y="9"/>
                  </a:lnTo>
                  <a:lnTo>
                    <a:pt x="76" y="112"/>
                  </a:lnTo>
                  <a:lnTo>
                    <a:pt x="76" y="238"/>
                  </a:lnTo>
                  <a:lnTo>
                    <a:pt x="17" y="245"/>
                  </a:lnTo>
                  <a:lnTo>
                    <a:pt x="25" y="169"/>
                  </a:lnTo>
                  <a:lnTo>
                    <a:pt x="0" y="1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49" name="Freeform 393">
              <a:extLst>
                <a:ext uri="{FF2B5EF4-FFF2-40B4-BE49-F238E27FC236}">
                  <a16:creationId xmlns:a16="http://schemas.microsoft.com/office/drawing/2014/main" id="{C684DA21-6C5A-48DD-BA16-03572961C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333" y="2917479"/>
              <a:ext cx="175211" cy="111382"/>
            </a:xfrm>
            <a:custGeom>
              <a:avLst/>
              <a:gdLst>
                <a:gd name="T0" fmla="*/ 0 w 366"/>
                <a:gd name="T1" fmla="*/ 3 h 247"/>
                <a:gd name="T2" fmla="*/ 2 w 366"/>
                <a:gd name="T3" fmla="*/ 5 h 247"/>
                <a:gd name="T4" fmla="*/ 7 w 366"/>
                <a:gd name="T5" fmla="*/ 6 h 247"/>
                <a:gd name="T6" fmla="*/ 9 w 366"/>
                <a:gd name="T7" fmla="*/ 4 h 247"/>
                <a:gd name="T8" fmla="*/ 7 w 366"/>
                <a:gd name="T9" fmla="*/ 4 h 247"/>
                <a:gd name="T10" fmla="*/ 7 w 366"/>
                <a:gd name="T11" fmla="*/ 2 h 247"/>
                <a:gd name="T12" fmla="*/ 6 w 366"/>
                <a:gd name="T13" fmla="*/ 0 h 247"/>
                <a:gd name="T14" fmla="*/ 2 w 366"/>
                <a:gd name="T15" fmla="*/ 0 h 247"/>
                <a:gd name="T16" fmla="*/ 0 w 366"/>
                <a:gd name="T17" fmla="*/ 3 h 24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6"/>
                <a:gd name="T28" fmla="*/ 0 h 247"/>
                <a:gd name="T29" fmla="*/ 366 w 366"/>
                <a:gd name="T30" fmla="*/ 247 h 24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6" h="247">
                  <a:moveTo>
                    <a:pt x="0" y="123"/>
                  </a:moveTo>
                  <a:lnTo>
                    <a:pt x="100" y="223"/>
                  </a:lnTo>
                  <a:lnTo>
                    <a:pt x="324" y="247"/>
                  </a:lnTo>
                  <a:lnTo>
                    <a:pt x="366" y="162"/>
                  </a:lnTo>
                  <a:lnTo>
                    <a:pt x="308" y="158"/>
                  </a:lnTo>
                  <a:lnTo>
                    <a:pt x="301" y="81"/>
                  </a:lnTo>
                  <a:lnTo>
                    <a:pt x="251" y="0"/>
                  </a:lnTo>
                  <a:lnTo>
                    <a:pt x="100" y="1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0" name="Freeform 394">
              <a:extLst>
                <a:ext uri="{FF2B5EF4-FFF2-40B4-BE49-F238E27FC236}">
                  <a16:creationId xmlns:a16="http://schemas.microsoft.com/office/drawing/2014/main" id="{B884DF5C-DCF5-4566-ADE7-0CCA6A898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834" y="3299362"/>
              <a:ext cx="387486" cy="351650"/>
            </a:xfrm>
            <a:custGeom>
              <a:avLst/>
              <a:gdLst>
                <a:gd name="T0" fmla="*/ 0 w 805"/>
                <a:gd name="T1" fmla="*/ 5 h 776"/>
                <a:gd name="T2" fmla="*/ 0 w 805"/>
                <a:gd name="T3" fmla="*/ 3 h 776"/>
                <a:gd name="T4" fmla="*/ 1 w 805"/>
                <a:gd name="T5" fmla="*/ 3 h 776"/>
                <a:gd name="T6" fmla="*/ 3 w 805"/>
                <a:gd name="T7" fmla="*/ 3 h 776"/>
                <a:gd name="T8" fmla="*/ 3 w 805"/>
                <a:gd name="T9" fmla="*/ 2 h 776"/>
                <a:gd name="T10" fmla="*/ 2 w 805"/>
                <a:gd name="T11" fmla="*/ 1 h 776"/>
                <a:gd name="T12" fmla="*/ 4 w 805"/>
                <a:gd name="T13" fmla="*/ 0 h 776"/>
                <a:gd name="T14" fmla="*/ 8 w 805"/>
                <a:gd name="T15" fmla="*/ 2 h 776"/>
                <a:gd name="T16" fmla="*/ 8 w 805"/>
                <a:gd name="T17" fmla="*/ 3 h 776"/>
                <a:gd name="T18" fmla="*/ 9 w 805"/>
                <a:gd name="T19" fmla="*/ 3 h 776"/>
                <a:gd name="T20" fmla="*/ 10 w 805"/>
                <a:gd name="T21" fmla="*/ 4 h 776"/>
                <a:gd name="T22" fmla="*/ 11 w 805"/>
                <a:gd name="T23" fmla="*/ 3 h 776"/>
                <a:gd name="T24" fmla="*/ 12 w 805"/>
                <a:gd name="T25" fmla="*/ 4 h 776"/>
                <a:gd name="T26" fmla="*/ 14 w 805"/>
                <a:gd name="T27" fmla="*/ 8 h 776"/>
                <a:gd name="T28" fmla="*/ 15 w 805"/>
                <a:gd name="T29" fmla="*/ 9 h 776"/>
                <a:gd name="T30" fmla="*/ 15 w 805"/>
                <a:gd name="T31" fmla="*/ 10 h 776"/>
                <a:gd name="T32" fmla="*/ 18 w 805"/>
                <a:gd name="T33" fmla="*/ 10 h 776"/>
                <a:gd name="T34" fmla="*/ 19 w 805"/>
                <a:gd name="T35" fmla="*/ 11 h 776"/>
                <a:gd name="T36" fmla="*/ 18 w 805"/>
                <a:gd name="T37" fmla="*/ 13 h 776"/>
                <a:gd name="T38" fmla="*/ 15 w 805"/>
                <a:gd name="T39" fmla="*/ 14 h 776"/>
                <a:gd name="T40" fmla="*/ 13 w 805"/>
                <a:gd name="T41" fmla="*/ 15 h 776"/>
                <a:gd name="T42" fmla="*/ 10 w 805"/>
                <a:gd name="T43" fmla="*/ 18 h 776"/>
                <a:gd name="T44" fmla="*/ 10 w 805"/>
                <a:gd name="T45" fmla="*/ 17 h 776"/>
                <a:gd name="T46" fmla="*/ 9 w 805"/>
                <a:gd name="T47" fmla="*/ 16 h 776"/>
                <a:gd name="T48" fmla="*/ 7 w 805"/>
                <a:gd name="T49" fmla="*/ 17 h 776"/>
                <a:gd name="T50" fmla="*/ 5 w 805"/>
                <a:gd name="T51" fmla="*/ 14 h 776"/>
                <a:gd name="T52" fmla="*/ 4 w 805"/>
                <a:gd name="T53" fmla="*/ 13 h 776"/>
                <a:gd name="T54" fmla="*/ 3 w 805"/>
                <a:gd name="T55" fmla="*/ 9 h 776"/>
                <a:gd name="T56" fmla="*/ 0 w 805"/>
                <a:gd name="T57" fmla="*/ 5 h 7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05"/>
                <a:gd name="T88" fmla="*/ 0 h 776"/>
                <a:gd name="T89" fmla="*/ 805 w 805"/>
                <a:gd name="T90" fmla="*/ 776 h 7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05" h="776">
                  <a:moveTo>
                    <a:pt x="0" y="202"/>
                  </a:moveTo>
                  <a:lnTo>
                    <a:pt x="12" y="135"/>
                  </a:lnTo>
                  <a:lnTo>
                    <a:pt x="54" y="149"/>
                  </a:lnTo>
                  <a:lnTo>
                    <a:pt x="107" y="107"/>
                  </a:lnTo>
                  <a:lnTo>
                    <a:pt x="130" y="78"/>
                  </a:lnTo>
                  <a:lnTo>
                    <a:pt x="85" y="32"/>
                  </a:lnTo>
                  <a:lnTo>
                    <a:pt x="171" y="0"/>
                  </a:lnTo>
                  <a:lnTo>
                    <a:pt x="344" y="89"/>
                  </a:lnTo>
                  <a:lnTo>
                    <a:pt x="345" y="120"/>
                  </a:lnTo>
                  <a:lnTo>
                    <a:pt x="388" y="143"/>
                  </a:lnTo>
                  <a:lnTo>
                    <a:pt x="420" y="165"/>
                  </a:lnTo>
                  <a:lnTo>
                    <a:pt x="454" y="149"/>
                  </a:lnTo>
                  <a:lnTo>
                    <a:pt x="524" y="174"/>
                  </a:lnTo>
                  <a:lnTo>
                    <a:pt x="617" y="352"/>
                  </a:lnTo>
                  <a:lnTo>
                    <a:pt x="627" y="365"/>
                  </a:lnTo>
                  <a:lnTo>
                    <a:pt x="664" y="436"/>
                  </a:lnTo>
                  <a:lnTo>
                    <a:pt x="786" y="450"/>
                  </a:lnTo>
                  <a:lnTo>
                    <a:pt x="805" y="483"/>
                  </a:lnTo>
                  <a:lnTo>
                    <a:pt x="775" y="575"/>
                  </a:lnTo>
                  <a:lnTo>
                    <a:pt x="664" y="619"/>
                  </a:lnTo>
                  <a:lnTo>
                    <a:pt x="542" y="652"/>
                  </a:lnTo>
                  <a:lnTo>
                    <a:pt x="443" y="776"/>
                  </a:lnTo>
                  <a:lnTo>
                    <a:pt x="443" y="729"/>
                  </a:lnTo>
                  <a:lnTo>
                    <a:pt x="373" y="697"/>
                  </a:lnTo>
                  <a:lnTo>
                    <a:pt x="306" y="739"/>
                  </a:lnTo>
                  <a:lnTo>
                    <a:pt x="234" y="599"/>
                  </a:lnTo>
                  <a:lnTo>
                    <a:pt x="180" y="544"/>
                  </a:lnTo>
                  <a:lnTo>
                    <a:pt x="146" y="398"/>
                  </a:lnTo>
                  <a:lnTo>
                    <a:pt x="0" y="20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1" name="Freeform 395">
              <a:extLst>
                <a:ext uri="{FF2B5EF4-FFF2-40B4-BE49-F238E27FC236}">
                  <a16:creationId xmlns:a16="http://schemas.microsoft.com/office/drawing/2014/main" id="{6803516A-EA94-4B62-9F64-BFEDD8297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224" y="1970729"/>
              <a:ext cx="3130216" cy="1102686"/>
            </a:xfrm>
            <a:custGeom>
              <a:avLst/>
              <a:gdLst>
                <a:gd name="T0" fmla="*/ 3 w 6518"/>
                <a:gd name="T1" fmla="*/ 35 h 2431"/>
                <a:gd name="T2" fmla="*/ 8 w 6518"/>
                <a:gd name="T3" fmla="*/ 31 h 2431"/>
                <a:gd name="T4" fmla="*/ 8 w 6518"/>
                <a:gd name="T5" fmla="*/ 18 h 2431"/>
                <a:gd name="T6" fmla="*/ 14 w 6518"/>
                <a:gd name="T7" fmla="*/ 17 h 2431"/>
                <a:gd name="T8" fmla="*/ 16 w 6518"/>
                <a:gd name="T9" fmla="*/ 26 h 2431"/>
                <a:gd name="T10" fmla="*/ 18 w 6518"/>
                <a:gd name="T11" fmla="*/ 23 h 2431"/>
                <a:gd name="T12" fmla="*/ 23 w 6518"/>
                <a:gd name="T13" fmla="*/ 20 h 2431"/>
                <a:gd name="T14" fmla="*/ 35 w 6518"/>
                <a:gd name="T15" fmla="*/ 17 h 2431"/>
                <a:gd name="T16" fmla="*/ 44 w 6518"/>
                <a:gd name="T17" fmla="*/ 17 h 2431"/>
                <a:gd name="T18" fmla="*/ 44 w 6518"/>
                <a:gd name="T19" fmla="*/ 10 h 2431"/>
                <a:gd name="T20" fmla="*/ 47 w 6518"/>
                <a:gd name="T21" fmla="*/ 19 h 2431"/>
                <a:gd name="T22" fmla="*/ 49 w 6518"/>
                <a:gd name="T23" fmla="*/ 17 h 2431"/>
                <a:gd name="T24" fmla="*/ 51 w 6518"/>
                <a:gd name="T25" fmla="*/ 17 h 2431"/>
                <a:gd name="T26" fmla="*/ 49 w 6518"/>
                <a:gd name="T27" fmla="*/ 13 h 2431"/>
                <a:gd name="T28" fmla="*/ 56 w 6518"/>
                <a:gd name="T29" fmla="*/ 12 h 2431"/>
                <a:gd name="T30" fmla="*/ 59 w 6518"/>
                <a:gd name="T31" fmla="*/ 8 h 2431"/>
                <a:gd name="T32" fmla="*/ 67 w 6518"/>
                <a:gd name="T33" fmla="*/ 3 h 2431"/>
                <a:gd name="T34" fmla="*/ 72 w 6518"/>
                <a:gd name="T35" fmla="*/ 1 h 2431"/>
                <a:gd name="T36" fmla="*/ 83 w 6518"/>
                <a:gd name="T37" fmla="*/ 4 h 2431"/>
                <a:gd name="T38" fmla="*/ 77 w 6518"/>
                <a:gd name="T39" fmla="*/ 9 h 2431"/>
                <a:gd name="T40" fmla="*/ 84 w 6518"/>
                <a:gd name="T41" fmla="*/ 9 h 2431"/>
                <a:gd name="T42" fmla="*/ 92 w 6518"/>
                <a:gd name="T43" fmla="*/ 8 h 2431"/>
                <a:gd name="T44" fmla="*/ 102 w 6518"/>
                <a:gd name="T45" fmla="*/ 12 h 2431"/>
                <a:gd name="T46" fmla="*/ 114 w 6518"/>
                <a:gd name="T47" fmla="*/ 12 h 2431"/>
                <a:gd name="T48" fmla="*/ 126 w 6518"/>
                <a:gd name="T49" fmla="*/ 16 h 2431"/>
                <a:gd name="T50" fmla="*/ 133 w 6518"/>
                <a:gd name="T51" fmla="*/ 15 h 2431"/>
                <a:gd name="T52" fmla="*/ 148 w 6518"/>
                <a:gd name="T53" fmla="*/ 21 h 2431"/>
                <a:gd name="T54" fmla="*/ 147 w 6518"/>
                <a:gd name="T55" fmla="*/ 25 h 2431"/>
                <a:gd name="T56" fmla="*/ 143 w 6518"/>
                <a:gd name="T57" fmla="*/ 22 h 2431"/>
                <a:gd name="T58" fmla="*/ 141 w 6518"/>
                <a:gd name="T59" fmla="*/ 28 h 2431"/>
                <a:gd name="T60" fmla="*/ 129 w 6518"/>
                <a:gd name="T61" fmla="*/ 31 h 2431"/>
                <a:gd name="T62" fmla="*/ 126 w 6518"/>
                <a:gd name="T63" fmla="*/ 37 h 2431"/>
                <a:gd name="T64" fmla="*/ 121 w 6518"/>
                <a:gd name="T65" fmla="*/ 45 h 2431"/>
                <a:gd name="T66" fmla="*/ 128 w 6518"/>
                <a:gd name="T67" fmla="*/ 29 h 2431"/>
                <a:gd name="T68" fmla="*/ 119 w 6518"/>
                <a:gd name="T69" fmla="*/ 32 h 2431"/>
                <a:gd name="T70" fmla="*/ 109 w 6518"/>
                <a:gd name="T71" fmla="*/ 33 h 2431"/>
                <a:gd name="T72" fmla="*/ 105 w 6518"/>
                <a:gd name="T73" fmla="*/ 41 h 2431"/>
                <a:gd name="T74" fmla="*/ 107 w 6518"/>
                <a:gd name="T75" fmla="*/ 45 h 2431"/>
                <a:gd name="T76" fmla="*/ 99 w 6518"/>
                <a:gd name="T77" fmla="*/ 55 h 2431"/>
                <a:gd name="T78" fmla="*/ 94 w 6518"/>
                <a:gd name="T79" fmla="*/ 42 h 2431"/>
                <a:gd name="T80" fmla="*/ 84 w 6518"/>
                <a:gd name="T81" fmla="*/ 46 h 2431"/>
                <a:gd name="T82" fmla="*/ 69 w 6518"/>
                <a:gd name="T83" fmla="*/ 46 h 2431"/>
                <a:gd name="T84" fmla="*/ 53 w 6518"/>
                <a:gd name="T85" fmla="*/ 46 h 2431"/>
                <a:gd name="T86" fmla="*/ 46 w 6518"/>
                <a:gd name="T87" fmla="*/ 42 h 2431"/>
                <a:gd name="T88" fmla="*/ 38 w 6518"/>
                <a:gd name="T89" fmla="*/ 39 h 2431"/>
                <a:gd name="T90" fmla="*/ 32 w 6518"/>
                <a:gd name="T91" fmla="*/ 40 h 2431"/>
                <a:gd name="T92" fmla="*/ 33 w 6518"/>
                <a:gd name="T93" fmla="*/ 45 h 2431"/>
                <a:gd name="T94" fmla="*/ 29 w 6518"/>
                <a:gd name="T95" fmla="*/ 44 h 2431"/>
                <a:gd name="T96" fmla="*/ 24 w 6518"/>
                <a:gd name="T97" fmla="*/ 46 h 2431"/>
                <a:gd name="T98" fmla="*/ 23 w 6518"/>
                <a:gd name="T99" fmla="*/ 48 h 2431"/>
                <a:gd name="T100" fmla="*/ 25 w 6518"/>
                <a:gd name="T101" fmla="*/ 51 h 2431"/>
                <a:gd name="T102" fmla="*/ 23 w 6518"/>
                <a:gd name="T103" fmla="*/ 55 h 2431"/>
                <a:gd name="T104" fmla="*/ 17 w 6518"/>
                <a:gd name="T105" fmla="*/ 54 h 2431"/>
                <a:gd name="T106" fmla="*/ 17 w 6518"/>
                <a:gd name="T107" fmla="*/ 47 h 2431"/>
                <a:gd name="T108" fmla="*/ 12 w 6518"/>
                <a:gd name="T109" fmla="*/ 43 h 2431"/>
                <a:gd name="T110" fmla="*/ 10 w 6518"/>
                <a:gd name="T111" fmla="*/ 42 h 2431"/>
                <a:gd name="T112" fmla="*/ 6 w 6518"/>
                <a:gd name="T113" fmla="*/ 38 h 2431"/>
                <a:gd name="T114" fmla="*/ 4 w 6518"/>
                <a:gd name="T115" fmla="*/ 41 h 243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6518"/>
                <a:gd name="T175" fmla="*/ 0 h 2431"/>
                <a:gd name="T176" fmla="*/ 6518 w 6518"/>
                <a:gd name="T177" fmla="*/ 2431 h 243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6518" h="2431">
                  <a:moveTo>
                    <a:pt x="0" y="1726"/>
                  </a:moveTo>
                  <a:lnTo>
                    <a:pt x="55" y="1671"/>
                  </a:lnTo>
                  <a:lnTo>
                    <a:pt x="36" y="1694"/>
                  </a:lnTo>
                  <a:lnTo>
                    <a:pt x="61" y="1701"/>
                  </a:lnTo>
                  <a:lnTo>
                    <a:pt x="55" y="1587"/>
                  </a:lnTo>
                  <a:lnTo>
                    <a:pt x="77" y="1534"/>
                  </a:lnTo>
                  <a:lnTo>
                    <a:pt x="108" y="1526"/>
                  </a:lnTo>
                  <a:lnTo>
                    <a:pt x="171" y="1575"/>
                  </a:lnTo>
                  <a:lnTo>
                    <a:pt x="182" y="1482"/>
                  </a:lnTo>
                  <a:lnTo>
                    <a:pt x="158" y="1483"/>
                  </a:lnTo>
                  <a:lnTo>
                    <a:pt x="147" y="1429"/>
                  </a:lnTo>
                  <a:lnTo>
                    <a:pt x="405" y="1377"/>
                  </a:lnTo>
                  <a:lnTo>
                    <a:pt x="339" y="1358"/>
                  </a:lnTo>
                  <a:lnTo>
                    <a:pt x="343" y="1330"/>
                  </a:lnTo>
                  <a:lnTo>
                    <a:pt x="305" y="1340"/>
                  </a:lnTo>
                  <a:lnTo>
                    <a:pt x="452" y="1197"/>
                  </a:lnTo>
                  <a:lnTo>
                    <a:pt x="389" y="1047"/>
                  </a:lnTo>
                  <a:lnTo>
                    <a:pt x="401" y="976"/>
                  </a:lnTo>
                  <a:lnTo>
                    <a:pt x="361" y="896"/>
                  </a:lnTo>
                  <a:lnTo>
                    <a:pt x="398" y="850"/>
                  </a:lnTo>
                  <a:lnTo>
                    <a:pt x="339" y="786"/>
                  </a:lnTo>
                  <a:lnTo>
                    <a:pt x="355" y="736"/>
                  </a:lnTo>
                  <a:lnTo>
                    <a:pt x="429" y="677"/>
                  </a:lnTo>
                  <a:lnTo>
                    <a:pt x="469" y="670"/>
                  </a:lnTo>
                  <a:lnTo>
                    <a:pt x="516" y="683"/>
                  </a:lnTo>
                  <a:lnTo>
                    <a:pt x="475" y="696"/>
                  </a:lnTo>
                  <a:lnTo>
                    <a:pt x="505" y="719"/>
                  </a:lnTo>
                  <a:lnTo>
                    <a:pt x="620" y="727"/>
                  </a:lnTo>
                  <a:lnTo>
                    <a:pt x="819" y="847"/>
                  </a:lnTo>
                  <a:lnTo>
                    <a:pt x="824" y="907"/>
                  </a:lnTo>
                  <a:lnTo>
                    <a:pt x="738" y="958"/>
                  </a:lnTo>
                  <a:lnTo>
                    <a:pt x="471" y="886"/>
                  </a:lnTo>
                  <a:lnTo>
                    <a:pt x="578" y="972"/>
                  </a:lnTo>
                  <a:lnTo>
                    <a:pt x="574" y="1074"/>
                  </a:lnTo>
                  <a:lnTo>
                    <a:pt x="682" y="1122"/>
                  </a:lnTo>
                  <a:lnTo>
                    <a:pt x="712" y="1114"/>
                  </a:lnTo>
                  <a:lnTo>
                    <a:pt x="698" y="1074"/>
                  </a:lnTo>
                  <a:lnTo>
                    <a:pt x="647" y="1057"/>
                  </a:lnTo>
                  <a:lnTo>
                    <a:pt x="659" y="1023"/>
                  </a:lnTo>
                  <a:lnTo>
                    <a:pt x="710" y="1061"/>
                  </a:lnTo>
                  <a:lnTo>
                    <a:pt x="813" y="1074"/>
                  </a:lnTo>
                  <a:lnTo>
                    <a:pt x="768" y="993"/>
                  </a:lnTo>
                  <a:lnTo>
                    <a:pt x="867" y="926"/>
                  </a:lnTo>
                  <a:lnTo>
                    <a:pt x="937" y="972"/>
                  </a:lnTo>
                  <a:lnTo>
                    <a:pt x="934" y="792"/>
                  </a:lnTo>
                  <a:lnTo>
                    <a:pt x="903" y="765"/>
                  </a:lnTo>
                  <a:lnTo>
                    <a:pt x="1023" y="805"/>
                  </a:lnTo>
                  <a:lnTo>
                    <a:pt x="1032" y="827"/>
                  </a:lnTo>
                  <a:lnTo>
                    <a:pt x="969" y="859"/>
                  </a:lnTo>
                  <a:lnTo>
                    <a:pt x="1032" y="917"/>
                  </a:lnTo>
                  <a:lnTo>
                    <a:pt x="1086" y="850"/>
                  </a:lnTo>
                  <a:lnTo>
                    <a:pt x="1303" y="743"/>
                  </a:lnTo>
                  <a:lnTo>
                    <a:pt x="1337" y="739"/>
                  </a:lnTo>
                  <a:lnTo>
                    <a:pt x="1303" y="755"/>
                  </a:lnTo>
                  <a:lnTo>
                    <a:pt x="1340" y="807"/>
                  </a:lnTo>
                  <a:lnTo>
                    <a:pt x="1500" y="739"/>
                  </a:lnTo>
                  <a:lnTo>
                    <a:pt x="1536" y="789"/>
                  </a:lnTo>
                  <a:lnTo>
                    <a:pt x="1575" y="748"/>
                  </a:lnTo>
                  <a:lnTo>
                    <a:pt x="1553" y="693"/>
                  </a:lnTo>
                  <a:lnTo>
                    <a:pt x="1578" y="674"/>
                  </a:lnTo>
                  <a:lnTo>
                    <a:pt x="1699" y="701"/>
                  </a:lnTo>
                  <a:lnTo>
                    <a:pt x="1858" y="803"/>
                  </a:lnTo>
                  <a:lnTo>
                    <a:pt x="1888" y="754"/>
                  </a:lnTo>
                  <a:lnTo>
                    <a:pt x="1855" y="704"/>
                  </a:lnTo>
                  <a:lnTo>
                    <a:pt x="1807" y="688"/>
                  </a:lnTo>
                  <a:lnTo>
                    <a:pt x="1824" y="608"/>
                  </a:lnTo>
                  <a:lnTo>
                    <a:pt x="1795" y="597"/>
                  </a:lnTo>
                  <a:lnTo>
                    <a:pt x="1803" y="560"/>
                  </a:lnTo>
                  <a:lnTo>
                    <a:pt x="1861" y="521"/>
                  </a:lnTo>
                  <a:lnTo>
                    <a:pt x="1899" y="424"/>
                  </a:lnTo>
                  <a:lnTo>
                    <a:pt x="1981" y="425"/>
                  </a:lnTo>
                  <a:lnTo>
                    <a:pt x="2024" y="439"/>
                  </a:lnTo>
                  <a:lnTo>
                    <a:pt x="1990" y="543"/>
                  </a:lnTo>
                  <a:lnTo>
                    <a:pt x="2028" y="593"/>
                  </a:lnTo>
                  <a:lnTo>
                    <a:pt x="2017" y="736"/>
                  </a:lnTo>
                  <a:lnTo>
                    <a:pt x="2056" y="784"/>
                  </a:lnTo>
                  <a:lnTo>
                    <a:pt x="2039" y="836"/>
                  </a:lnTo>
                  <a:lnTo>
                    <a:pt x="1977" y="877"/>
                  </a:lnTo>
                  <a:lnTo>
                    <a:pt x="1996" y="896"/>
                  </a:lnTo>
                  <a:lnTo>
                    <a:pt x="1914" y="915"/>
                  </a:lnTo>
                  <a:lnTo>
                    <a:pt x="2002" y="949"/>
                  </a:lnTo>
                  <a:lnTo>
                    <a:pt x="2105" y="836"/>
                  </a:lnTo>
                  <a:lnTo>
                    <a:pt x="2091" y="765"/>
                  </a:lnTo>
                  <a:lnTo>
                    <a:pt x="2123" y="754"/>
                  </a:lnTo>
                  <a:lnTo>
                    <a:pt x="2176" y="740"/>
                  </a:lnTo>
                  <a:lnTo>
                    <a:pt x="2204" y="781"/>
                  </a:lnTo>
                  <a:lnTo>
                    <a:pt x="2201" y="835"/>
                  </a:lnTo>
                  <a:lnTo>
                    <a:pt x="2263" y="851"/>
                  </a:lnTo>
                  <a:lnTo>
                    <a:pt x="2212" y="834"/>
                  </a:lnTo>
                  <a:lnTo>
                    <a:pt x="2236" y="801"/>
                  </a:lnTo>
                  <a:lnTo>
                    <a:pt x="2214" y="754"/>
                  </a:lnTo>
                  <a:lnTo>
                    <a:pt x="2067" y="723"/>
                  </a:lnTo>
                  <a:lnTo>
                    <a:pt x="2091" y="612"/>
                  </a:lnTo>
                  <a:lnTo>
                    <a:pt x="2039" y="543"/>
                  </a:lnTo>
                  <a:lnTo>
                    <a:pt x="2112" y="479"/>
                  </a:lnTo>
                  <a:lnTo>
                    <a:pt x="2106" y="433"/>
                  </a:lnTo>
                  <a:lnTo>
                    <a:pt x="2137" y="459"/>
                  </a:lnTo>
                  <a:lnTo>
                    <a:pt x="2120" y="550"/>
                  </a:lnTo>
                  <a:lnTo>
                    <a:pt x="2145" y="560"/>
                  </a:lnTo>
                  <a:lnTo>
                    <a:pt x="2246" y="587"/>
                  </a:lnTo>
                  <a:lnTo>
                    <a:pt x="2153" y="514"/>
                  </a:lnTo>
                  <a:lnTo>
                    <a:pt x="2221" y="517"/>
                  </a:lnTo>
                  <a:lnTo>
                    <a:pt x="2206" y="487"/>
                  </a:lnTo>
                  <a:lnTo>
                    <a:pt x="2246" y="472"/>
                  </a:lnTo>
                  <a:lnTo>
                    <a:pt x="2429" y="532"/>
                  </a:lnTo>
                  <a:lnTo>
                    <a:pt x="2394" y="568"/>
                  </a:lnTo>
                  <a:lnTo>
                    <a:pt x="2389" y="628"/>
                  </a:lnTo>
                  <a:lnTo>
                    <a:pt x="2427" y="660"/>
                  </a:lnTo>
                  <a:lnTo>
                    <a:pt x="2446" y="532"/>
                  </a:lnTo>
                  <a:lnTo>
                    <a:pt x="2347" y="466"/>
                  </a:lnTo>
                  <a:lnTo>
                    <a:pt x="2325" y="375"/>
                  </a:lnTo>
                  <a:lnTo>
                    <a:pt x="2558" y="344"/>
                  </a:lnTo>
                  <a:lnTo>
                    <a:pt x="2529" y="260"/>
                  </a:lnTo>
                  <a:lnTo>
                    <a:pt x="2558" y="279"/>
                  </a:lnTo>
                  <a:lnTo>
                    <a:pt x="2599" y="247"/>
                  </a:lnTo>
                  <a:lnTo>
                    <a:pt x="2568" y="237"/>
                  </a:lnTo>
                  <a:lnTo>
                    <a:pt x="2816" y="171"/>
                  </a:lnTo>
                  <a:lnTo>
                    <a:pt x="2794" y="152"/>
                  </a:lnTo>
                  <a:lnTo>
                    <a:pt x="2909" y="145"/>
                  </a:lnTo>
                  <a:lnTo>
                    <a:pt x="2908" y="167"/>
                  </a:lnTo>
                  <a:lnTo>
                    <a:pt x="2934" y="167"/>
                  </a:lnTo>
                  <a:lnTo>
                    <a:pt x="3018" y="137"/>
                  </a:lnTo>
                  <a:lnTo>
                    <a:pt x="3057" y="153"/>
                  </a:lnTo>
                  <a:lnTo>
                    <a:pt x="3019" y="117"/>
                  </a:lnTo>
                  <a:lnTo>
                    <a:pt x="3113" y="110"/>
                  </a:lnTo>
                  <a:lnTo>
                    <a:pt x="3116" y="64"/>
                  </a:lnTo>
                  <a:lnTo>
                    <a:pt x="3223" y="0"/>
                  </a:lnTo>
                  <a:lnTo>
                    <a:pt x="3300" y="38"/>
                  </a:lnTo>
                  <a:lnTo>
                    <a:pt x="3235" y="71"/>
                  </a:lnTo>
                  <a:lnTo>
                    <a:pt x="3348" y="69"/>
                  </a:lnTo>
                  <a:lnTo>
                    <a:pt x="3301" y="117"/>
                  </a:lnTo>
                  <a:lnTo>
                    <a:pt x="3491" y="92"/>
                  </a:lnTo>
                  <a:lnTo>
                    <a:pt x="3593" y="167"/>
                  </a:lnTo>
                  <a:lnTo>
                    <a:pt x="3577" y="194"/>
                  </a:lnTo>
                  <a:lnTo>
                    <a:pt x="3543" y="176"/>
                  </a:lnTo>
                  <a:lnTo>
                    <a:pt x="3590" y="201"/>
                  </a:lnTo>
                  <a:lnTo>
                    <a:pt x="3568" y="244"/>
                  </a:lnTo>
                  <a:lnTo>
                    <a:pt x="3223" y="456"/>
                  </a:lnTo>
                  <a:lnTo>
                    <a:pt x="3335" y="428"/>
                  </a:lnTo>
                  <a:lnTo>
                    <a:pt x="3311" y="401"/>
                  </a:lnTo>
                  <a:lnTo>
                    <a:pt x="3485" y="362"/>
                  </a:lnTo>
                  <a:lnTo>
                    <a:pt x="3437" y="367"/>
                  </a:lnTo>
                  <a:lnTo>
                    <a:pt x="3448" y="332"/>
                  </a:lnTo>
                  <a:lnTo>
                    <a:pt x="3543" y="362"/>
                  </a:lnTo>
                  <a:lnTo>
                    <a:pt x="3560" y="332"/>
                  </a:lnTo>
                  <a:lnTo>
                    <a:pt x="3579" y="401"/>
                  </a:lnTo>
                  <a:lnTo>
                    <a:pt x="3626" y="406"/>
                  </a:lnTo>
                  <a:lnTo>
                    <a:pt x="3582" y="376"/>
                  </a:lnTo>
                  <a:lnTo>
                    <a:pt x="3675" y="362"/>
                  </a:lnTo>
                  <a:lnTo>
                    <a:pt x="3786" y="375"/>
                  </a:lnTo>
                  <a:lnTo>
                    <a:pt x="3778" y="401"/>
                  </a:lnTo>
                  <a:lnTo>
                    <a:pt x="3871" y="424"/>
                  </a:lnTo>
                  <a:lnTo>
                    <a:pt x="3954" y="418"/>
                  </a:lnTo>
                  <a:lnTo>
                    <a:pt x="3958" y="353"/>
                  </a:lnTo>
                  <a:lnTo>
                    <a:pt x="3983" y="347"/>
                  </a:lnTo>
                  <a:lnTo>
                    <a:pt x="4193" y="418"/>
                  </a:lnTo>
                  <a:lnTo>
                    <a:pt x="4167" y="532"/>
                  </a:lnTo>
                  <a:lnTo>
                    <a:pt x="4264" y="608"/>
                  </a:lnTo>
                  <a:lnTo>
                    <a:pt x="4319" y="504"/>
                  </a:lnTo>
                  <a:lnTo>
                    <a:pt x="4354" y="550"/>
                  </a:lnTo>
                  <a:lnTo>
                    <a:pt x="4424" y="532"/>
                  </a:lnTo>
                  <a:lnTo>
                    <a:pt x="4519" y="568"/>
                  </a:lnTo>
                  <a:lnTo>
                    <a:pt x="4593" y="547"/>
                  </a:lnTo>
                  <a:lnTo>
                    <a:pt x="4589" y="504"/>
                  </a:lnTo>
                  <a:lnTo>
                    <a:pt x="4640" y="431"/>
                  </a:lnTo>
                  <a:lnTo>
                    <a:pt x="4957" y="482"/>
                  </a:lnTo>
                  <a:lnTo>
                    <a:pt x="4978" y="516"/>
                  </a:lnTo>
                  <a:lnTo>
                    <a:pt x="4938" y="531"/>
                  </a:lnTo>
                  <a:lnTo>
                    <a:pt x="5042" y="547"/>
                  </a:lnTo>
                  <a:lnTo>
                    <a:pt x="5080" y="597"/>
                  </a:lnTo>
                  <a:lnTo>
                    <a:pt x="5319" y="587"/>
                  </a:lnTo>
                  <a:lnTo>
                    <a:pt x="5362" y="628"/>
                  </a:lnTo>
                  <a:lnTo>
                    <a:pt x="5345" y="677"/>
                  </a:lnTo>
                  <a:lnTo>
                    <a:pt x="5415" y="712"/>
                  </a:lnTo>
                  <a:lnTo>
                    <a:pt x="5451" y="685"/>
                  </a:lnTo>
                  <a:lnTo>
                    <a:pt x="5622" y="705"/>
                  </a:lnTo>
                  <a:lnTo>
                    <a:pt x="5655" y="677"/>
                  </a:lnTo>
                  <a:lnTo>
                    <a:pt x="5677" y="721"/>
                  </a:lnTo>
                  <a:lnTo>
                    <a:pt x="5747" y="757"/>
                  </a:lnTo>
                  <a:lnTo>
                    <a:pt x="5780" y="732"/>
                  </a:lnTo>
                  <a:lnTo>
                    <a:pt x="5744" y="693"/>
                  </a:lnTo>
                  <a:lnTo>
                    <a:pt x="5765" y="660"/>
                  </a:lnTo>
                  <a:lnTo>
                    <a:pt x="6062" y="711"/>
                  </a:lnTo>
                  <a:lnTo>
                    <a:pt x="6258" y="838"/>
                  </a:lnTo>
                  <a:lnTo>
                    <a:pt x="6302" y="838"/>
                  </a:lnTo>
                  <a:lnTo>
                    <a:pt x="6352" y="942"/>
                  </a:lnTo>
                  <a:lnTo>
                    <a:pt x="6328" y="886"/>
                  </a:lnTo>
                  <a:lnTo>
                    <a:pt x="6361" y="881"/>
                  </a:lnTo>
                  <a:lnTo>
                    <a:pt x="6383" y="903"/>
                  </a:lnTo>
                  <a:lnTo>
                    <a:pt x="6439" y="896"/>
                  </a:lnTo>
                  <a:lnTo>
                    <a:pt x="6518" y="954"/>
                  </a:lnTo>
                  <a:lnTo>
                    <a:pt x="6404" y="1020"/>
                  </a:lnTo>
                  <a:lnTo>
                    <a:pt x="6428" y="1039"/>
                  </a:lnTo>
                  <a:lnTo>
                    <a:pt x="6387" y="1051"/>
                  </a:lnTo>
                  <a:lnTo>
                    <a:pt x="6420" y="1076"/>
                  </a:lnTo>
                  <a:lnTo>
                    <a:pt x="6352" y="1077"/>
                  </a:lnTo>
                  <a:lnTo>
                    <a:pt x="6327" y="1039"/>
                  </a:lnTo>
                  <a:lnTo>
                    <a:pt x="6303" y="1054"/>
                  </a:lnTo>
                  <a:lnTo>
                    <a:pt x="6258" y="993"/>
                  </a:lnTo>
                  <a:lnTo>
                    <a:pt x="6179" y="995"/>
                  </a:lnTo>
                  <a:lnTo>
                    <a:pt x="6158" y="958"/>
                  </a:lnTo>
                  <a:lnTo>
                    <a:pt x="6178" y="942"/>
                  </a:lnTo>
                  <a:lnTo>
                    <a:pt x="6150" y="942"/>
                  </a:lnTo>
                  <a:lnTo>
                    <a:pt x="6124" y="954"/>
                  </a:lnTo>
                  <a:lnTo>
                    <a:pt x="6151" y="996"/>
                  </a:lnTo>
                  <a:lnTo>
                    <a:pt x="6135" y="1023"/>
                  </a:lnTo>
                  <a:lnTo>
                    <a:pt x="6069" y="1065"/>
                  </a:lnTo>
                  <a:lnTo>
                    <a:pt x="6024" y="1055"/>
                  </a:lnTo>
                  <a:lnTo>
                    <a:pt x="6099" y="1173"/>
                  </a:lnTo>
                  <a:lnTo>
                    <a:pt x="6085" y="1219"/>
                  </a:lnTo>
                  <a:lnTo>
                    <a:pt x="6009" y="1187"/>
                  </a:lnTo>
                  <a:lnTo>
                    <a:pt x="6012" y="1206"/>
                  </a:lnTo>
                  <a:lnTo>
                    <a:pt x="5875" y="1264"/>
                  </a:lnTo>
                  <a:lnTo>
                    <a:pt x="5751" y="1384"/>
                  </a:lnTo>
                  <a:lnTo>
                    <a:pt x="5669" y="1338"/>
                  </a:lnTo>
                  <a:lnTo>
                    <a:pt x="5593" y="1387"/>
                  </a:lnTo>
                  <a:lnTo>
                    <a:pt x="5593" y="1344"/>
                  </a:lnTo>
                  <a:lnTo>
                    <a:pt x="5549" y="1388"/>
                  </a:lnTo>
                  <a:lnTo>
                    <a:pt x="5493" y="1386"/>
                  </a:lnTo>
                  <a:lnTo>
                    <a:pt x="5436" y="1502"/>
                  </a:lnTo>
                  <a:lnTo>
                    <a:pt x="5483" y="1526"/>
                  </a:lnTo>
                  <a:lnTo>
                    <a:pt x="5465" y="1564"/>
                  </a:lnTo>
                  <a:lnTo>
                    <a:pt x="5486" y="1625"/>
                  </a:lnTo>
                  <a:lnTo>
                    <a:pt x="5446" y="1614"/>
                  </a:lnTo>
                  <a:lnTo>
                    <a:pt x="5423" y="1668"/>
                  </a:lnTo>
                  <a:lnTo>
                    <a:pt x="5437" y="1714"/>
                  </a:lnTo>
                  <a:lnTo>
                    <a:pt x="5353" y="1753"/>
                  </a:lnTo>
                  <a:lnTo>
                    <a:pt x="5362" y="1808"/>
                  </a:lnTo>
                  <a:lnTo>
                    <a:pt x="5306" y="1822"/>
                  </a:lnTo>
                  <a:lnTo>
                    <a:pt x="5293" y="1881"/>
                  </a:lnTo>
                  <a:lnTo>
                    <a:pt x="5241" y="1943"/>
                  </a:lnTo>
                  <a:lnTo>
                    <a:pt x="5196" y="1714"/>
                  </a:lnTo>
                  <a:lnTo>
                    <a:pt x="5200" y="1591"/>
                  </a:lnTo>
                  <a:lnTo>
                    <a:pt x="5241" y="1518"/>
                  </a:lnTo>
                  <a:lnTo>
                    <a:pt x="5299" y="1503"/>
                  </a:lnTo>
                  <a:lnTo>
                    <a:pt x="5434" y="1350"/>
                  </a:lnTo>
                  <a:lnTo>
                    <a:pt x="5498" y="1318"/>
                  </a:lnTo>
                  <a:lnTo>
                    <a:pt x="5520" y="1230"/>
                  </a:lnTo>
                  <a:lnTo>
                    <a:pt x="5549" y="1207"/>
                  </a:lnTo>
                  <a:lnTo>
                    <a:pt x="5497" y="1206"/>
                  </a:lnTo>
                  <a:lnTo>
                    <a:pt x="5482" y="1279"/>
                  </a:lnTo>
                  <a:lnTo>
                    <a:pt x="5367" y="1340"/>
                  </a:lnTo>
                  <a:lnTo>
                    <a:pt x="5378" y="1246"/>
                  </a:lnTo>
                  <a:lnTo>
                    <a:pt x="5254" y="1268"/>
                  </a:lnTo>
                  <a:lnTo>
                    <a:pt x="5138" y="1387"/>
                  </a:lnTo>
                  <a:lnTo>
                    <a:pt x="5161" y="1438"/>
                  </a:lnTo>
                  <a:lnTo>
                    <a:pt x="5037" y="1455"/>
                  </a:lnTo>
                  <a:lnTo>
                    <a:pt x="5021" y="1440"/>
                  </a:lnTo>
                  <a:lnTo>
                    <a:pt x="5063" y="1432"/>
                  </a:lnTo>
                  <a:lnTo>
                    <a:pt x="4959" y="1400"/>
                  </a:lnTo>
                  <a:lnTo>
                    <a:pt x="4929" y="1432"/>
                  </a:lnTo>
                  <a:lnTo>
                    <a:pt x="4694" y="1433"/>
                  </a:lnTo>
                  <a:lnTo>
                    <a:pt x="4417" y="1709"/>
                  </a:lnTo>
                  <a:lnTo>
                    <a:pt x="4473" y="1721"/>
                  </a:lnTo>
                  <a:lnTo>
                    <a:pt x="4473" y="1771"/>
                  </a:lnTo>
                  <a:lnTo>
                    <a:pt x="4507" y="1740"/>
                  </a:lnTo>
                  <a:lnTo>
                    <a:pt x="4497" y="1783"/>
                  </a:lnTo>
                  <a:lnTo>
                    <a:pt x="4537" y="1759"/>
                  </a:lnTo>
                  <a:lnTo>
                    <a:pt x="4535" y="1786"/>
                  </a:lnTo>
                  <a:lnTo>
                    <a:pt x="4546" y="1740"/>
                  </a:lnTo>
                  <a:lnTo>
                    <a:pt x="4589" y="1741"/>
                  </a:lnTo>
                  <a:lnTo>
                    <a:pt x="4647" y="1801"/>
                  </a:lnTo>
                  <a:lnTo>
                    <a:pt x="4592" y="1806"/>
                  </a:lnTo>
                  <a:lnTo>
                    <a:pt x="4641" y="1824"/>
                  </a:lnTo>
                  <a:lnTo>
                    <a:pt x="4653" y="1866"/>
                  </a:lnTo>
                  <a:lnTo>
                    <a:pt x="4614" y="1952"/>
                  </a:lnTo>
                  <a:lnTo>
                    <a:pt x="4606" y="2082"/>
                  </a:lnTo>
                  <a:lnTo>
                    <a:pt x="4411" y="2358"/>
                  </a:lnTo>
                  <a:lnTo>
                    <a:pt x="4342" y="2396"/>
                  </a:lnTo>
                  <a:lnTo>
                    <a:pt x="4287" y="2358"/>
                  </a:lnTo>
                  <a:lnTo>
                    <a:pt x="4240" y="2412"/>
                  </a:lnTo>
                  <a:lnTo>
                    <a:pt x="4237" y="2401"/>
                  </a:lnTo>
                  <a:lnTo>
                    <a:pt x="4262" y="2358"/>
                  </a:lnTo>
                  <a:lnTo>
                    <a:pt x="4249" y="2289"/>
                  </a:lnTo>
                  <a:lnTo>
                    <a:pt x="4334" y="2261"/>
                  </a:lnTo>
                  <a:lnTo>
                    <a:pt x="4403" y="2077"/>
                  </a:lnTo>
                  <a:lnTo>
                    <a:pt x="4257" y="2121"/>
                  </a:lnTo>
                  <a:lnTo>
                    <a:pt x="4237" y="2052"/>
                  </a:lnTo>
                  <a:lnTo>
                    <a:pt x="4120" y="2010"/>
                  </a:lnTo>
                  <a:lnTo>
                    <a:pt x="4050" y="1821"/>
                  </a:lnTo>
                  <a:lnTo>
                    <a:pt x="3972" y="1786"/>
                  </a:lnTo>
                  <a:lnTo>
                    <a:pt x="3834" y="1837"/>
                  </a:lnTo>
                  <a:lnTo>
                    <a:pt x="3859" y="1878"/>
                  </a:lnTo>
                  <a:lnTo>
                    <a:pt x="3802" y="1990"/>
                  </a:lnTo>
                  <a:lnTo>
                    <a:pt x="3748" y="2020"/>
                  </a:lnTo>
                  <a:lnTo>
                    <a:pt x="3691" y="1993"/>
                  </a:lnTo>
                  <a:lnTo>
                    <a:pt x="3621" y="1981"/>
                  </a:lnTo>
                  <a:lnTo>
                    <a:pt x="3441" y="2033"/>
                  </a:lnTo>
                  <a:lnTo>
                    <a:pt x="3280" y="1956"/>
                  </a:lnTo>
                  <a:lnTo>
                    <a:pt x="3179" y="1967"/>
                  </a:lnTo>
                  <a:lnTo>
                    <a:pt x="3142" y="1905"/>
                  </a:lnTo>
                  <a:lnTo>
                    <a:pt x="3042" y="1866"/>
                  </a:lnTo>
                  <a:lnTo>
                    <a:pt x="2989" y="1908"/>
                  </a:lnTo>
                  <a:lnTo>
                    <a:pt x="2986" y="1992"/>
                  </a:lnTo>
                  <a:lnTo>
                    <a:pt x="2756" y="1955"/>
                  </a:lnTo>
                  <a:lnTo>
                    <a:pt x="2633" y="2033"/>
                  </a:lnTo>
                  <a:lnTo>
                    <a:pt x="2568" y="2063"/>
                  </a:lnTo>
                  <a:lnTo>
                    <a:pt x="2488" y="2002"/>
                  </a:lnTo>
                  <a:lnTo>
                    <a:pt x="2435" y="2036"/>
                  </a:lnTo>
                  <a:lnTo>
                    <a:pt x="2339" y="1993"/>
                  </a:lnTo>
                  <a:lnTo>
                    <a:pt x="2302" y="1990"/>
                  </a:lnTo>
                  <a:lnTo>
                    <a:pt x="2275" y="1923"/>
                  </a:lnTo>
                  <a:lnTo>
                    <a:pt x="2221" y="1923"/>
                  </a:lnTo>
                  <a:lnTo>
                    <a:pt x="2202" y="1935"/>
                  </a:lnTo>
                  <a:lnTo>
                    <a:pt x="2159" y="1885"/>
                  </a:lnTo>
                  <a:lnTo>
                    <a:pt x="2130" y="1898"/>
                  </a:lnTo>
                  <a:lnTo>
                    <a:pt x="2106" y="1914"/>
                  </a:lnTo>
                  <a:lnTo>
                    <a:pt x="1996" y="1812"/>
                  </a:lnTo>
                  <a:lnTo>
                    <a:pt x="1965" y="1802"/>
                  </a:lnTo>
                  <a:lnTo>
                    <a:pt x="1893" y="1724"/>
                  </a:lnTo>
                  <a:lnTo>
                    <a:pt x="1825" y="1771"/>
                  </a:lnTo>
                  <a:lnTo>
                    <a:pt x="1813" y="1739"/>
                  </a:lnTo>
                  <a:lnTo>
                    <a:pt x="1713" y="1733"/>
                  </a:lnTo>
                  <a:lnTo>
                    <a:pt x="1674" y="1678"/>
                  </a:lnTo>
                  <a:lnTo>
                    <a:pt x="1622" y="1682"/>
                  </a:lnTo>
                  <a:lnTo>
                    <a:pt x="1601" y="1705"/>
                  </a:lnTo>
                  <a:lnTo>
                    <a:pt x="1536" y="1718"/>
                  </a:lnTo>
                  <a:lnTo>
                    <a:pt x="1517" y="1705"/>
                  </a:lnTo>
                  <a:lnTo>
                    <a:pt x="1493" y="1749"/>
                  </a:lnTo>
                  <a:lnTo>
                    <a:pt x="1471" y="1739"/>
                  </a:lnTo>
                  <a:lnTo>
                    <a:pt x="1392" y="1751"/>
                  </a:lnTo>
                  <a:lnTo>
                    <a:pt x="1367" y="1739"/>
                  </a:lnTo>
                  <a:lnTo>
                    <a:pt x="1357" y="1751"/>
                  </a:lnTo>
                  <a:lnTo>
                    <a:pt x="1398" y="1802"/>
                  </a:lnTo>
                  <a:lnTo>
                    <a:pt x="1369" y="1832"/>
                  </a:lnTo>
                  <a:lnTo>
                    <a:pt x="1370" y="1874"/>
                  </a:lnTo>
                  <a:lnTo>
                    <a:pt x="1416" y="1875"/>
                  </a:lnTo>
                  <a:lnTo>
                    <a:pt x="1438" y="1914"/>
                  </a:lnTo>
                  <a:lnTo>
                    <a:pt x="1424" y="1944"/>
                  </a:lnTo>
                  <a:lnTo>
                    <a:pt x="1392" y="1923"/>
                  </a:lnTo>
                  <a:lnTo>
                    <a:pt x="1367" y="1943"/>
                  </a:lnTo>
                  <a:lnTo>
                    <a:pt x="1339" y="1927"/>
                  </a:lnTo>
                  <a:lnTo>
                    <a:pt x="1325" y="1898"/>
                  </a:lnTo>
                  <a:lnTo>
                    <a:pt x="1295" y="1914"/>
                  </a:lnTo>
                  <a:lnTo>
                    <a:pt x="1273" y="1900"/>
                  </a:lnTo>
                  <a:lnTo>
                    <a:pt x="1245" y="1923"/>
                  </a:lnTo>
                  <a:lnTo>
                    <a:pt x="1211" y="1929"/>
                  </a:lnTo>
                  <a:lnTo>
                    <a:pt x="1190" y="1898"/>
                  </a:lnTo>
                  <a:lnTo>
                    <a:pt x="1066" y="1890"/>
                  </a:lnTo>
                  <a:lnTo>
                    <a:pt x="1054" y="1905"/>
                  </a:lnTo>
                  <a:lnTo>
                    <a:pt x="1042" y="1904"/>
                  </a:lnTo>
                  <a:lnTo>
                    <a:pt x="1020" y="1937"/>
                  </a:lnTo>
                  <a:lnTo>
                    <a:pt x="1023" y="1970"/>
                  </a:lnTo>
                  <a:lnTo>
                    <a:pt x="1008" y="1973"/>
                  </a:lnTo>
                  <a:lnTo>
                    <a:pt x="999" y="1944"/>
                  </a:lnTo>
                  <a:lnTo>
                    <a:pt x="980" y="1947"/>
                  </a:lnTo>
                  <a:lnTo>
                    <a:pt x="975" y="2042"/>
                  </a:lnTo>
                  <a:lnTo>
                    <a:pt x="993" y="2070"/>
                  </a:lnTo>
                  <a:lnTo>
                    <a:pt x="993" y="2096"/>
                  </a:lnTo>
                  <a:lnTo>
                    <a:pt x="1015" y="2092"/>
                  </a:lnTo>
                  <a:lnTo>
                    <a:pt x="1042" y="2079"/>
                  </a:lnTo>
                  <a:lnTo>
                    <a:pt x="1064" y="2121"/>
                  </a:lnTo>
                  <a:lnTo>
                    <a:pt x="1078" y="2148"/>
                  </a:lnTo>
                  <a:lnTo>
                    <a:pt x="1097" y="2184"/>
                  </a:lnTo>
                  <a:lnTo>
                    <a:pt x="1126" y="2193"/>
                  </a:lnTo>
                  <a:lnTo>
                    <a:pt x="1089" y="2221"/>
                  </a:lnTo>
                  <a:lnTo>
                    <a:pt x="1065" y="2194"/>
                  </a:lnTo>
                  <a:lnTo>
                    <a:pt x="1040" y="2300"/>
                  </a:lnTo>
                  <a:lnTo>
                    <a:pt x="1070" y="2328"/>
                  </a:lnTo>
                  <a:lnTo>
                    <a:pt x="1095" y="2431"/>
                  </a:lnTo>
                  <a:lnTo>
                    <a:pt x="1071" y="2412"/>
                  </a:lnTo>
                  <a:lnTo>
                    <a:pt x="1047" y="2401"/>
                  </a:lnTo>
                  <a:lnTo>
                    <a:pt x="1015" y="2396"/>
                  </a:lnTo>
                  <a:lnTo>
                    <a:pt x="993" y="2384"/>
                  </a:lnTo>
                  <a:lnTo>
                    <a:pt x="973" y="2381"/>
                  </a:lnTo>
                  <a:lnTo>
                    <a:pt x="958" y="2345"/>
                  </a:lnTo>
                  <a:lnTo>
                    <a:pt x="918" y="2366"/>
                  </a:lnTo>
                  <a:lnTo>
                    <a:pt x="883" y="2365"/>
                  </a:lnTo>
                  <a:lnTo>
                    <a:pt x="856" y="2334"/>
                  </a:lnTo>
                  <a:lnTo>
                    <a:pt x="796" y="2303"/>
                  </a:lnTo>
                  <a:lnTo>
                    <a:pt x="737" y="2309"/>
                  </a:lnTo>
                  <a:lnTo>
                    <a:pt x="671" y="2258"/>
                  </a:lnTo>
                  <a:lnTo>
                    <a:pt x="722" y="2212"/>
                  </a:lnTo>
                  <a:lnTo>
                    <a:pt x="727" y="2170"/>
                  </a:lnTo>
                  <a:lnTo>
                    <a:pt x="726" y="2131"/>
                  </a:lnTo>
                  <a:lnTo>
                    <a:pt x="733" y="2098"/>
                  </a:lnTo>
                  <a:lnTo>
                    <a:pt x="765" y="2088"/>
                  </a:lnTo>
                  <a:lnTo>
                    <a:pt x="745" y="2027"/>
                  </a:lnTo>
                  <a:lnTo>
                    <a:pt x="708" y="2010"/>
                  </a:lnTo>
                  <a:lnTo>
                    <a:pt x="688" y="2000"/>
                  </a:lnTo>
                  <a:lnTo>
                    <a:pt x="660" y="2009"/>
                  </a:lnTo>
                  <a:lnTo>
                    <a:pt x="605" y="1992"/>
                  </a:lnTo>
                  <a:lnTo>
                    <a:pt x="562" y="1931"/>
                  </a:lnTo>
                  <a:lnTo>
                    <a:pt x="524" y="1913"/>
                  </a:lnTo>
                  <a:lnTo>
                    <a:pt x="505" y="1858"/>
                  </a:lnTo>
                  <a:lnTo>
                    <a:pt x="475" y="1851"/>
                  </a:lnTo>
                  <a:lnTo>
                    <a:pt x="444" y="1870"/>
                  </a:lnTo>
                  <a:lnTo>
                    <a:pt x="423" y="1881"/>
                  </a:lnTo>
                  <a:lnTo>
                    <a:pt x="412" y="1856"/>
                  </a:lnTo>
                  <a:lnTo>
                    <a:pt x="399" y="1831"/>
                  </a:lnTo>
                  <a:lnTo>
                    <a:pt x="441" y="1825"/>
                  </a:lnTo>
                  <a:lnTo>
                    <a:pt x="439" y="1810"/>
                  </a:lnTo>
                  <a:lnTo>
                    <a:pt x="429" y="1797"/>
                  </a:lnTo>
                  <a:lnTo>
                    <a:pt x="412" y="1785"/>
                  </a:lnTo>
                  <a:lnTo>
                    <a:pt x="391" y="1718"/>
                  </a:lnTo>
                  <a:lnTo>
                    <a:pt x="355" y="1686"/>
                  </a:lnTo>
                  <a:lnTo>
                    <a:pt x="322" y="1684"/>
                  </a:lnTo>
                  <a:lnTo>
                    <a:pt x="287" y="1684"/>
                  </a:lnTo>
                  <a:lnTo>
                    <a:pt x="265" y="1664"/>
                  </a:lnTo>
                  <a:lnTo>
                    <a:pt x="241" y="1660"/>
                  </a:lnTo>
                  <a:lnTo>
                    <a:pt x="222" y="1660"/>
                  </a:lnTo>
                  <a:lnTo>
                    <a:pt x="210" y="1678"/>
                  </a:lnTo>
                  <a:lnTo>
                    <a:pt x="186" y="1703"/>
                  </a:lnTo>
                  <a:lnTo>
                    <a:pt x="181" y="1730"/>
                  </a:lnTo>
                  <a:lnTo>
                    <a:pt x="173" y="1739"/>
                  </a:lnTo>
                  <a:lnTo>
                    <a:pt x="159" y="1783"/>
                  </a:lnTo>
                  <a:lnTo>
                    <a:pt x="150" y="1768"/>
                  </a:lnTo>
                  <a:lnTo>
                    <a:pt x="145" y="1752"/>
                  </a:lnTo>
                  <a:lnTo>
                    <a:pt x="0" y="17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2" name="Freeform 396">
              <a:extLst>
                <a:ext uri="{FF2B5EF4-FFF2-40B4-BE49-F238E27FC236}">
                  <a16:creationId xmlns:a16="http://schemas.microsoft.com/office/drawing/2014/main" id="{D95A34CA-A065-422F-B752-83C47493E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6533" y="1827522"/>
              <a:ext cx="90975" cy="44553"/>
            </a:xfrm>
            <a:custGeom>
              <a:avLst/>
              <a:gdLst>
                <a:gd name="T0" fmla="*/ 0 w 190"/>
                <a:gd name="T1" fmla="*/ 2 h 94"/>
                <a:gd name="T2" fmla="*/ 1 w 190"/>
                <a:gd name="T3" fmla="*/ 1 h 94"/>
                <a:gd name="T4" fmla="*/ 0 w 190"/>
                <a:gd name="T5" fmla="*/ 1 h 94"/>
                <a:gd name="T6" fmla="*/ 3 w 190"/>
                <a:gd name="T7" fmla="*/ 0 h 94"/>
                <a:gd name="T8" fmla="*/ 4 w 190"/>
                <a:gd name="T9" fmla="*/ 0 h 94"/>
                <a:gd name="T10" fmla="*/ 3 w 190"/>
                <a:gd name="T11" fmla="*/ 1 h 94"/>
                <a:gd name="T12" fmla="*/ 4 w 190"/>
                <a:gd name="T13" fmla="*/ 1 h 94"/>
                <a:gd name="T14" fmla="*/ 1 w 190"/>
                <a:gd name="T15" fmla="*/ 2 h 94"/>
                <a:gd name="T16" fmla="*/ 1 w 190"/>
                <a:gd name="T17" fmla="*/ 2 h 94"/>
                <a:gd name="T18" fmla="*/ 1 w 190"/>
                <a:gd name="T19" fmla="*/ 2 h 94"/>
                <a:gd name="T20" fmla="*/ 0 w 190"/>
                <a:gd name="T21" fmla="*/ 2 h 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0"/>
                <a:gd name="T34" fmla="*/ 0 h 94"/>
                <a:gd name="T35" fmla="*/ 190 w 190"/>
                <a:gd name="T36" fmla="*/ 94 h 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0" h="94">
                  <a:moveTo>
                    <a:pt x="0" y="67"/>
                  </a:moveTo>
                  <a:lnTo>
                    <a:pt x="39" y="46"/>
                  </a:lnTo>
                  <a:lnTo>
                    <a:pt x="11" y="27"/>
                  </a:lnTo>
                  <a:lnTo>
                    <a:pt x="146" y="0"/>
                  </a:lnTo>
                  <a:lnTo>
                    <a:pt x="168" y="1"/>
                  </a:lnTo>
                  <a:lnTo>
                    <a:pt x="142" y="25"/>
                  </a:lnTo>
                  <a:lnTo>
                    <a:pt x="190" y="23"/>
                  </a:lnTo>
                  <a:lnTo>
                    <a:pt x="66" y="79"/>
                  </a:lnTo>
                  <a:lnTo>
                    <a:pt x="39" y="94"/>
                  </a:lnTo>
                  <a:lnTo>
                    <a:pt x="45" y="71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3" name="Freeform 397">
              <a:extLst>
                <a:ext uri="{FF2B5EF4-FFF2-40B4-BE49-F238E27FC236}">
                  <a16:creationId xmlns:a16="http://schemas.microsoft.com/office/drawing/2014/main" id="{D4A12C9F-9254-4294-89BA-A308526E7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488" y="2290555"/>
              <a:ext cx="37064" cy="22276"/>
            </a:xfrm>
            <a:custGeom>
              <a:avLst/>
              <a:gdLst>
                <a:gd name="T0" fmla="*/ 0 w 75"/>
                <a:gd name="T1" fmla="*/ 1 h 49"/>
                <a:gd name="T2" fmla="*/ 1 w 75"/>
                <a:gd name="T3" fmla="*/ 0 h 49"/>
                <a:gd name="T4" fmla="*/ 2 w 75"/>
                <a:gd name="T5" fmla="*/ 1 h 49"/>
                <a:gd name="T6" fmla="*/ 0 w 75"/>
                <a:gd name="T7" fmla="*/ 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49"/>
                <a:gd name="T14" fmla="*/ 75 w 75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49">
                  <a:moveTo>
                    <a:pt x="0" y="49"/>
                  </a:moveTo>
                  <a:lnTo>
                    <a:pt x="22" y="0"/>
                  </a:lnTo>
                  <a:lnTo>
                    <a:pt x="75" y="27"/>
                  </a:lnTo>
                  <a:lnTo>
                    <a:pt x="0" y="4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4" name="Freeform 398">
              <a:extLst>
                <a:ext uri="{FF2B5EF4-FFF2-40B4-BE49-F238E27FC236}">
                  <a16:creationId xmlns:a16="http://schemas.microsoft.com/office/drawing/2014/main" id="{D0A56F87-D027-49DF-ABB1-F0A51715E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508" y="2152123"/>
              <a:ext cx="111192" cy="92288"/>
            </a:xfrm>
            <a:custGeom>
              <a:avLst/>
              <a:gdLst>
                <a:gd name="T0" fmla="*/ 0 w 229"/>
                <a:gd name="T1" fmla="*/ 2 h 204"/>
                <a:gd name="T2" fmla="*/ 0 w 229"/>
                <a:gd name="T3" fmla="*/ 3 h 204"/>
                <a:gd name="T4" fmla="*/ 1 w 229"/>
                <a:gd name="T5" fmla="*/ 3 h 204"/>
                <a:gd name="T6" fmla="*/ 2 w 229"/>
                <a:gd name="T7" fmla="*/ 4 h 204"/>
                <a:gd name="T8" fmla="*/ 2 w 229"/>
                <a:gd name="T9" fmla="*/ 3 h 204"/>
                <a:gd name="T10" fmla="*/ 2 w 229"/>
                <a:gd name="T11" fmla="*/ 5 h 204"/>
                <a:gd name="T12" fmla="*/ 5 w 229"/>
                <a:gd name="T13" fmla="*/ 5 h 204"/>
                <a:gd name="T14" fmla="*/ 4 w 229"/>
                <a:gd name="T15" fmla="*/ 4 h 204"/>
                <a:gd name="T16" fmla="*/ 3 w 229"/>
                <a:gd name="T17" fmla="*/ 3 h 204"/>
                <a:gd name="T18" fmla="*/ 3 w 229"/>
                <a:gd name="T19" fmla="*/ 1 h 204"/>
                <a:gd name="T20" fmla="*/ 5 w 229"/>
                <a:gd name="T21" fmla="*/ 0 h 204"/>
                <a:gd name="T22" fmla="*/ 1 w 229"/>
                <a:gd name="T23" fmla="*/ 0 h 204"/>
                <a:gd name="T24" fmla="*/ 1 w 229"/>
                <a:gd name="T25" fmla="*/ 2 h 204"/>
                <a:gd name="T26" fmla="*/ 0 w 229"/>
                <a:gd name="T27" fmla="*/ 2 h 20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9"/>
                <a:gd name="T43" fmla="*/ 0 h 204"/>
                <a:gd name="T44" fmla="*/ 229 w 229"/>
                <a:gd name="T45" fmla="*/ 204 h 20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9" h="204">
                  <a:moveTo>
                    <a:pt x="0" y="103"/>
                  </a:moveTo>
                  <a:lnTo>
                    <a:pt x="16" y="146"/>
                  </a:lnTo>
                  <a:lnTo>
                    <a:pt x="41" y="131"/>
                  </a:lnTo>
                  <a:lnTo>
                    <a:pt x="71" y="159"/>
                  </a:lnTo>
                  <a:lnTo>
                    <a:pt x="91" y="146"/>
                  </a:lnTo>
                  <a:lnTo>
                    <a:pt x="82" y="196"/>
                  </a:lnTo>
                  <a:lnTo>
                    <a:pt x="229" y="204"/>
                  </a:lnTo>
                  <a:lnTo>
                    <a:pt x="175" y="167"/>
                  </a:lnTo>
                  <a:lnTo>
                    <a:pt x="147" y="105"/>
                  </a:lnTo>
                  <a:lnTo>
                    <a:pt x="148" y="38"/>
                  </a:lnTo>
                  <a:lnTo>
                    <a:pt x="186" y="0"/>
                  </a:lnTo>
                  <a:lnTo>
                    <a:pt x="57" y="13"/>
                  </a:lnTo>
                  <a:lnTo>
                    <a:pt x="25" y="103"/>
                  </a:lnTo>
                  <a:lnTo>
                    <a:pt x="0" y="10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5" name="Freeform 399">
              <a:extLst>
                <a:ext uri="{FF2B5EF4-FFF2-40B4-BE49-F238E27FC236}">
                  <a16:creationId xmlns:a16="http://schemas.microsoft.com/office/drawing/2014/main" id="{6652F361-6D4F-4178-9D5A-E5EFC2C8D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572" y="2002552"/>
              <a:ext cx="283034" cy="149571"/>
            </a:xfrm>
            <a:custGeom>
              <a:avLst/>
              <a:gdLst>
                <a:gd name="T0" fmla="*/ 0 w 587"/>
                <a:gd name="T1" fmla="*/ 7 h 330"/>
                <a:gd name="T2" fmla="*/ 1 w 587"/>
                <a:gd name="T3" fmla="*/ 7 h 330"/>
                <a:gd name="T4" fmla="*/ 0 w 587"/>
                <a:gd name="T5" fmla="*/ 7 h 330"/>
                <a:gd name="T6" fmla="*/ 3 w 587"/>
                <a:gd name="T7" fmla="*/ 8 h 330"/>
                <a:gd name="T8" fmla="*/ 3 w 587"/>
                <a:gd name="T9" fmla="*/ 7 h 330"/>
                <a:gd name="T10" fmla="*/ 3 w 587"/>
                <a:gd name="T11" fmla="*/ 7 h 330"/>
                <a:gd name="T12" fmla="*/ 3 w 587"/>
                <a:gd name="T13" fmla="*/ 7 h 330"/>
                <a:gd name="T14" fmla="*/ 4 w 587"/>
                <a:gd name="T15" fmla="*/ 7 h 330"/>
                <a:gd name="T16" fmla="*/ 3 w 587"/>
                <a:gd name="T17" fmla="*/ 6 h 330"/>
                <a:gd name="T18" fmla="*/ 4 w 587"/>
                <a:gd name="T19" fmla="*/ 6 h 330"/>
                <a:gd name="T20" fmla="*/ 5 w 587"/>
                <a:gd name="T21" fmla="*/ 6 h 330"/>
                <a:gd name="T22" fmla="*/ 4 w 587"/>
                <a:gd name="T23" fmla="*/ 5 h 330"/>
                <a:gd name="T24" fmla="*/ 5 w 587"/>
                <a:gd name="T25" fmla="*/ 5 h 330"/>
                <a:gd name="T26" fmla="*/ 5 w 587"/>
                <a:gd name="T27" fmla="*/ 5 h 330"/>
                <a:gd name="T28" fmla="*/ 6 w 587"/>
                <a:gd name="T29" fmla="*/ 5 h 330"/>
                <a:gd name="T30" fmla="*/ 6 w 587"/>
                <a:gd name="T31" fmla="*/ 4 h 330"/>
                <a:gd name="T32" fmla="*/ 13 w 587"/>
                <a:gd name="T33" fmla="*/ 2 h 330"/>
                <a:gd name="T34" fmla="*/ 14 w 587"/>
                <a:gd name="T35" fmla="*/ 1 h 330"/>
                <a:gd name="T36" fmla="*/ 13 w 587"/>
                <a:gd name="T37" fmla="*/ 0 h 330"/>
                <a:gd name="T38" fmla="*/ 9 w 587"/>
                <a:gd name="T39" fmla="*/ 1 h 330"/>
                <a:gd name="T40" fmla="*/ 7 w 587"/>
                <a:gd name="T41" fmla="*/ 1 h 330"/>
                <a:gd name="T42" fmla="*/ 3 w 587"/>
                <a:gd name="T43" fmla="*/ 4 h 330"/>
                <a:gd name="T44" fmla="*/ 2 w 587"/>
                <a:gd name="T45" fmla="*/ 4 h 330"/>
                <a:gd name="T46" fmla="*/ 2 w 587"/>
                <a:gd name="T47" fmla="*/ 5 h 330"/>
                <a:gd name="T48" fmla="*/ 3 w 587"/>
                <a:gd name="T49" fmla="*/ 5 h 330"/>
                <a:gd name="T50" fmla="*/ 2 w 587"/>
                <a:gd name="T51" fmla="*/ 5 h 330"/>
                <a:gd name="T52" fmla="*/ 2 w 587"/>
                <a:gd name="T53" fmla="*/ 5 h 330"/>
                <a:gd name="T54" fmla="*/ 1 w 587"/>
                <a:gd name="T55" fmla="*/ 6 h 330"/>
                <a:gd name="T56" fmla="*/ 2 w 587"/>
                <a:gd name="T57" fmla="*/ 6 h 330"/>
                <a:gd name="T58" fmla="*/ 0 w 587"/>
                <a:gd name="T59" fmla="*/ 7 h 33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587"/>
                <a:gd name="T91" fmla="*/ 0 h 330"/>
                <a:gd name="T92" fmla="*/ 587 w 587"/>
                <a:gd name="T93" fmla="*/ 330 h 33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587" h="330">
                  <a:moveTo>
                    <a:pt x="0" y="284"/>
                  </a:moveTo>
                  <a:lnTo>
                    <a:pt x="58" y="293"/>
                  </a:lnTo>
                  <a:lnTo>
                    <a:pt x="18" y="321"/>
                  </a:lnTo>
                  <a:lnTo>
                    <a:pt x="117" y="330"/>
                  </a:lnTo>
                  <a:lnTo>
                    <a:pt x="120" y="293"/>
                  </a:lnTo>
                  <a:lnTo>
                    <a:pt x="149" y="298"/>
                  </a:lnTo>
                  <a:lnTo>
                    <a:pt x="119" y="279"/>
                  </a:lnTo>
                  <a:lnTo>
                    <a:pt x="158" y="286"/>
                  </a:lnTo>
                  <a:lnTo>
                    <a:pt x="149" y="244"/>
                  </a:lnTo>
                  <a:lnTo>
                    <a:pt x="167" y="270"/>
                  </a:lnTo>
                  <a:lnTo>
                    <a:pt x="196" y="245"/>
                  </a:lnTo>
                  <a:lnTo>
                    <a:pt x="177" y="217"/>
                  </a:lnTo>
                  <a:lnTo>
                    <a:pt x="239" y="222"/>
                  </a:lnTo>
                  <a:lnTo>
                    <a:pt x="221" y="205"/>
                  </a:lnTo>
                  <a:lnTo>
                    <a:pt x="249" y="209"/>
                  </a:lnTo>
                  <a:lnTo>
                    <a:pt x="265" y="175"/>
                  </a:lnTo>
                  <a:lnTo>
                    <a:pt x="558" y="71"/>
                  </a:lnTo>
                  <a:lnTo>
                    <a:pt x="587" y="30"/>
                  </a:lnTo>
                  <a:lnTo>
                    <a:pt x="530" y="0"/>
                  </a:lnTo>
                  <a:lnTo>
                    <a:pt x="409" y="67"/>
                  </a:lnTo>
                  <a:lnTo>
                    <a:pt x="282" y="67"/>
                  </a:lnTo>
                  <a:lnTo>
                    <a:pt x="147" y="155"/>
                  </a:lnTo>
                  <a:lnTo>
                    <a:pt x="71" y="165"/>
                  </a:lnTo>
                  <a:lnTo>
                    <a:pt x="76" y="205"/>
                  </a:lnTo>
                  <a:lnTo>
                    <a:pt x="116" y="209"/>
                  </a:lnTo>
                  <a:lnTo>
                    <a:pt x="70" y="210"/>
                  </a:lnTo>
                  <a:lnTo>
                    <a:pt x="91" y="226"/>
                  </a:lnTo>
                  <a:lnTo>
                    <a:pt x="58" y="245"/>
                  </a:lnTo>
                  <a:lnTo>
                    <a:pt x="97" y="263"/>
                  </a:lnTo>
                  <a:lnTo>
                    <a:pt x="0" y="2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6" name="Freeform 400">
              <a:extLst>
                <a:ext uri="{FF2B5EF4-FFF2-40B4-BE49-F238E27FC236}">
                  <a16:creationId xmlns:a16="http://schemas.microsoft.com/office/drawing/2014/main" id="{F42C4230-B7CA-4FD8-858D-A32C4E172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7990" y="1805246"/>
              <a:ext cx="53911" cy="30232"/>
            </a:xfrm>
            <a:custGeom>
              <a:avLst/>
              <a:gdLst>
                <a:gd name="T0" fmla="*/ 0 w 115"/>
                <a:gd name="T1" fmla="*/ 1 h 66"/>
                <a:gd name="T2" fmla="*/ 1 w 115"/>
                <a:gd name="T3" fmla="*/ 1 h 66"/>
                <a:gd name="T4" fmla="*/ 3 w 115"/>
                <a:gd name="T5" fmla="*/ 1 h 66"/>
                <a:gd name="T6" fmla="*/ 1 w 115"/>
                <a:gd name="T7" fmla="*/ 0 h 66"/>
                <a:gd name="T8" fmla="*/ 0 w 115"/>
                <a:gd name="T9" fmla="*/ 1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66"/>
                <a:gd name="T17" fmla="*/ 115 w 115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66">
                  <a:moveTo>
                    <a:pt x="0" y="47"/>
                  </a:moveTo>
                  <a:lnTo>
                    <a:pt x="32" y="66"/>
                  </a:lnTo>
                  <a:lnTo>
                    <a:pt x="115" y="43"/>
                  </a:lnTo>
                  <a:lnTo>
                    <a:pt x="66" y="0"/>
                  </a:lnTo>
                  <a:lnTo>
                    <a:pt x="0" y="4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7" name="Freeform 401">
              <a:extLst>
                <a:ext uri="{FF2B5EF4-FFF2-40B4-BE49-F238E27FC236}">
                  <a16:creationId xmlns:a16="http://schemas.microsoft.com/office/drawing/2014/main" id="{C7C9331F-EBAA-44BB-B5DD-7D56520E5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0254" y="1865711"/>
              <a:ext cx="48857" cy="19094"/>
            </a:xfrm>
            <a:custGeom>
              <a:avLst/>
              <a:gdLst>
                <a:gd name="T0" fmla="*/ 0 w 103"/>
                <a:gd name="T1" fmla="*/ 0 h 42"/>
                <a:gd name="T2" fmla="*/ 1 w 103"/>
                <a:gd name="T3" fmla="*/ 1 h 42"/>
                <a:gd name="T4" fmla="*/ 1 w 103"/>
                <a:gd name="T5" fmla="*/ 1 h 42"/>
                <a:gd name="T6" fmla="*/ 2 w 103"/>
                <a:gd name="T7" fmla="*/ 1 h 42"/>
                <a:gd name="T8" fmla="*/ 2 w 103"/>
                <a:gd name="T9" fmla="*/ 1 h 42"/>
                <a:gd name="T10" fmla="*/ 0 w 103"/>
                <a:gd name="T11" fmla="*/ 0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3"/>
                <a:gd name="T19" fmla="*/ 0 h 42"/>
                <a:gd name="T20" fmla="*/ 103 w 103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3" h="42">
                  <a:moveTo>
                    <a:pt x="0" y="0"/>
                  </a:moveTo>
                  <a:lnTo>
                    <a:pt x="46" y="34"/>
                  </a:lnTo>
                  <a:lnTo>
                    <a:pt x="31" y="42"/>
                  </a:lnTo>
                  <a:lnTo>
                    <a:pt x="70" y="41"/>
                  </a:lnTo>
                  <a:lnTo>
                    <a:pt x="103" y="2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8" name="Freeform 402">
              <a:extLst>
                <a:ext uri="{FF2B5EF4-FFF2-40B4-BE49-F238E27FC236}">
                  <a16:creationId xmlns:a16="http://schemas.microsoft.com/office/drawing/2014/main" id="{5CF14D05-ED0A-437D-BD02-9B2F695D8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363" y="1811611"/>
              <a:ext cx="116246" cy="55691"/>
            </a:xfrm>
            <a:custGeom>
              <a:avLst/>
              <a:gdLst>
                <a:gd name="T0" fmla="*/ 0 w 242"/>
                <a:gd name="T1" fmla="*/ 2 h 123"/>
                <a:gd name="T2" fmla="*/ 1 w 242"/>
                <a:gd name="T3" fmla="*/ 1 h 123"/>
                <a:gd name="T4" fmla="*/ 4 w 242"/>
                <a:gd name="T5" fmla="*/ 0 h 123"/>
                <a:gd name="T6" fmla="*/ 6 w 242"/>
                <a:gd name="T7" fmla="*/ 1 h 123"/>
                <a:gd name="T8" fmla="*/ 5 w 242"/>
                <a:gd name="T9" fmla="*/ 2 h 123"/>
                <a:gd name="T10" fmla="*/ 5 w 242"/>
                <a:gd name="T11" fmla="*/ 2 h 123"/>
                <a:gd name="T12" fmla="*/ 2 w 242"/>
                <a:gd name="T13" fmla="*/ 3 h 123"/>
                <a:gd name="T14" fmla="*/ 0 w 242"/>
                <a:gd name="T15" fmla="*/ 2 h 1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"/>
                <a:gd name="T25" fmla="*/ 0 h 123"/>
                <a:gd name="T26" fmla="*/ 242 w 242"/>
                <a:gd name="T27" fmla="*/ 123 h 12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" h="123">
                  <a:moveTo>
                    <a:pt x="0" y="100"/>
                  </a:moveTo>
                  <a:lnTo>
                    <a:pt x="65" y="33"/>
                  </a:lnTo>
                  <a:lnTo>
                    <a:pt x="156" y="0"/>
                  </a:lnTo>
                  <a:lnTo>
                    <a:pt x="242" y="59"/>
                  </a:lnTo>
                  <a:lnTo>
                    <a:pt x="212" y="71"/>
                  </a:lnTo>
                  <a:lnTo>
                    <a:pt x="220" y="98"/>
                  </a:lnTo>
                  <a:lnTo>
                    <a:pt x="95" y="12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59" name="Freeform 403">
              <a:extLst>
                <a:ext uri="{FF2B5EF4-FFF2-40B4-BE49-F238E27FC236}">
                  <a16:creationId xmlns:a16="http://schemas.microsoft.com/office/drawing/2014/main" id="{B6ADBFE9-F1B3-4496-93AA-F31F3B5E2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949" y="1860937"/>
              <a:ext cx="131408" cy="63647"/>
            </a:xfrm>
            <a:custGeom>
              <a:avLst/>
              <a:gdLst>
                <a:gd name="T0" fmla="*/ 0 w 274"/>
                <a:gd name="T1" fmla="*/ 1 h 142"/>
                <a:gd name="T2" fmla="*/ 1 w 274"/>
                <a:gd name="T3" fmla="*/ 1 h 142"/>
                <a:gd name="T4" fmla="*/ 2 w 274"/>
                <a:gd name="T5" fmla="*/ 3 h 142"/>
                <a:gd name="T6" fmla="*/ 3 w 274"/>
                <a:gd name="T7" fmla="*/ 2 h 142"/>
                <a:gd name="T8" fmla="*/ 5 w 274"/>
                <a:gd name="T9" fmla="*/ 3 h 142"/>
                <a:gd name="T10" fmla="*/ 6 w 274"/>
                <a:gd name="T11" fmla="*/ 3 h 142"/>
                <a:gd name="T12" fmla="*/ 5 w 274"/>
                <a:gd name="T13" fmla="*/ 2 h 142"/>
                <a:gd name="T14" fmla="*/ 6 w 274"/>
                <a:gd name="T15" fmla="*/ 2 h 142"/>
                <a:gd name="T16" fmla="*/ 6 w 274"/>
                <a:gd name="T17" fmla="*/ 1 h 142"/>
                <a:gd name="T18" fmla="*/ 5 w 274"/>
                <a:gd name="T19" fmla="*/ 0 h 142"/>
                <a:gd name="T20" fmla="*/ 4 w 274"/>
                <a:gd name="T21" fmla="*/ 1 h 142"/>
                <a:gd name="T22" fmla="*/ 5 w 274"/>
                <a:gd name="T23" fmla="*/ 1 h 142"/>
                <a:gd name="T24" fmla="*/ 4 w 274"/>
                <a:gd name="T25" fmla="*/ 0 h 142"/>
                <a:gd name="T26" fmla="*/ 2 w 274"/>
                <a:gd name="T27" fmla="*/ 0 h 142"/>
                <a:gd name="T28" fmla="*/ 0 w 274"/>
                <a:gd name="T29" fmla="*/ 1 h 1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4"/>
                <a:gd name="T46" fmla="*/ 0 h 142"/>
                <a:gd name="T47" fmla="*/ 274 w 274"/>
                <a:gd name="T48" fmla="*/ 142 h 14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4" h="142">
                  <a:moveTo>
                    <a:pt x="0" y="61"/>
                  </a:moveTo>
                  <a:lnTo>
                    <a:pt x="50" y="68"/>
                  </a:lnTo>
                  <a:lnTo>
                    <a:pt x="85" y="118"/>
                  </a:lnTo>
                  <a:lnTo>
                    <a:pt x="114" y="103"/>
                  </a:lnTo>
                  <a:lnTo>
                    <a:pt x="225" y="142"/>
                  </a:lnTo>
                  <a:lnTo>
                    <a:pt x="264" y="126"/>
                  </a:lnTo>
                  <a:lnTo>
                    <a:pt x="235" y="88"/>
                  </a:lnTo>
                  <a:lnTo>
                    <a:pt x="258" y="98"/>
                  </a:lnTo>
                  <a:lnTo>
                    <a:pt x="274" y="39"/>
                  </a:lnTo>
                  <a:lnTo>
                    <a:pt x="215" y="12"/>
                  </a:lnTo>
                  <a:lnTo>
                    <a:pt x="156" y="52"/>
                  </a:lnTo>
                  <a:lnTo>
                    <a:pt x="203" y="31"/>
                  </a:lnTo>
                  <a:lnTo>
                    <a:pt x="173" y="0"/>
                  </a:lnTo>
                  <a:lnTo>
                    <a:pt x="79" y="11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0" name="Freeform 404">
              <a:extLst>
                <a:ext uri="{FF2B5EF4-FFF2-40B4-BE49-F238E27FC236}">
                  <a16:creationId xmlns:a16="http://schemas.microsoft.com/office/drawing/2014/main" id="{04F82A9E-B8E3-4146-81CA-BD2BC6D05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934" y="1892761"/>
              <a:ext cx="109507" cy="66829"/>
            </a:xfrm>
            <a:custGeom>
              <a:avLst/>
              <a:gdLst>
                <a:gd name="T0" fmla="*/ 0 w 226"/>
                <a:gd name="T1" fmla="*/ 3 h 145"/>
                <a:gd name="T2" fmla="*/ 0 w 226"/>
                <a:gd name="T3" fmla="*/ 3 h 145"/>
                <a:gd name="T4" fmla="*/ 5 w 226"/>
                <a:gd name="T5" fmla="*/ 3 h 145"/>
                <a:gd name="T6" fmla="*/ 5 w 226"/>
                <a:gd name="T7" fmla="*/ 2 h 145"/>
                <a:gd name="T8" fmla="*/ 4 w 226"/>
                <a:gd name="T9" fmla="*/ 1 h 145"/>
                <a:gd name="T10" fmla="*/ 3 w 226"/>
                <a:gd name="T11" fmla="*/ 1 h 145"/>
                <a:gd name="T12" fmla="*/ 3 w 226"/>
                <a:gd name="T13" fmla="*/ 0 h 145"/>
                <a:gd name="T14" fmla="*/ 3 w 226"/>
                <a:gd name="T15" fmla="*/ 0 h 145"/>
                <a:gd name="T16" fmla="*/ 1 w 226"/>
                <a:gd name="T17" fmla="*/ 3 h 145"/>
                <a:gd name="T18" fmla="*/ 0 w 226"/>
                <a:gd name="T19" fmla="*/ 3 h 1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6"/>
                <a:gd name="T31" fmla="*/ 0 h 145"/>
                <a:gd name="T32" fmla="*/ 226 w 226"/>
                <a:gd name="T33" fmla="*/ 145 h 14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6" h="145">
                  <a:moveTo>
                    <a:pt x="0" y="125"/>
                  </a:moveTo>
                  <a:lnTo>
                    <a:pt x="17" y="145"/>
                  </a:lnTo>
                  <a:lnTo>
                    <a:pt x="209" y="117"/>
                  </a:lnTo>
                  <a:lnTo>
                    <a:pt x="226" y="69"/>
                  </a:lnTo>
                  <a:lnTo>
                    <a:pt x="172" y="30"/>
                  </a:lnTo>
                  <a:lnTo>
                    <a:pt x="126" y="45"/>
                  </a:lnTo>
                  <a:lnTo>
                    <a:pt x="134" y="12"/>
                  </a:lnTo>
                  <a:lnTo>
                    <a:pt x="110" y="0"/>
                  </a:lnTo>
                  <a:lnTo>
                    <a:pt x="20" y="108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1" name="Freeform 405">
              <a:extLst>
                <a:ext uri="{FF2B5EF4-FFF2-40B4-BE49-F238E27FC236}">
                  <a16:creationId xmlns:a16="http://schemas.microsoft.com/office/drawing/2014/main" id="{020C4FEE-0518-49AF-8BAC-7F7EB1228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5877" y="2032784"/>
              <a:ext cx="124670" cy="63647"/>
            </a:xfrm>
            <a:custGeom>
              <a:avLst/>
              <a:gdLst>
                <a:gd name="T0" fmla="*/ 0 w 258"/>
                <a:gd name="T1" fmla="*/ 2 h 136"/>
                <a:gd name="T2" fmla="*/ 1 w 258"/>
                <a:gd name="T3" fmla="*/ 0 h 136"/>
                <a:gd name="T4" fmla="*/ 2 w 258"/>
                <a:gd name="T5" fmla="*/ 0 h 136"/>
                <a:gd name="T6" fmla="*/ 3 w 258"/>
                <a:gd name="T7" fmla="*/ 1 h 136"/>
                <a:gd name="T8" fmla="*/ 4 w 258"/>
                <a:gd name="T9" fmla="*/ 0 h 136"/>
                <a:gd name="T10" fmla="*/ 5 w 258"/>
                <a:gd name="T11" fmla="*/ 1 h 136"/>
                <a:gd name="T12" fmla="*/ 5 w 258"/>
                <a:gd name="T13" fmla="*/ 2 h 136"/>
                <a:gd name="T14" fmla="*/ 6 w 258"/>
                <a:gd name="T15" fmla="*/ 3 h 136"/>
                <a:gd name="T16" fmla="*/ 3 w 258"/>
                <a:gd name="T17" fmla="*/ 3 h 136"/>
                <a:gd name="T18" fmla="*/ 3 w 258"/>
                <a:gd name="T19" fmla="*/ 3 h 136"/>
                <a:gd name="T20" fmla="*/ 2 w 258"/>
                <a:gd name="T21" fmla="*/ 4 h 136"/>
                <a:gd name="T22" fmla="*/ 0 w 258"/>
                <a:gd name="T23" fmla="*/ 2 h 1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8"/>
                <a:gd name="T37" fmla="*/ 0 h 136"/>
                <a:gd name="T38" fmla="*/ 258 w 258"/>
                <a:gd name="T39" fmla="*/ 136 h 1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8" h="136">
                  <a:moveTo>
                    <a:pt x="0" y="73"/>
                  </a:moveTo>
                  <a:lnTo>
                    <a:pt x="53" y="5"/>
                  </a:lnTo>
                  <a:lnTo>
                    <a:pt x="88" y="0"/>
                  </a:lnTo>
                  <a:lnTo>
                    <a:pt x="147" y="50"/>
                  </a:lnTo>
                  <a:lnTo>
                    <a:pt x="157" y="13"/>
                  </a:lnTo>
                  <a:lnTo>
                    <a:pt x="220" y="44"/>
                  </a:lnTo>
                  <a:lnTo>
                    <a:pt x="216" y="93"/>
                  </a:lnTo>
                  <a:lnTo>
                    <a:pt x="258" y="112"/>
                  </a:lnTo>
                  <a:lnTo>
                    <a:pt x="123" y="120"/>
                  </a:lnTo>
                  <a:lnTo>
                    <a:pt x="115" y="98"/>
                  </a:lnTo>
                  <a:lnTo>
                    <a:pt x="92" y="136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2" name="Freeform 406">
              <a:extLst>
                <a:ext uri="{FF2B5EF4-FFF2-40B4-BE49-F238E27FC236}">
                  <a16:creationId xmlns:a16="http://schemas.microsoft.com/office/drawing/2014/main" id="{A3F5F3BD-D53E-444F-B077-1456189AE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483" y="2035967"/>
              <a:ext cx="75813" cy="42962"/>
            </a:xfrm>
            <a:custGeom>
              <a:avLst/>
              <a:gdLst>
                <a:gd name="T0" fmla="*/ 0 w 158"/>
                <a:gd name="T1" fmla="*/ 0 h 92"/>
                <a:gd name="T2" fmla="*/ 1 w 158"/>
                <a:gd name="T3" fmla="*/ 1 h 92"/>
                <a:gd name="T4" fmla="*/ 1 w 158"/>
                <a:gd name="T5" fmla="*/ 2 h 92"/>
                <a:gd name="T6" fmla="*/ 1 w 158"/>
                <a:gd name="T7" fmla="*/ 2 h 92"/>
                <a:gd name="T8" fmla="*/ 3 w 158"/>
                <a:gd name="T9" fmla="*/ 2 h 92"/>
                <a:gd name="T10" fmla="*/ 4 w 158"/>
                <a:gd name="T11" fmla="*/ 1 h 92"/>
                <a:gd name="T12" fmla="*/ 0 w 158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8"/>
                <a:gd name="T22" fmla="*/ 0 h 92"/>
                <a:gd name="T23" fmla="*/ 158 w 158"/>
                <a:gd name="T24" fmla="*/ 92 h 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8" h="92">
                  <a:moveTo>
                    <a:pt x="0" y="0"/>
                  </a:moveTo>
                  <a:lnTo>
                    <a:pt x="50" y="33"/>
                  </a:lnTo>
                  <a:lnTo>
                    <a:pt x="39" y="65"/>
                  </a:lnTo>
                  <a:lnTo>
                    <a:pt x="64" y="92"/>
                  </a:lnTo>
                  <a:lnTo>
                    <a:pt x="110" y="92"/>
                  </a:lnTo>
                  <a:lnTo>
                    <a:pt x="158" y="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3" name="Freeform 407">
              <a:extLst>
                <a:ext uri="{FF2B5EF4-FFF2-40B4-BE49-F238E27FC236}">
                  <a16:creationId xmlns:a16="http://schemas.microsoft.com/office/drawing/2014/main" id="{146173CA-C939-478F-B15D-8A75A2CB9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906" y="2756770"/>
              <a:ext cx="53911" cy="219583"/>
            </a:xfrm>
            <a:custGeom>
              <a:avLst/>
              <a:gdLst>
                <a:gd name="T0" fmla="*/ 0 w 115"/>
                <a:gd name="T1" fmla="*/ 3 h 483"/>
                <a:gd name="T2" fmla="*/ 0 w 115"/>
                <a:gd name="T3" fmla="*/ 4 h 483"/>
                <a:gd name="T4" fmla="*/ 0 w 115"/>
                <a:gd name="T5" fmla="*/ 11 h 483"/>
                <a:gd name="T6" fmla="*/ 1 w 115"/>
                <a:gd name="T7" fmla="*/ 10 h 483"/>
                <a:gd name="T8" fmla="*/ 1 w 115"/>
                <a:gd name="T9" fmla="*/ 11 h 483"/>
                <a:gd name="T10" fmla="*/ 1 w 115"/>
                <a:gd name="T11" fmla="*/ 9 h 483"/>
                <a:gd name="T12" fmla="*/ 1 w 115"/>
                <a:gd name="T13" fmla="*/ 7 h 483"/>
                <a:gd name="T14" fmla="*/ 3 w 115"/>
                <a:gd name="T15" fmla="*/ 8 h 483"/>
                <a:gd name="T16" fmla="*/ 1 w 115"/>
                <a:gd name="T17" fmla="*/ 4 h 483"/>
                <a:gd name="T18" fmla="*/ 1 w 115"/>
                <a:gd name="T19" fmla="*/ 0 h 483"/>
                <a:gd name="T20" fmla="*/ 0 w 115"/>
                <a:gd name="T21" fmla="*/ 3 h 4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483"/>
                <a:gd name="T35" fmla="*/ 115 w 115"/>
                <a:gd name="T36" fmla="*/ 483 h 4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483">
                  <a:moveTo>
                    <a:pt x="0" y="123"/>
                  </a:moveTo>
                  <a:lnTo>
                    <a:pt x="19" y="182"/>
                  </a:lnTo>
                  <a:lnTo>
                    <a:pt x="19" y="483"/>
                  </a:lnTo>
                  <a:lnTo>
                    <a:pt x="39" y="446"/>
                  </a:lnTo>
                  <a:lnTo>
                    <a:pt x="70" y="469"/>
                  </a:lnTo>
                  <a:lnTo>
                    <a:pt x="32" y="387"/>
                  </a:lnTo>
                  <a:lnTo>
                    <a:pt x="53" y="304"/>
                  </a:lnTo>
                  <a:lnTo>
                    <a:pt x="115" y="329"/>
                  </a:lnTo>
                  <a:lnTo>
                    <a:pt x="57" y="169"/>
                  </a:lnTo>
                  <a:lnTo>
                    <a:pt x="39" y="0"/>
                  </a:lnTo>
                  <a:lnTo>
                    <a:pt x="0" y="12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4" name="Freeform 408">
              <a:extLst>
                <a:ext uri="{FF2B5EF4-FFF2-40B4-BE49-F238E27FC236}">
                  <a16:creationId xmlns:a16="http://schemas.microsoft.com/office/drawing/2014/main" id="{ACAE7CBD-C786-4ED7-AC17-80C2E160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458" y="2059834"/>
              <a:ext cx="84236" cy="31824"/>
            </a:xfrm>
            <a:custGeom>
              <a:avLst/>
              <a:gdLst>
                <a:gd name="T0" fmla="*/ 0 w 179"/>
                <a:gd name="T1" fmla="*/ 0 h 70"/>
                <a:gd name="T2" fmla="*/ 1 w 179"/>
                <a:gd name="T3" fmla="*/ 1 h 70"/>
                <a:gd name="T4" fmla="*/ 3 w 179"/>
                <a:gd name="T5" fmla="*/ 2 h 70"/>
                <a:gd name="T6" fmla="*/ 4 w 179"/>
                <a:gd name="T7" fmla="*/ 1 h 70"/>
                <a:gd name="T8" fmla="*/ 0 w 179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"/>
                <a:gd name="T16" fmla="*/ 0 h 70"/>
                <a:gd name="T17" fmla="*/ 179 w 17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" h="70">
                  <a:moveTo>
                    <a:pt x="0" y="0"/>
                  </a:moveTo>
                  <a:lnTo>
                    <a:pt x="31" y="47"/>
                  </a:lnTo>
                  <a:lnTo>
                    <a:pt x="112" y="70"/>
                  </a:lnTo>
                  <a:lnTo>
                    <a:pt x="179" y="5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5" name="Freeform 409">
              <a:extLst>
                <a:ext uri="{FF2B5EF4-FFF2-40B4-BE49-F238E27FC236}">
                  <a16:creationId xmlns:a16="http://schemas.microsoft.com/office/drawing/2014/main" id="{B4E20775-625E-4556-ADD4-042FBE4A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275" y="3033635"/>
              <a:ext cx="224068" cy="178212"/>
            </a:xfrm>
            <a:custGeom>
              <a:avLst/>
              <a:gdLst>
                <a:gd name="T0" fmla="*/ 0 w 469"/>
                <a:gd name="T1" fmla="*/ 1 h 392"/>
                <a:gd name="T2" fmla="*/ 0 w 469"/>
                <a:gd name="T3" fmla="*/ 2 h 392"/>
                <a:gd name="T4" fmla="*/ 3 w 469"/>
                <a:gd name="T5" fmla="*/ 3 h 392"/>
                <a:gd name="T6" fmla="*/ 2 w 469"/>
                <a:gd name="T7" fmla="*/ 5 h 392"/>
                <a:gd name="T8" fmla="*/ 2 w 469"/>
                <a:gd name="T9" fmla="*/ 8 h 392"/>
                <a:gd name="T10" fmla="*/ 3 w 469"/>
                <a:gd name="T11" fmla="*/ 9 h 392"/>
                <a:gd name="T12" fmla="*/ 6 w 469"/>
                <a:gd name="T13" fmla="*/ 8 h 392"/>
                <a:gd name="T14" fmla="*/ 8 w 469"/>
                <a:gd name="T15" fmla="*/ 6 h 392"/>
                <a:gd name="T16" fmla="*/ 8 w 469"/>
                <a:gd name="T17" fmla="*/ 5 h 392"/>
                <a:gd name="T18" fmla="*/ 9 w 469"/>
                <a:gd name="T19" fmla="*/ 3 h 392"/>
                <a:gd name="T20" fmla="*/ 11 w 469"/>
                <a:gd name="T21" fmla="*/ 2 h 392"/>
                <a:gd name="T22" fmla="*/ 11 w 469"/>
                <a:gd name="T23" fmla="*/ 1 h 392"/>
                <a:gd name="T24" fmla="*/ 9 w 469"/>
                <a:gd name="T25" fmla="*/ 1 h 392"/>
                <a:gd name="T26" fmla="*/ 9 w 469"/>
                <a:gd name="T27" fmla="*/ 1 h 392"/>
                <a:gd name="T28" fmla="*/ 6 w 469"/>
                <a:gd name="T29" fmla="*/ 0 h 392"/>
                <a:gd name="T30" fmla="*/ 1 w 469"/>
                <a:gd name="T31" fmla="*/ 0 h 392"/>
                <a:gd name="T32" fmla="*/ 0 w 469"/>
                <a:gd name="T33" fmla="*/ 1 h 39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9"/>
                <a:gd name="T52" fmla="*/ 0 h 392"/>
                <a:gd name="T53" fmla="*/ 469 w 469"/>
                <a:gd name="T54" fmla="*/ 392 h 39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9" h="392">
                  <a:moveTo>
                    <a:pt x="0" y="33"/>
                  </a:moveTo>
                  <a:lnTo>
                    <a:pt x="13" y="97"/>
                  </a:lnTo>
                  <a:lnTo>
                    <a:pt x="112" y="106"/>
                  </a:lnTo>
                  <a:lnTo>
                    <a:pt x="70" y="209"/>
                  </a:lnTo>
                  <a:lnTo>
                    <a:pt x="70" y="335"/>
                  </a:lnTo>
                  <a:lnTo>
                    <a:pt x="138" y="392"/>
                  </a:lnTo>
                  <a:lnTo>
                    <a:pt x="275" y="355"/>
                  </a:lnTo>
                  <a:lnTo>
                    <a:pt x="354" y="261"/>
                  </a:lnTo>
                  <a:lnTo>
                    <a:pt x="338" y="223"/>
                  </a:lnTo>
                  <a:lnTo>
                    <a:pt x="379" y="152"/>
                  </a:lnTo>
                  <a:lnTo>
                    <a:pt x="468" y="98"/>
                  </a:lnTo>
                  <a:lnTo>
                    <a:pt x="469" y="67"/>
                  </a:lnTo>
                  <a:lnTo>
                    <a:pt x="412" y="60"/>
                  </a:lnTo>
                  <a:lnTo>
                    <a:pt x="400" y="55"/>
                  </a:lnTo>
                  <a:lnTo>
                    <a:pt x="279" y="13"/>
                  </a:lnTo>
                  <a:lnTo>
                    <a:pt x="39" y="0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6" name="Freeform 410">
              <a:extLst>
                <a:ext uri="{FF2B5EF4-FFF2-40B4-BE49-F238E27FC236}">
                  <a16:creationId xmlns:a16="http://schemas.microsoft.com/office/drawing/2014/main" id="{2AD21719-D9A0-4EDF-8795-742A394AB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491" y="1865711"/>
              <a:ext cx="193743" cy="151162"/>
            </a:xfrm>
            <a:custGeom>
              <a:avLst/>
              <a:gdLst>
                <a:gd name="T0" fmla="*/ 0 w 404"/>
                <a:gd name="T1" fmla="*/ 1 h 334"/>
                <a:gd name="T2" fmla="*/ 0 w 404"/>
                <a:gd name="T3" fmla="*/ 2 h 334"/>
                <a:gd name="T4" fmla="*/ 1 w 404"/>
                <a:gd name="T5" fmla="*/ 2 h 334"/>
                <a:gd name="T6" fmla="*/ 1 w 404"/>
                <a:gd name="T7" fmla="*/ 2 h 334"/>
                <a:gd name="T8" fmla="*/ 1 w 404"/>
                <a:gd name="T9" fmla="*/ 3 h 334"/>
                <a:gd name="T10" fmla="*/ 0 w 404"/>
                <a:gd name="T11" fmla="*/ 3 h 334"/>
                <a:gd name="T12" fmla="*/ 2 w 404"/>
                <a:gd name="T13" fmla="*/ 3 h 334"/>
                <a:gd name="T14" fmla="*/ 1 w 404"/>
                <a:gd name="T15" fmla="*/ 4 h 334"/>
                <a:gd name="T16" fmla="*/ 2 w 404"/>
                <a:gd name="T17" fmla="*/ 4 h 334"/>
                <a:gd name="T18" fmla="*/ 3 w 404"/>
                <a:gd name="T19" fmla="*/ 4 h 334"/>
                <a:gd name="T20" fmla="*/ 3 w 404"/>
                <a:gd name="T21" fmla="*/ 3 h 334"/>
                <a:gd name="T22" fmla="*/ 4 w 404"/>
                <a:gd name="T23" fmla="*/ 3 h 334"/>
                <a:gd name="T24" fmla="*/ 4 w 404"/>
                <a:gd name="T25" fmla="*/ 4 h 334"/>
                <a:gd name="T26" fmla="*/ 5 w 404"/>
                <a:gd name="T27" fmla="*/ 3 h 334"/>
                <a:gd name="T28" fmla="*/ 5 w 404"/>
                <a:gd name="T29" fmla="*/ 4 h 334"/>
                <a:gd name="T30" fmla="*/ 6 w 404"/>
                <a:gd name="T31" fmla="*/ 4 h 334"/>
                <a:gd name="T32" fmla="*/ 3 w 404"/>
                <a:gd name="T33" fmla="*/ 5 h 334"/>
                <a:gd name="T34" fmla="*/ 3 w 404"/>
                <a:gd name="T35" fmla="*/ 5 h 334"/>
                <a:gd name="T36" fmla="*/ 5 w 404"/>
                <a:gd name="T37" fmla="*/ 5 h 334"/>
                <a:gd name="T38" fmla="*/ 4 w 404"/>
                <a:gd name="T39" fmla="*/ 5 h 334"/>
                <a:gd name="T40" fmla="*/ 5 w 404"/>
                <a:gd name="T41" fmla="*/ 6 h 334"/>
                <a:gd name="T42" fmla="*/ 3 w 404"/>
                <a:gd name="T43" fmla="*/ 6 h 334"/>
                <a:gd name="T44" fmla="*/ 5 w 404"/>
                <a:gd name="T45" fmla="*/ 8 h 334"/>
                <a:gd name="T46" fmla="*/ 7 w 404"/>
                <a:gd name="T47" fmla="*/ 4 h 334"/>
                <a:gd name="T48" fmla="*/ 9 w 404"/>
                <a:gd name="T49" fmla="*/ 3 h 334"/>
                <a:gd name="T50" fmla="*/ 7 w 404"/>
                <a:gd name="T51" fmla="*/ 2 h 334"/>
                <a:gd name="T52" fmla="*/ 7 w 404"/>
                <a:gd name="T53" fmla="*/ 1 h 334"/>
                <a:gd name="T54" fmla="*/ 6 w 404"/>
                <a:gd name="T55" fmla="*/ 2 h 334"/>
                <a:gd name="T56" fmla="*/ 6 w 404"/>
                <a:gd name="T57" fmla="*/ 1 h 334"/>
                <a:gd name="T58" fmla="*/ 5 w 404"/>
                <a:gd name="T59" fmla="*/ 0 h 334"/>
                <a:gd name="T60" fmla="*/ 4 w 404"/>
                <a:gd name="T61" fmla="*/ 1 h 334"/>
                <a:gd name="T62" fmla="*/ 5 w 404"/>
                <a:gd name="T63" fmla="*/ 3 h 334"/>
                <a:gd name="T64" fmla="*/ 3 w 404"/>
                <a:gd name="T65" fmla="*/ 1 h 334"/>
                <a:gd name="T66" fmla="*/ 3 w 404"/>
                <a:gd name="T67" fmla="*/ 1 h 334"/>
                <a:gd name="T68" fmla="*/ 3 w 404"/>
                <a:gd name="T69" fmla="*/ 2 h 334"/>
                <a:gd name="T70" fmla="*/ 1 w 404"/>
                <a:gd name="T71" fmla="*/ 1 h 334"/>
                <a:gd name="T72" fmla="*/ 3 w 404"/>
                <a:gd name="T73" fmla="*/ 1 h 334"/>
                <a:gd name="T74" fmla="*/ 0 w 404"/>
                <a:gd name="T75" fmla="*/ 1 h 3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04"/>
                <a:gd name="T115" fmla="*/ 0 h 334"/>
                <a:gd name="T116" fmla="*/ 404 w 404"/>
                <a:gd name="T117" fmla="*/ 334 h 3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04" h="334">
                  <a:moveTo>
                    <a:pt x="0" y="41"/>
                  </a:moveTo>
                  <a:lnTo>
                    <a:pt x="2" y="81"/>
                  </a:lnTo>
                  <a:lnTo>
                    <a:pt x="43" y="81"/>
                  </a:lnTo>
                  <a:lnTo>
                    <a:pt x="30" y="100"/>
                  </a:lnTo>
                  <a:lnTo>
                    <a:pt x="64" y="115"/>
                  </a:lnTo>
                  <a:lnTo>
                    <a:pt x="19" y="112"/>
                  </a:lnTo>
                  <a:lnTo>
                    <a:pt x="94" y="147"/>
                  </a:lnTo>
                  <a:lnTo>
                    <a:pt x="66" y="160"/>
                  </a:lnTo>
                  <a:lnTo>
                    <a:pt x="86" y="187"/>
                  </a:lnTo>
                  <a:lnTo>
                    <a:pt x="151" y="170"/>
                  </a:lnTo>
                  <a:lnTo>
                    <a:pt x="150" y="135"/>
                  </a:lnTo>
                  <a:lnTo>
                    <a:pt x="176" y="123"/>
                  </a:lnTo>
                  <a:lnTo>
                    <a:pt x="182" y="162"/>
                  </a:lnTo>
                  <a:lnTo>
                    <a:pt x="224" y="135"/>
                  </a:lnTo>
                  <a:lnTo>
                    <a:pt x="215" y="162"/>
                  </a:lnTo>
                  <a:lnTo>
                    <a:pt x="250" y="164"/>
                  </a:lnTo>
                  <a:lnTo>
                    <a:pt x="113" y="203"/>
                  </a:lnTo>
                  <a:lnTo>
                    <a:pt x="118" y="230"/>
                  </a:lnTo>
                  <a:lnTo>
                    <a:pt x="235" y="211"/>
                  </a:lnTo>
                  <a:lnTo>
                    <a:pt x="157" y="237"/>
                  </a:lnTo>
                  <a:lnTo>
                    <a:pt x="201" y="252"/>
                  </a:lnTo>
                  <a:lnTo>
                    <a:pt x="120" y="265"/>
                  </a:lnTo>
                  <a:lnTo>
                    <a:pt x="238" y="334"/>
                  </a:lnTo>
                  <a:lnTo>
                    <a:pt x="314" y="162"/>
                  </a:lnTo>
                  <a:lnTo>
                    <a:pt x="404" y="122"/>
                  </a:lnTo>
                  <a:lnTo>
                    <a:pt x="306" y="92"/>
                  </a:lnTo>
                  <a:lnTo>
                    <a:pt x="291" y="47"/>
                  </a:lnTo>
                  <a:lnTo>
                    <a:pt x="261" y="73"/>
                  </a:lnTo>
                  <a:lnTo>
                    <a:pt x="276" y="34"/>
                  </a:lnTo>
                  <a:lnTo>
                    <a:pt x="208" y="0"/>
                  </a:lnTo>
                  <a:lnTo>
                    <a:pt x="185" y="34"/>
                  </a:lnTo>
                  <a:lnTo>
                    <a:pt x="216" y="115"/>
                  </a:lnTo>
                  <a:lnTo>
                    <a:pt x="143" y="30"/>
                  </a:lnTo>
                  <a:lnTo>
                    <a:pt x="118" y="47"/>
                  </a:lnTo>
                  <a:lnTo>
                    <a:pt x="134" y="89"/>
                  </a:lnTo>
                  <a:lnTo>
                    <a:pt x="62" y="51"/>
                  </a:lnTo>
                  <a:lnTo>
                    <a:pt x="113" y="27"/>
                  </a:lnTo>
                  <a:lnTo>
                    <a:pt x="0" y="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7" name="Freeform 411">
              <a:extLst>
                <a:ext uri="{FF2B5EF4-FFF2-40B4-BE49-F238E27FC236}">
                  <a16:creationId xmlns:a16="http://schemas.microsoft.com/office/drawing/2014/main" id="{47D9496A-51CE-4CD9-B5B2-B25CC1180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160" y="1845025"/>
              <a:ext cx="175211" cy="63647"/>
            </a:xfrm>
            <a:custGeom>
              <a:avLst/>
              <a:gdLst>
                <a:gd name="T0" fmla="*/ 0 w 365"/>
                <a:gd name="T1" fmla="*/ 1 h 141"/>
                <a:gd name="T2" fmla="*/ 1 w 365"/>
                <a:gd name="T3" fmla="*/ 1 h 141"/>
                <a:gd name="T4" fmla="*/ 0 w 365"/>
                <a:gd name="T5" fmla="*/ 1 h 141"/>
                <a:gd name="T6" fmla="*/ 1 w 365"/>
                <a:gd name="T7" fmla="*/ 2 h 141"/>
                <a:gd name="T8" fmla="*/ 4 w 365"/>
                <a:gd name="T9" fmla="*/ 2 h 141"/>
                <a:gd name="T10" fmla="*/ 2 w 365"/>
                <a:gd name="T11" fmla="*/ 2 h 141"/>
                <a:gd name="T12" fmla="*/ 5 w 365"/>
                <a:gd name="T13" fmla="*/ 3 h 141"/>
                <a:gd name="T14" fmla="*/ 7 w 365"/>
                <a:gd name="T15" fmla="*/ 3 h 141"/>
                <a:gd name="T16" fmla="*/ 9 w 365"/>
                <a:gd name="T17" fmla="*/ 1 h 141"/>
                <a:gd name="T18" fmla="*/ 8 w 365"/>
                <a:gd name="T19" fmla="*/ 1 h 141"/>
                <a:gd name="T20" fmla="*/ 6 w 365"/>
                <a:gd name="T21" fmla="*/ 1 h 141"/>
                <a:gd name="T22" fmla="*/ 7 w 365"/>
                <a:gd name="T23" fmla="*/ 0 h 141"/>
                <a:gd name="T24" fmla="*/ 5 w 365"/>
                <a:gd name="T25" fmla="*/ 1 h 141"/>
                <a:gd name="T26" fmla="*/ 5 w 365"/>
                <a:gd name="T27" fmla="*/ 0 h 141"/>
                <a:gd name="T28" fmla="*/ 4 w 365"/>
                <a:gd name="T29" fmla="*/ 1 h 141"/>
                <a:gd name="T30" fmla="*/ 2 w 365"/>
                <a:gd name="T31" fmla="*/ 0 h 141"/>
                <a:gd name="T32" fmla="*/ 2 w 365"/>
                <a:gd name="T33" fmla="*/ 1 h 141"/>
                <a:gd name="T34" fmla="*/ 1 w 365"/>
                <a:gd name="T35" fmla="*/ 0 h 141"/>
                <a:gd name="T36" fmla="*/ 2 w 365"/>
                <a:gd name="T37" fmla="*/ 1 h 141"/>
                <a:gd name="T38" fmla="*/ 0 w 365"/>
                <a:gd name="T39" fmla="*/ 1 h 14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"/>
                <a:gd name="T61" fmla="*/ 0 h 141"/>
                <a:gd name="T62" fmla="*/ 365 w 365"/>
                <a:gd name="T63" fmla="*/ 141 h 14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" h="141">
                  <a:moveTo>
                    <a:pt x="0" y="38"/>
                  </a:moveTo>
                  <a:lnTo>
                    <a:pt x="53" y="49"/>
                  </a:lnTo>
                  <a:lnTo>
                    <a:pt x="19" y="66"/>
                  </a:lnTo>
                  <a:lnTo>
                    <a:pt x="33" y="76"/>
                  </a:lnTo>
                  <a:lnTo>
                    <a:pt x="168" y="74"/>
                  </a:lnTo>
                  <a:lnTo>
                    <a:pt x="83" y="96"/>
                  </a:lnTo>
                  <a:lnTo>
                    <a:pt x="219" y="141"/>
                  </a:lnTo>
                  <a:lnTo>
                    <a:pt x="309" y="115"/>
                  </a:lnTo>
                  <a:lnTo>
                    <a:pt x="365" y="66"/>
                  </a:lnTo>
                  <a:lnTo>
                    <a:pt x="351" y="43"/>
                  </a:lnTo>
                  <a:lnTo>
                    <a:pt x="265" y="45"/>
                  </a:lnTo>
                  <a:lnTo>
                    <a:pt x="277" y="19"/>
                  </a:lnTo>
                  <a:lnTo>
                    <a:pt x="209" y="45"/>
                  </a:lnTo>
                  <a:lnTo>
                    <a:pt x="198" y="0"/>
                  </a:lnTo>
                  <a:lnTo>
                    <a:pt x="182" y="57"/>
                  </a:lnTo>
                  <a:lnTo>
                    <a:pt x="83" y="0"/>
                  </a:lnTo>
                  <a:lnTo>
                    <a:pt x="85" y="35"/>
                  </a:lnTo>
                  <a:lnTo>
                    <a:pt x="57" y="19"/>
                  </a:lnTo>
                  <a:lnTo>
                    <a:pt x="69" y="51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8" name="Freeform 412">
              <a:extLst>
                <a:ext uri="{FF2B5EF4-FFF2-40B4-BE49-F238E27FC236}">
                  <a16:creationId xmlns:a16="http://schemas.microsoft.com/office/drawing/2014/main" id="{BA7D4B11-6352-4E0F-B6BC-253F531B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810" y="1948452"/>
              <a:ext cx="74128" cy="41371"/>
            </a:xfrm>
            <a:custGeom>
              <a:avLst/>
              <a:gdLst>
                <a:gd name="T0" fmla="*/ 0 w 157"/>
                <a:gd name="T1" fmla="*/ 2 h 92"/>
                <a:gd name="T2" fmla="*/ 0 w 157"/>
                <a:gd name="T3" fmla="*/ 1 h 92"/>
                <a:gd name="T4" fmla="*/ 2 w 157"/>
                <a:gd name="T5" fmla="*/ 0 h 92"/>
                <a:gd name="T6" fmla="*/ 2 w 157"/>
                <a:gd name="T7" fmla="*/ 1 h 92"/>
                <a:gd name="T8" fmla="*/ 3 w 157"/>
                <a:gd name="T9" fmla="*/ 1 h 92"/>
                <a:gd name="T10" fmla="*/ 1 w 157"/>
                <a:gd name="T11" fmla="*/ 2 h 92"/>
                <a:gd name="T12" fmla="*/ 2 w 157"/>
                <a:gd name="T13" fmla="*/ 1 h 92"/>
                <a:gd name="T14" fmla="*/ 0 w 157"/>
                <a:gd name="T15" fmla="*/ 2 h 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7"/>
                <a:gd name="T25" fmla="*/ 0 h 92"/>
                <a:gd name="T26" fmla="*/ 157 w 157"/>
                <a:gd name="T27" fmla="*/ 92 h 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7" h="92">
                  <a:moveTo>
                    <a:pt x="0" y="73"/>
                  </a:moveTo>
                  <a:lnTo>
                    <a:pt x="14" y="26"/>
                  </a:lnTo>
                  <a:lnTo>
                    <a:pt x="78" y="0"/>
                  </a:lnTo>
                  <a:lnTo>
                    <a:pt x="88" y="26"/>
                  </a:lnTo>
                  <a:lnTo>
                    <a:pt x="157" y="48"/>
                  </a:lnTo>
                  <a:lnTo>
                    <a:pt x="62" y="92"/>
                  </a:lnTo>
                  <a:lnTo>
                    <a:pt x="78" y="68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69" name="Freeform 413">
              <a:extLst>
                <a:ext uri="{FF2B5EF4-FFF2-40B4-BE49-F238E27FC236}">
                  <a16:creationId xmlns:a16="http://schemas.microsoft.com/office/drawing/2014/main" id="{BDA0676F-A592-4F99-9F52-0736A2A03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914" y="2304876"/>
              <a:ext cx="235861" cy="423253"/>
            </a:xfrm>
            <a:custGeom>
              <a:avLst/>
              <a:gdLst>
                <a:gd name="T0" fmla="*/ 0 w 492"/>
                <a:gd name="T1" fmla="*/ 16 h 935"/>
                <a:gd name="T2" fmla="*/ 0 w 492"/>
                <a:gd name="T3" fmla="*/ 18 h 935"/>
                <a:gd name="T4" fmla="*/ 1 w 492"/>
                <a:gd name="T5" fmla="*/ 20 h 935"/>
                <a:gd name="T6" fmla="*/ 1 w 492"/>
                <a:gd name="T7" fmla="*/ 22 h 935"/>
                <a:gd name="T8" fmla="*/ 4 w 492"/>
                <a:gd name="T9" fmla="*/ 20 h 935"/>
                <a:gd name="T10" fmla="*/ 5 w 492"/>
                <a:gd name="T11" fmla="*/ 17 h 935"/>
                <a:gd name="T12" fmla="*/ 4 w 492"/>
                <a:gd name="T13" fmla="*/ 17 h 935"/>
                <a:gd name="T14" fmla="*/ 6 w 492"/>
                <a:gd name="T15" fmla="*/ 16 h 935"/>
                <a:gd name="T16" fmla="*/ 4 w 492"/>
                <a:gd name="T17" fmla="*/ 16 h 935"/>
                <a:gd name="T18" fmla="*/ 6 w 492"/>
                <a:gd name="T19" fmla="*/ 16 h 935"/>
                <a:gd name="T20" fmla="*/ 7 w 492"/>
                <a:gd name="T21" fmla="*/ 15 h 935"/>
                <a:gd name="T22" fmla="*/ 5 w 492"/>
                <a:gd name="T23" fmla="*/ 14 h 935"/>
                <a:gd name="T24" fmla="*/ 4 w 492"/>
                <a:gd name="T25" fmla="*/ 15 h 935"/>
                <a:gd name="T26" fmla="*/ 5 w 492"/>
                <a:gd name="T27" fmla="*/ 14 h 935"/>
                <a:gd name="T28" fmla="*/ 5 w 492"/>
                <a:gd name="T29" fmla="*/ 11 h 935"/>
                <a:gd name="T30" fmla="*/ 9 w 492"/>
                <a:gd name="T31" fmla="*/ 8 h 935"/>
                <a:gd name="T32" fmla="*/ 9 w 492"/>
                <a:gd name="T33" fmla="*/ 7 h 935"/>
                <a:gd name="T34" fmla="*/ 9 w 492"/>
                <a:gd name="T35" fmla="*/ 6 h 935"/>
                <a:gd name="T36" fmla="*/ 11 w 492"/>
                <a:gd name="T37" fmla="*/ 5 h 935"/>
                <a:gd name="T38" fmla="*/ 11 w 492"/>
                <a:gd name="T39" fmla="*/ 2 h 935"/>
                <a:gd name="T40" fmla="*/ 8 w 492"/>
                <a:gd name="T41" fmla="*/ 0 h 935"/>
                <a:gd name="T42" fmla="*/ 8 w 492"/>
                <a:gd name="T43" fmla="*/ 0 h 935"/>
                <a:gd name="T44" fmla="*/ 8 w 492"/>
                <a:gd name="T45" fmla="*/ 1 h 935"/>
                <a:gd name="T46" fmla="*/ 6 w 492"/>
                <a:gd name="T47" fmla="*/ 1 h 935"/>
                <a:gd name="T48" fmla="*/ 6 w 492"/>
                <a:gd name="T49" fmla="*/ 2 h 935"/>
                <a:gd name="T50" fmla="*/ 5 w 492"/>
                <a:gd name="T51" fmla="*/ 2 h 935"/>
                <a:gd name="T52" fmla="*/ 5 w 492"/>
                <a:gd name="T53" fmla="*/ 3 h 935"/>
                <a:gd name="T54" fmla="*/ 3 w 492"/>
                <a:gd name="T55" fmla="*/ 5 h 935"/>
                <a:gd name="T56" fmla="*/ 2 w 492"/>
                <a:gd name="T57" fmla="*/ 7 h 935"/>
                <a:gd name="T58" fmla="*/ 3 w 492"/>
                <a:gd name="T59" fmla="*/ 9 h 935"/>
                <a:gd name="T60" fmla="*/ 1 w 492"/>
                <a:gd name="T61" fmla="*/ 9 h 935"/>
                <a:gd name="T62" fmla="*/ 1 w 492"/>
                <a:gd name="T63" fmla="*/ 12 h 935"/>
                <a:gd name="T64" fmla="*/ 1 w 492"/>
                <a:gd name="T65" fmla="*/ 13 h 935"/>
                <a:gd name="T66" fmla="*/ 1 w 492"/>
                <a:gd name="T67" fmla="*/ 13 h 935"/>
                <a:gd name="T68" fmla="*/ 1 w 492"/>
                <a:gd name="T69" fmla="*/ 15 h 935"/>
                <a:gd name="T70" fmla="*/ 0 w 492"/>
                <a:gd name="T71" fmla="*/ 16 h 93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492"/>
                <a:gd name="T109" fmla="*/ 0 h 935"/>
                <a:gd name="T110" fmla="*/ 492 w 492"/>
                <a:gd name="T111" fmla="*/ 935 h 93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492" h="935">
                  <a:moveTo>
                    <a:pt x="0" y="704"/>
                  </a:moveTo>
                  <a:lnTo>
                    <a:pt x="19" y="810"/>
                  </a:lnTo>
                  <a:lnTo>
                    <a:pt x="63" y="862"/>
                  </a:lnTo>
                  <a:lnTo>
                    <a:pt x="59" y="935"/>
                  </a:lnTo>
                  <a:lnTo>
                    <a:pt x="179" y="885"/>
                  </a:lnTo>
                  <a:lnTo>
                    <a:pt x="209" y="739"/>
                  </a:lnTo>
                  <a:lnTo>
                    <a:pt x="187" y="732"/>
                  </a:lnTo>
                  <a:lnTo>
                    <a:pt x="275" y="686"/>
                  </a:lnTo>
                  <a:lnTo>
                    <a:pt x="191" y="675"/>
                  </a:lnTo>
                  <a:lnTo>
                    <a:pt x="253" y="686"/>
                  </a:lnTo>
                  <a:lnTo>
                    <a:pt x="290" y="648"/>
                  </a:lnTo>
                  <a:lnTo>
                    <a:pt x="237" y="599"/>
                  </a:lnTo>
                  <a:lnTo>
                    <a:pt x="189" y="633"/>
                  </a:lnTo>
                  <a:lnTo>
                    <a:pt x="227" y="604"/>
                  </a:lnTo>
                  <a:lnTo>
                    <a:pt x="228" y="470"/>
                  </a:lnTo>
                  <a:lnTo>
                    <a:pt x="395" y="341"/>
                  </a:lnTo>
                  <a:lnTo>
                    <a:pt x="383" y="314"/>
                  </a:lnTo>
                  <a:lnTo>
                    <a:pt x="410" y="249"/>
                  </a:lnTo>
                  <a:lnTo>
                    <a:pt x="492" y="230"/>
                  </a:lnTo>
                  <a:lnTo>
                    <a:pt x="470" y="79"/>
                  </a:lnTo>
                  <a:lnTo>
                    <a:pt x="358" y="0"/>
                  </a:lnTo>
                  <a:lnTo>
                    <a:pt x="339" y="0"/>
                  </a:lnTo>
                  <a:lnTo>
                    <a:pt x="338" y="48"/>
                  </a:lnTo>
                  <a:lnTo>
                    <a:pt x="270" y="39"/>
                  </a:lnTo>
                  <a:lnTo>
                    <a:pt x="253" y="79"/>
                  </a:lnTo>
                  <a:lnTo>
                    <a:pt x="208" y="90"/>
                  </a:lnTo>
                  <a:lnTo>
                    <a:pt x="196" y="150"/>
                  </a:lnTo>
                  <a:lnTo>
                    <a:pt x="129" y="222"/>
                  </a:lnTo>
                  <a:lnTo>
                    <a:pt x="97" y="324"/>
                  </a:lnTo>
                  <a:lnTo>
                    <a:pt x="109" y="364"/>
                  </a:lnTo>
                  <a:lnTo>
                    <a:pt x="42" y="394"/>
                  </a:lnTo>
                  <a:lnTo>
                    <a:pt x="35" y="526"/>
                  </a:lnTo>
                  <a:lnTo>
                    <a:pt x="57" y="553"/>
                  </a:lnTo>
                  <a:lnTo>
                    <a:pt x="35" y="578"/>
                  </a:lnTo>
                  <a:lnTo>
                    <a:pt x="46" y="636"/>
                  </a:lnTo>
                  <a:lnTo>
                    <a:pt x="0" y="70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0" name="Freeform 414">
              <a:extLst>
                <a:ext uri="{FF2B5EF4-FFF2-40B4-BE49-F238E27FC236}">
                  <a16:creationId xmlns:a16="http://schemas.microsoft.com/office/drawing/2014/main" id="{A626F0FA-B658-4EDE-811B-CC5CA0200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885" y="2933391"/>
              <a:ext cx="80867" cy="44553"/>
            </a:xfrm>
            <a:custGeom>
              <a:avLst/>
              <a:gdLst>
                <a:gd name="T0" fmla="*/ 0 w 169"/>
                <a:gd name="T1" fmla="*/ 1 h 98"/>
                <a:gd name="T2" fmla="*/ 1 w 169"/>
                <a:gd name="T3" fmla="*/ 2 h 98"/>
                <a:gd name="T4" fmla="*/ 2 w 169"/>
                <a:gd name="T5" fmla="*/ 2 h 98"/>
                <a:gd name="T6" fmla="*/ 3 w 169"/>
                <a:gd name="T7" fmla="*/ 2 h 98"/>
                <a:gd name="T8" fmla="*/ 4 w 169"/>
                <a:gd name="T9" fmla="*/ 1 h 98"/>
                <a:gd name="T10" fmla="*/ 3 w 169"/>
                <a:gd name="T11" fmla="*/ 1 h 98"/>
                <a:gd name="T12" fmla="*/ 3 w 169"/>
                <a:gd name="T13" fmla="*/ 0 h 98"/>
                <a:gd name="T14" fmla="*/ 3 w 169"/>
                <a:gd name="T15" fmla="*/ 0 h 98"/>
                <a:gd name="T16" fmla="*/ 1 w 169"/>
                <a:gd name="T17" fmla="*/ 0 h 98"/>
                <a:gd name="T18" fmla="*/ 0 w 169"/>
                <a:gd name="T19" fmla="*/ 1 h 9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9"/>
                <a:gd name="T31" fmla="*/ 0 h 98"/>
                <a:gd name="T32" fmla="*/ 169 w 169"/>
                <a:gd name="T33" fmla="*/ 98 h 9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9" h="98">
                  <a:moveTo>
                    <a:pt x="0" y="66"/>
                  </a:moveTo>
                  <a:lnTo>
                    <a:pt x="39" y="98"/>
                  </a:lnTo>
                  <a:lnTo>
                    <a:pt x="92" y="70"/>
                  </a:lnTo>
                  <a:lnTo>
                    <a:pt x="115" y="96"/>
                  </a:lnTo>
                  <a:lnTo>
                    <a:pt x="169" y="44"/>
                  </a:lnTo>
                  <a:lnTo>
                    <a:pt x="136" y="38"/>
                  </a:lnTo>
                  <a:lnTo>
                    <a:pt x="135" y="16"/>
                  </a:lnTo>
                  <a:lnTo>
                    <a:pt x="128" y="9"/>
                  </a:lnTo>
                  <a:lnTo>
                    <a:pt x="54" y="0"/>
                  </a:lnTo>
                  <a:lnTo>
                    <a:pt x="0" y="6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1" name="Freeform 415">
              <a:extLst>
                <a:ext uri="{FF2B5EF4-FFF2-40B4-BE49-F238E27FC236}">
                  <a16:creationId xmlns:a16="http://schemas.microsoft.com/office/drawing/2014/main" id="{9F647654-E114-42C0-882E-49AB9FA3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681" y="3186389"/>
              <a:ext cx="131408" cy="109791"/>
            </a:xfrm>
            <a:custGeom>
              <a:avLst/>
              <a:gdLst>
                <a:gd name="T0" fmla="*/ 0 w 273"/>
                <a:gd name="T1" fmla="*/ 5 h 244"/>
                <a:gd name="T2" fmla="*/ 0 w 273"/>
                <a:gd name="T3" fmla="*/ 5 h 244"/>
                <a:gd name="T4" fmla="*/ 1 w 273"/>
                <a:gd name="T5" fmla="*/ 3 h 244"/>
                <a:gd name="T6" fmla="*/ 1 w 273"/>
                <a:gd name="T7" fmla="*/ 3 h 244"/>
                <a:gd name="T8" fmla="*/ 1 w 273"/>
                <a:gd name="T9" fmla="*/ 1 h 244"/>
                <a:gd name="T10" fmla="*/ 1 w 273"/>
                <a:gd name="T11" fmla="*/ 0 h 244"/>
                <a:gd name="T12" fmla="*/ 6 w 273"/>
                <a:gd name="T13" fmla="*/ 0 h 244"/>
                <a:gd name="T14" fmla="*/ 5 w 273"/>
                <a:gd name="T15" fmla="*/ 1 h 244"/>
                <a:gd name="T16" fmla="*/ 5 w 273"/>
                <a:gd name="T17" fmla="*/ 3 h 244"/>
                <a:gd name="T18" fmla="*/ 3 w 273"/>
                <a:gd name="T19" fmla="*/ 4 h 244"/>
                <a:gd name="T20" fmla="*/ 1 w 273"/>
                <a:gd name="T21" fmla="*/ 6 h 244"/>
                <a:gd name="T22" fmla="*/ 0 w 273"/>
                <a:gd name="T23" fmla="*/ 5 h 24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3"/>
                <a:gd name="T37" fmla="*/ 0 h 244"/>
                <a:gd name="T38" fmla="*/ 273 w 273"/>
                <a:gd name="T39" fmla="*/ 244 h 24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3" h="244">
                  <a:moveTo>
                    <a:pt x="0" y="225"/>
                  </a:moveTo>
                  <a:lnTo>
                    <a:pt x="5" y="199"/>
                  </a:lnTo>
                  <a:lnTo>
                    <a:pt x="43" y="147"/>
                  </a:lnTo>
                  <a:lnTo>
                    <a:pt x="22" y="126"/>
                  </a:lnTo>
                  <a:lnTo>
                    <a:pt x="21" y="64"/>
                  </a:lnTo>
                  <a:lnTo>
                    <a:pt x="43" y="12"/>
                  </a:lnTo>
                  <a:lnTo>
                    <a:pt x="273" y="0"/>
                  </a:lnTo>
                  <a:lnTo>
                    <a:pt x="231" y="37"/>
                  </a:lnTo>
                  <a:lnTo>
                    <a:pt x="215" y="135"/>
                  </a:lnTo>
                  <a:lnTo>
                    <a:pt x="122" y="191"/>
                  </a:lnTo>
                  <a:lnTo>
                    <a:pt x="38" y="244"/>
                  </a:lnTo>
                  <a:lnTo>
                    <a:pt x="0" y="2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2" name="Freeform 416">
              <a:extLst>
                <a:ext uri="{FF2B5EF4-FFF2-40B4-BE49-F238E27FC236}">
                  <a16:creationId xmlns:a16="http://schemas.microsoft.com/office/drawing/2014/main" id="{D0B59799-DBE0-4C58-9A9B-9982F2C97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870" y="3544404"/>
              <a:ext cx="146571" cy="307097"/>
            </a:xfrm>
            <a:custGeom>
              <a:avLst/>
              <a:gdLst>
                <a:gd name="T0" fmla="*/ 0 w 303"/>
                <a:gd name="T1" fmla="*/ 3 h 678"/>
                <a:gd name="T2" fmla="*/ 1 w 303"/>
                <a:gd name="T3" fmla="*/ 1 h 678"/>
                <a:gd name="T4" fmla="*/ 3 w 303"/>
                <a:gd name="T5" fmla="*/ 0 h 678"/>
                <a:gd name="T6" fmla="*/ 3 w 303"/>
                <a:gd name="T7" fmla="*/ 1 h 678"/>
                <a:gd name="T8" fmla="*/ 3 w 303"/>
                <a:gd name="T9" fmla="*/ 3 h 678"/>
                <a:gd name="T10" fmla="*/ 5 w 303"/>
                <a:gd name="T11" fmla="*/ 3 h 678"/>
                <a:gd name="T12" fmla="*/ 6 w 303"/>
                <a:gd name="T13" fmla="*/ 3 h 678"/>
                <a:gd name="T14" fmla="*/ 7 w 303"/>
                <a:gd name="T15" fmla="*/ 5 h 678"/>
                <a:gd name="T16" fmla="*/ 7 w 303"/>
                <a:gd name="T17" fmla="*/ 7 h 678"/>
                <a:gd name="T18" fmla="*/ 5 w 303"/>
                <a:gd name="T19" fmla="*/ 7 h 678"/>
                <a:gd name="T20" fmla="*/ 5 w 303"/>
                <a:gd name="T21" fmla="*/ 7 h 678"/>
                <a:gd name="T22" fmla="*/ 5 w 303"/>
                <a:gd name="T23" fmla="*/ 9 h 678"/>
                <a:gd name="T24" fmla="*/ 3 w 303"/>
                <a:gd name="T25" fmla="*/ 7 h 678"/>
                <a:gd name="T26" fmla="*/ 1 w 303"/>
                <a:gd name="T27" fmla="*/ 11 h 678"/>
                <a:gd name="T28" fmla="*/ 3 w 303"/>
                <a:gd name="T29" fmla="*/ 14 h 678"/>
                <a:gd name="T30" fmla="*/ 4 w 303"/>
                <a:gd name="T31" fmla="*/ 15 h 678"/>
                <a:gd name="T32" fmla="*/ 3 w 303"/>
                <a:gd name="T33" fmla="*/ 16 h 678"/>
                <a:gd name="T34" fmla="*/ 3 w 303"/>
                <a:gd name="T35" fmla="*/ 15 h 678"/>
                <a:gd name="T36" fmla="*/ 3 w 303"/>
                <a:gd name="T37" fmla="*/ 15 h 678"/>
                <a:gd name="T38" fmla="*/ 1 w 303"/>
                <a:gd name="T39" fmla="*/ 13 h 678"/>
                <a:gd name="T40" fmla="*/ 1 w 303"/>
                <a:gd name="T41" fmla="*/ 11 h 678"/>
                <a:gd name="T42" fmla="*/ 2 w 303"/>
                <a:gd name="T43" fmla="*/ 9 h 678"/>
                <a:gd name="T44" fmla="*/ 1 w 303"/>
                <a:gd name="T45" fmla="*/ 6 h 678"/>
                <a:gd name="T46" fmla="*/ 1 w 303"/>
                <a:gd name="T47" fmla="*/ 5 h 678"/>
                <a:gd name="T48" fmla="*/ 0 w 303"/>
                <a:gd name="T49" fmla="*/ 3 h 6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03"/>
                <a:gd name="T76" fmla="*/ 0 h 678"/>
                <a:gd name="T77" fmla="*/ 303 w 303"/>
                <a:gd name="T78" fmla="*/ 678 h 6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03" h="678">
                  <a:moveTo>
                    <a:pt x="0" y="109"/>
                  </a:moveTo>
                  <a:lnTo>
                    <a:pt x="22" y="56"/>
                  </a:lnTo>
                  <a:lnTo>
                    <a:pt x="105" y="0"/>
                  </a:lnTo>
                  <a:lnTo>
                    <a:pt x="141" y="53"/>
                  </a:lnTo>
                  <a:lnTo>
                    <a:pt x="130" y="144"/>
                  </a:lnTo>
                  <a:lnTo>
                    <a:pt x="228" y="105"/>
                  </a:lnTo>
                  <a:lnTo>
                    <a:pt x="265" y="144"/>
                  </a:lnTo>
                  <a:lnTo>
                    <a:pt x="303" y="234"/>
                  </a:lnTo>
                  <a:lnTo>
                    <a:pt x="293" y="290"/>
                  </a:lnTo>
                  <a:lnTo>
                    <a:pt x="217" y="287"/>
                  </a:lnTo>
                  <a:lnTo>
                    <a:pt x="192" y="311"/>
                  </a:lnTo>
                  <a:lnTo>
                    <a:pt x="204" y="406"/>
                  </a:lnTo>
                  <a:lnTo>
                    <a:pt x="106" y="324"/>
                  </a:lnTo>
                  <a:lnTo>
                    <a:pt x="66" y="472"/>
                  </a:lnTo>
                  <a:lnTo>
                    <a:pt x="113" y="605"/>
                  </a:lnTo>
                  <a:lnTo>
                    <a:pt x="179" y="652"/>
                  </a:lnTo>
                  <a:lnTo>
                    <a:pt x="144" y="678"/>
                  </a:lnTo>
                  <a:lnTo>
                    <a:pt x="135" y="637"/>
                  </a:lnTo>
                  <a:lnTo>
                    <a:pt x="106" y="637"/>
                  </a:lnTo>
                  <a:lnTo>
                    <a:pt x="31" y="562"/>
                  </a:lnTo>
                  <a:lnTo>
                    <a:pt x="43" y="477"/>
                  </a:lnTo>
                  <a:lnTo>
                    <a:pt x="83" y="397"/>
                  </a:lnTo>
                  <a:lnTo>
                    <a:pt x="29" y="267"/>
                  </a:lnTo>
                  <a:lnTo>
                    <a:pt x="45" y="207"/>
                  </a:lnTo>
                  <a:lnTo>
                    <a:pt x="0" y="10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3" name="Freeform 417">
              <a:extLst>
                <a:ext uri="{FF2B5EF4-FFF2-40B4-BE49-F238E27FC236}">
                  <a16:creationId xmlns:a16="http://schemas.microsoft.com/office/drawing/2014/main" id="{D59330B8-A4D4-4D72-802E-D81F2F9A6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400" y="3429839"/>
              <a:ext cx="96029" cy="73194"/>
            </a:xfrm>
            <a:custGeom>
              <a:avLst/>
              <a:gdLst>
                <a:gd name="T0" fmla="*/ 0 w 201"/>
                <a:gd name="T1" fmla="*/ 2 h 159"/>
                <a:gd name="T2" fmla="*/ 0 w 201"/>
                <a:gd name="T3" fmla="*/ 2 h 159"/>
                <a:gd name="T4" fmla="*/ 1 w 201"/>
                <a:gd name="T5" fmla="*/ 2 h 159"/>
                <a:gd name="T6" fmla="*/ 3 w 201"/>
                <a:gd name="T7" fmla="*/ 2 h 159"/>
                <a:gd name="T8" fmla="*/ 4 w 201"/>
                <a:gd name="T9" fmla="*/ 0 h 159"/>
                <a:gd name="T10" fmla="*/ 5 w 201"/>
                <a:gd name="T11" fmla="*/ 1 h 159"/>
                <a:gd name="T12" fmla="*/ 4 w 201"/>
                <a:gd name="T13" fmla="*/ 1 h 159"/>
                <a:gd name="T14" fmla="*/ 4 w 201"/>
                <a:gd name="T15" fmla="*/ 2 h 159"/>
                <a:gd name="T16" fmla="*/ 4 w 201"/>
                <a:gd name="T17" fmla="*/ 4 h 159"/>
                <a:gd name="T18" fmla="*/ 1 w 201"/>
                <a:gd name="T19" fmla="*/ 3 h 159"/>
                <a:gd name="T20" fmla="*/ 0 w 201"/>
                <a:gd name="T21" fmla="*/ 2 h 1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1"/>
                <a:gd name="T34" fmla="*/ 0 h 159"/>
                <a:gd name="T35" fmla="*/ 201 w 201"/>
                <a:gd name="T36" fmla="*/ 159 h 1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1" h="159">
                  <a:moveTo>
                    <a:pt x="0" y="74"/>
                  </a:moveTo>
                  <a:lnTo>
                    <a:pt x="12" y="70"/>
                  </a:lnTo>
                  <a:lnTo>
                    <a:pt x="27" y="96"/>
                  </a:lnTo>
                  <a:lnTo>
                    <a:pt x="112" y="94"/>
                  </a:lnTo>
                  <a:lnTo>
                    <a:pt x="190" y="0"/>
                  </a:lnTo>
                  <a:lnTo>
                    <a:pt x="201" y="58"/>
                  </a:lnTo>
                  <a:lnTo>
                    <a:pt x="178" y="59"/>
                  </a:lnTo>
                  <a:lnTo>
                    <a:pt x="190" y="94"/>
                  </a:lnTo>
                  <a:lnTo>
                    <a:pt x="159" y="159"/>
                  </a:lnTo>
                  <a:lnTo>
                    <a:pt x="37" y="145"/>
                  </a:lnTo>
                  <a:lnTo>
                    <a:pt x="0" y="7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4" name="Freeform 418">
              <a:extLst>
                <a:ext uri="{FF2B5EF4-FFF2-40B4-BE49-F238E27FC236}">
                  <a16:creationId xmlns:a16="http://schemas.microsoft.com/office/drawing/2014/main" id="{0EEF7C7A-D1CD-4841-9851-35663707D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156" y="3187980"/>
              <a:ext cx="70758" cy="152753"/>
            </a:xfrm>
            <a:custGeom>
              <a:avLst/>
              <a:gdLst>
                <a:gd name="T0" fmla="*/ 0 w 149"/>
                <a:gd name="T1" fmla="*/ 4 h 334"/>
                <a:gd name="T2" fmla="*/ 1 w 149"/>
                <a:gd name="T3" fmla="*/ 3 h 334"/>
                <a:gd name="T4" fmla="*/ 1 w 149"/>
                <a:gd name="T5" fmla="*/ 0 h 334"/>
                <a:gd name="T6" fmla="*/ 3 w 149"/>
                <a:gd name="T7" fmla="*/ 0 h 334"/>
                <a:gd name="T8" fmla="*/ 3 w 149"/>
                <a:gd name="T9" fmla="*/ 1 h 334"/>
                <a:gd name="T10" fmla="*/ 3 w 149"/>
                <a:gd name="T11" fmla="*/ 2 h 334"/>
                <a:gd name="T12" fmla="*/ 2 w 149"/>
                <a:gd name="T13" fmla="*/ 4 h 334"/>
                <a:gd name="T14" fmla="*/ 3 w 149"/>
                <a:gd name="T15" fmla="*/ 5 h 334"/>
                <a:gd name="T16" fmla="*/ 2 w 149"/>
                <a:gd name="T17" fmla="*/ 8 h 334"/>
                <a:gd name="T18" fmla="*/ 1 w 149"/>
                <a:gd name="T19" fmla="*/ 6 h 334"/>
                <a:gd name="T20" fmla="*/ 0 w 149"/>
                <a:gd name="T21" fmla="*/ 4 h 3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"/>
                <a:gd name="T34" fmla="*/ 0 h 334"/>
                <a:gd name="T35" fmla="*/ 149 w 149"/>
                <a:gd name="T36" fmla="*/ 334 h 3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" h="334">
                  <a:moveTo>
                    <a:pt x="0" y="155"/>
                  </a:moveTo>
                  <a:lnTo>
                    <a:pt x="35" y="124"/>
                  </a:lnTo>
                  <a:lnTo>
                    <a:pt x="47" y="4"/>
                  </a:lnTo>
                  <a:lnTo>
                    <a:pt x="142" y="0"/>
                  </a:lnTo>
                  <a:lnTo>
                    <a:pt x="119" y="40"/>
                  </a:lnTo>
                  <a:lnTo>
                    <a:pt x="146" y="93"/>
                  </a:lnTo>
                  <a:lnTo>
                    <a:pt x="91" y="155"/>
                  </a:lnTo>
                  <a:lnTo>
                    <a:pt x="149" y="195"/>
                  </a:lnTo>
                  <a:lnTo>
                    <a:pt x="76" y="334"/>
                  </a:lnTo>
                  <a:lnTo>
                    <a:pt x="67" y="245"/>
                  </a:lnTo>
                  <a:lnTo>
                    <a:pt x="0" y="1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5" name="Freeform 419">
              <a:extLst>
                <a:ext uri="{FF2B5EF4-FFF2-40B4-BE49-F238E27FC236}">
                  <a16:creationId xmlns:a16="http://schemas.microsoft.com/office/drawing/2014/main" id="{F91E8744-BDDC-45C8-A1B2-DD14A7580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55" y="3075006"/>
              <a:ext cx="52226" cy="42962"/>
            </a:xfrm>
            <a:custGeom>
              <a:avLst/>
              <a:gdLst>
                <a:gd name="T0" fmla="*/ 0 w 107"/>
                <a:gd name="T1" fmla="*/ 1 h 93"/>
                <a:gd name="T2" fmla="*/ 0 w 107"/>
                <a:gd name="T3" fmla="*/ 0 h 93"/>
                <a:gd name="T4" fmla="*/ 2 w 107"/>
                <a:gd name="T5" fmla="*/ 0 h 93"/>
                <a:gd name="T6" fmla="*/ 3 w 107"/>
                <a:gd name="T7" fmla="*/ 1 h 93"/>
                <a:gd name="T8" fmla="*/ 1 w 107"/>
                <a:gd name="T9" fmla="*/ 1 h 93"/>
                <a:gd name="T10" fmla="*/ 0 w 107"/>
                <a:gd name="T11" fmla="*/ 2 h 93"/>
                <a:gd name="T12" fmla="*/ 1 w 107"/>
                <a:gd name="T13" fmla="*/ 2 h 93"/>
                <a:gd name="T14" fmla="*/ 0 w 107"/>
                <a:gd name="T15" fmla="*/ 1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7"/>
                <a:gd name="T25" fmla="*/ 0 h 93"/>
                <a:gd name="T26" fmla="*/ 107 w 107"/>
                <a:gd name="T27" fmla="*/ 93 h 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7" h="93">
                  <a:moveTo>
                    <a:pt x="0" y="61"/>
                  </a:moveTo>
                  <a:lnTo>
                    <a:pt x="14" y="4"/>
                  </a:lnTo>
                  <a:lnTo>
                    <a:pt x="73" y="0"/>
                  </a:lnTo>
                  <a:lnTo>
                    <a:pt x="107" y="45"/>
                  </a:lnTo>
                  <a:lnTo>
                    <a:pt x="59" y="47"/>
                  </a:lnTo>
                  <a:lnTo>
                    <a:pt x="6" y="93"/>
                  </a:lnTo>
                  <a:lnTo>
                    <a:pt x="29" y="65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6" name="Freeform 420">
              <a:extLst>
                <a:ext uri="{FF2B5EF4-FFF2-40B4-BE49-F238E27FC236}">
                  <a16:creationId xmlns:a16="http://schemas.microsoft.com/office/drawing/2014/main" id="{5DD0714A-E85C-4AEB-81C7-346B25E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894" y="3071824"/>
              <a:ext cx="338629" cy="143206"/>
            </a:xfrm>
            <a:custGeom>
              <a:avLst/>
              <a:gdLst>
                <a:gd name="T0" fmla="*/ 0 w 703"/>
                <a:gd name="T1" fmla="*/ 3 h 317"/>
                <a:gd name="T2" fmla="*/ 1 w 703"/>
                <a:gd name="T3" fmla="*/ 4 h 317"/>
                <a:gd name="T4" fmla="*/ 0 w 703"/>
                <a:gd name="T5" fmla="*/ 5 h 317"/>
                <a:gd name="T6" fmla="*/ 1 w 703"/>
                <a:gd name="T7" fmla="*/ 5 h 317"/>
                <a:gd name="T8" fmla="*/ 1 w 703"/>
                <a:gd name="T9" fmla="*/ 6 h 317"/>
                <a:gd name="T10" fmla="*/ 2 w 703"/>
                <a:gd name="T11" fmla="*/ 6 h 317"/>
                <a:gd name="T12" fmla="*/ 1 w 703"/>
                <a:gd name="T13" fmla="*/ 6 h 317"/>
                <a:gd name="T14" fmla="*/ 2 w 703"/>
                <a:gd name="T15" fmla="*/ 6 h 317"/>
                <a:gd name="T16" fmla="*/ 3 w 703"/>
                <a:gd name="T17" fmla="*/ 7 h 317"/>
                <a:gd name="T18" fmla="*/ 4 w 703"/>
                <a:gd name="T19" fmla="*/ 6 h 317"/>
                <a:gd name="T20" fmla="*/ 6 w 703"/>
                <a:gd name="T21" fmla="*/ 7 h 317"/>
                <a:gd name="T22" fmla="*/ 9 w 703"/>
                <a:gd name="T23" fmla="*/ 6 h 317"/>
                <a:gd name="T24" fmla="*/ 9 w 703"/>
                <a:gd name="T25" fmla="*/ 7 h 317"/>
                <a:gd name="T26" fmla="*/ 9 w 703"/>
                <a:gd name="T27" fmla="*/ 6 h 317"/>
                <a:gd name="T28" fmla="*/ 15 w 703"/>
                <a:gd name="T29" fmla="*/ 6 h 317"/>
                <a:gd name="T30" fmla="*/ 16 w 703"/>
                <a:gd name="T31" fmla="*/ 6 h 317"/>
                <a:gd name="T32" fmla="*/ 16 w 703"/>
                <a:gd name="T33" fmla="*/ 3 h 317"/>
                <a:gd name="T34" fmla="*/ 16 w 703"/>
                <a:gd name="T35" fmla="*/ 3 h 317"/>
                <a:gd name="T36" fmla="*/ 15 w 703"/>
                <a:gd name="T37" fmla="*/ 1 h 317"/>
                <a:gd name="T38" fmla="*/ 13 w 703"/>
                <a:gd name="T39" fmla="*/ 1 h 317"/>
                <a:gd name="T40" fmla="*/ 11 w 703"/>
                <a:gd name="T41" fmla="*/ 1 h 317"/>
                <a:gd name="T42" fmla="*/ 8 w 703"/>
                <a:gd name="T43" fmla="*/ 0 h 317"/>
                <a:gd name="T44" fmla="*/ 6 w 703"/>
                <a:gd name="T45" fmla="*/ 0 h 317"/>
                <a:gd name="T46" fmla="*/ 4 w 703"/>
                <a:gd name="T47" fmla="*/ 1 h 317"/>
                <a:gd name="T48" fmla="*/ 3 w 703"/>
                <a:gd name="T49" fmla="*/ 1 h 317"/>
                <a:gd name="T50" fmla="*/ 3 w 703"/>
                <a:gd name="T51" fmla="*/ 2 h 317"/>
                <a:gd name="T52" fmla="*/ 0 w 703"/>
                <a:gd name="T53" fmla="*/ 3 h 31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03"/>
                <a:gd name="T82" fmla="*/ 0 h 317"/>
                <a:gd name="T83" fmla="*/ 703 w 703"/>
                <a:gd name="T84" fmla="*/ 317 h 31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03" h="317">
                  <a:moveTo>
                    <a:pt x="0" y="106"/>
                  </a:moveTo>
                  <a:lnTo>
                    <a:pt x="27" y="188"/>
                  </a:lnTo>
                  <a:lnTo>
                    <a:pt x="1" y="196"/>
                  </a:lnTo>
                  <a:lnTo>
                    <a:pt x="27" y="210"/>
                  </a:lnTo>
                  <a:lnTo>
                    <a:pt x="39" y="260"/>
                  </a:lnTo>
                  <a:lnTo>
                    <a:pt x="79" y="254"/>
                  </a:lnTo>
                  <a:lnTo>
                    <a:pt x="39" y="276"/>
                  </a:lnTo>
                  <a:lnTo>
                    <a:pt x="84" y="267"/>
                  </a:lnTo>
                  <a:lnTo>
                    <a:pt x="136" y="300"/>
                  </a:lnTo>
                  <a:lnTo>
                    <a:pt x="179" y="265"/>
                  </a:lnTo>
                  <a:lnTo>
                    <a:pt x="246" y="311"/>
                  </a:lnTo>
                  <a:lnTo>
                    <a:pt x="368" y="265"/>
                  </a:lnTo>
                  <a:lnTo>
                    <a:pt x="366" y="317"/>
                  </a:lnTo>
                  <a:lnTo>
                    <a:pt x="388" y="265"/>
                  </a:lnTo>
                  <a:lnTo>
                    <a:pt x="618" y="253"/>
                  </a:lnTo>
                  <a:lnTo>
                    <a:pt x="703" y="249"/>
                  </a:lnTo>
                  <a:lnTo>
                    <a:pt x="675" y="139"/>
                  </a:lnTo>
                  <a:lnTo>
                    <a:pt x="695" y="115"/>
                  </a:lnTo>
                  <a:lnTo>
                    <a:pt x="624" y="20"/>
                  </a:lnTo>
                  <a:lnTo>
                    <a:pt x="577" y="20"/>
                  </a:lnTo>
                  <a:lnTo>
                    <a:pt x="449" y="60"/>
                  </a:lnTo>
                  <a:lnTo>
                    <a:pt x="336" y="0"/>
                  </a:lnTo>
                  <a:lnTo>
                    <a:pt x="267" y="1"/>
                  </a:lnTo>
                  <a:lnTo>
                    <a:pt x="180" y="56"/>
                  </a:lnTo>
                  <a:lnTo>
                    <a:pt x="108" y="41"/>
                  </a:lnTo>
                  <a:lnTo>
                    <a:pt x="132" y="7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7" name="Freeform 421">
              <a:extLst>
                <a:ext uri="{FF2B5EF4-FFF2-40B4-BE49-F238E27FC236}">
                  <a16:creationId xmlns:a16="http://schemas.microsoft.com/office/drawing/2014/main" id="{6C2E80AB-C932-496A-AD10-B3530AC86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59" y="2736085"/>
              <a:ext cx="72443" cy="93880"/>
            </a:xfrm>
            <a:custGeom>
              <a:avLst/>
              <a:gdLst>
                <a:gd name="T0" fmla="*/ 0 w 152"/>
                <a:gd name="T1" fmla="*/ 4 h 209"/>
                <a:gd name="T2" fmla="*/ 0 w 152"/>
                <a:gd name="T3" fmla="*/ 4 h 209"/>
                <a:gd name="T4" fmla="*/ 0 w 152"/>
                <a:gd name="T5" fmla="*/ 5 h 209"/>
                <a:gd name="T6" fmla="*/ 3 w 152"/>
                <a:gd name="T7" fmla="*/ 4 h 209"/>
                <a:gd name="T8" fmla="*/ 3 w 152"/>
                <a:gd name="T9" fmla="*/ 1 h 209"/>
                <a:gd name="T10" fmla="*/ 3 w 152"/>
                <a:gd name="T11" fmla="*/ 1 h 209"/>
                <a:gd name="T12" fmla="*/ 2 w 152"/>
                <a:gd name="T13" fmla="*/ 1 h 209"/>
                <a:gd name="T14" fmla="*/ 2 w 152"/>
                <a:gd name="T15" fmla="*/ 1 h 209"/>
                <a:gd name="T16" fmla="*/ 2 w 152"/>
                <a:gd name="T17" fmla="*/ 0 h 209"/>
                <a:gd name="T18" fmla="*/ 2 w 152"/>
                <a:gd name="T19" fmla="*/ 0 h 209"/>
                <a:gd name="T20" fmla="*/ 1 w 152"/>
                <a:gd name="T21" fmla="*/ 1 h 209"/>
                <a:gd name="T22" fmla="*/ 0 w 152"/>
                <a:gd name="T23" fmla="*/ 1 h 209"/>
                <a:gd name="T24" fmla="*/ 1 w 152"/>
                <a:gd name="T25" fmla="*/ 2 h 209"/>
                <a:gd name="T26" fmla="*/ 0 w 152"/>
                <a:gd name="T27" fmla="*/ 3 h 209"/>
                <a:gd name="T28" fmla="*/ 1 w 152"/>
                <a:gd name="T29" fmla="*/ 3 h 209"/>
                <a:gd name="T30" fmla="*/ 0 w 152"/>
                <a:gd name="T31" fmla="*/ 4 h 209"/>
                <a:gd name="T32" fmla="*/ 1 w 152"/>
                <a:gd name="T33" fmla="*/ 3 h 209"/>
                <a:gd name="T34" fmla="*/ 0 w 152"/>
                <a:gd name="T35" fmla="*/ 4 h 2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2"/>
                <a:gd name="T55" fmla="*/ 0 h 209"/>
                <a:gd name="T56" fmla="*/ 152 w 152"/>
                <a:gd name="T57" fmla="*/ 209 h 20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2" h="209">
                  <a:moveTo>
                    <a:pt x="0" y="177"/>
                  </a:moveTo>
                  <a:lnTo>
                    <a:pt x="18" y="193"/>
                  </a:lnTo>
                  <a:lnTo>
                    <a:pt x="2" y="209"/>
                  </a:lnTo>
                  <a:lnTo>
                    <a:pt x="142" y="178"/>
                  </a:lnTo>
                  <a:lnTo>
                    <a:pt x="152" y="67"/>
                  </a:lnTo>
                  <a:lnTo>
                    <a:pt x="133" y="41"/>
                  </a:lnTo>
                  <a:lnTo>
                    <a:pt x="93" y="54"/>
                  </a:lnTo>
                  <a:lnTo>
                    <a:pt x="79" y="37"/>
                  </a:lnTo>
                  <a:lnTo>
                    <a:pt x="96" y="12"/>
                  </a:lnTo>
                  <a:lnTo>
                    <a:pt x="79" y="0"/>
                  </a:lnTo>
                  <a:lnTo>
                    <a:pt x="63" y="52"/>
                  </a:lnTo>
                  <a:lnTo>
                    <a:pt x="2" y="67"/>
                  </a:lnTo>
                  <a:lnTo>
                    <a:pt x="22" y="79"/>
                  </a:lnTo>
                  <a:lnTo>
                    <a:pt x="8" y="109"/>
                  </a:lnTo>
                  <a:lnTo>
                    <a:pt x="49" y="117"/>
                  </a:lnTo>
                  <a:lnTo>
                    <a:pt x="13" y="158"/>
                  </a:lnTo>
                  <a:lnTo>
                    <a:pt x="53" y="148"/>
                  </a:lnTo>
                  <a:lnTo>
                    <a:pt x="0" y="17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8" name="Freeform 422">
              <a:extLst>
                <a:ext uri="{FF2B5EF4-FFF2-40B4-BE49-F238E27FC236}">
                  <a16:creationId xmlns:a16="http://schemas.microsoft.com/office/drawing/2014/main" id="{D57F580F-65F8-4122-9939-242C5164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807" y="2729720"/>
              <a:ext cx="45488" cy="36597"/>
            </a:xfrm>
            <a:custGeom>
              <a:avLst/>
              <a:gdLst>
                <a:gd name="T0" fmla="*/ 0 w 97"/>
                <a:gd name="T1" fmla="*/ 1 h 82"/>
                <a:gd name="T2" fmla="*/ 0 w 97"/>
                <a:gd name="T3" fmla="*/ 1 h 82"/>
                <a:gd name="T4" fmla="*/ 1 w 97"/>
                <a:gd name="T5" fmla="*/ 1 h 82"/>
                <a:gd name="T6" fmla="*/ 2 w 97"/>
                <a:gd name="T7" fmla="*/ 2 h 82"/>
                <a:gd name="T8" fmla="*/ 2 w 97"/>
                <a:gd name="T9" fmla="*/ 1 h 82"/>
                <a:gd name="T10" fmla="*/ 2 w 97"/>
                <a:gd name="T11" fmla="*/ 0 h 82"/>
                <a:gd name="T12" fmla="*/ 1 w 97"/>
                <a:gd name="T13" fmla="*/ 0 h 82"/>
                <a:gd name="T14" fmla="*/ 0 w 97"/>
                <a:gd name="T15" fmla="*/ 1 h 82"/>
                <a:gd name="T16" fmla="*/ 0 w 97"/>
                <a:gd name="T17" fmla="*/ 1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7"/>
                <a:gd name="T28" fmla="*/ 0 h 82"/>
                <a:gd name="T29" fmla="*/ 97 w 97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7" h="82">
                  <a:moveTo>
                    <a:pt x="0" y="52"/>
                  </a:moveTo>
                  <a:lnTo>
                    <a:pt x="14" y="69"/>
                  </a:lnTo>
                  <a:lnTo>
                    <a:pt x="54" y="56"/>
                  </a:lnTo>
                  <a:lnTo>
                    <a:pt x="73" y="82"/>
                  </a:lnTo>
                  <a:lnTo>
                    <a:pt x="97" y="52"/>
                  </a:lnTo>
                  <a:lnTo>
                    <a:pt x="74" y="15"/>
                  </a:lnTo>
                  <a:lnTo>
                    <a:pt x="29" y="0"/>
                  </a:lnTo>
                  <a:lnTo>
                    <a:pt x="17" y="27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79" name="Freeform 423">
              <a:extLst>
                <a:ext uri="{FF2B5EF4-FFF2-40B4-BE49-F238E27FC236}">
                  <a16:creationId xmlns:a16="http://schemas.microsoft.com/office/drawing/2014/main" id="{BBD0968D-C430-492C-914E-159168B40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024" y="2646979"/>
              <a:ext cx="13478" cy="14321"/>
            </a:xfrm>
            <a:custGeom>
              <a:avLst/>
              <a:gdLst>
                <a:gd name="T0" fmla="*/ 0 w 26"/>
                <a:gd name="T1" fmla="*/ 1 h 35"/>
                <a:gd name="T2" fmla="*/ 0 w 26"/>
                <a:gd name="T3" fmla="*/ 0 h 35"/>
                <a:gd name="T4" fmla="*/ 1 w 26"/>
                <a:gd name="T5" fmla="*/ 0 h 35"/>
                <a:gd name="T6" fmla="*/ 0 w 26"/>
                <a:gd name="T7" fmla="*/ 1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5"/>
                <a:gd name="T14" fmla="*/ 26 w 26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5">
                  <a:moveTo>
                    <a:pt x="0" y="35"/>
                  </a:moveTo>
                  <a:lnTo>
                    <a:pt x="0" y="8"/>
                  </a:lnTo>
                  <a:lnTo>
                    <a:pt x="26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0" name="Freeform 424">
              <a:extLst>
                <a:ext uri="{FF2B5EF4-FFF2-40B4-BE49-F238E27FC236}">
                  <a16:creationId xmlns:a16="http://schemas.microsoft.com/office/drawing/2014/main" id="{5223DC84-3B5D-46E5-A70E-E777F19BA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078" y="2662891"/>
              <a:ext cx="10108" cy="11138"/>
            </a:xfrm>
            <a:custGeom>
              <a:avLst/>
              <a:gdLst>
                <a:gd name="T0" fmla="*/ 0 w 22"/>
                <a:gd name="T1" fmla="*/ 0 h 24"/>
                <a:gd name="T2" fmla="*/ 0 w 22"/>
                <a:gd name="T3" fmla="*/ 0 h 24"/>
                <a:gd name="T4" fmla="*/ 1 w 22"/>
                <a:gd name="T5" fmla="*/ 1 h 24"/>
                <a:gd name="T6" fmla="*/ 0 w 22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24"/>
                <a:gd name="T14" fmla="*/ 22 w 22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24">
                  <a:moveTo>
                    <a:pt x="0" y="18"/>
                  </a:moveTo>
                  <a:lnTo>
                    <a:pt x="14" y="0"/>
                  </a:lnTo>
                  <a:lnTo>
                    <a:pt x="22" y="2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1" name="Freeform 425">
              <a:extLst>
                <a:ext uri="{FF2B5EF4-FFF2-40B4-BE49-F238E27FC236}">
                  <a16:creationId xmlns:a16="http://schemas.microsoft.com/office/drawing/2014/main" id="{C1519A38-35FB-466B-9D90-5648D16C6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186" y="2637432"/>
              <a:ext cx="143201" cy="237086"/>
            </a:xfrm>
            <a:custGeom>
              <a:avLst/>
              <a:gdLst>
                <a:gd name="T0" fmla="*/ 0 w 297"/>
                <a:gd name="T1" fmla="*/ 3 h 521"/>
                <a:gd name="T2" fmla="*/ 0 w 297"/>
                <a:gd name="T3" fmla="*/ 1 h 521"/>
                <a:gd name="T4" fmla="*/ 1 w 297"/>
                <a:gd name="T5" fmla="*/ 0 h 521"/>
                <a:gd name="T6" fmla="*/ 3 w 297"/>
                <a:gd name="T7" fmla="*/ 0 h 521"/>
                <a:gd name="T8" fmla="*/ 2 w 297"/>
                <a:gd name="T9" fmla="*/ 1 h 521"/>
                <a:gd name="T10" fmla="*/ 4 w 297"/>
                <a:gd name="T11" fmla="*/ 2 h 521"/>
                <a:gd name="T12" fmla="*/ 3 w 297"/>
                <a:gd name="T13" fmla="*/ 4 h 521"/>
                <a:gd name="T14" fmla="*/ 4 w 297"/>
                <a:gd name="T15" fmla="*/ 4 h 521"/>
                <a:gd name="T16" fmla="*/ 5 w 297"/>
                <a:gd name="T17" fmla="*/ 7 h 521"/>
                <a:gd name="T18" fmla="*/ 5 w 297"/>
                <a:gd name="T19" fmla="*/ 7 h 521"/>
                <a:gd name="T20" fmla="*/ 6 w 297"/>
                <a:gd name="T21" fmla="*/ 8 h 521"/>
                <a:gd name="T22" fmla="*/ 5 w 297"/>
                <a:gd name="T23" fmla="*/ 8 h 521"/>
                <a:gd name="T24" fmla="*/ 7 w 297"/>
                <a:gd name="T25" fmla="*/ 9 h 521"/>
                <a:gd name="T26" fmla="*/ 6 w 297"/>
                <a:gd name="T27" fmla="*/ 10 h 521"/>
                <a:gd name="T28" fmla="*/ 7 w 297"/>
                <a:gd name="T29" fmla="*/ 11 h 521"/>
                <a:gd name="T30" fmla="*/ 0 w 297"/>
                <a:gd name="T31" fmla="*/ 12 h 521"/>
                <a:gd name="T32" fmla="*/ 3 w 297"/>
                <a:gd name="T33" fmla="*/ 10 h 521"/>
                <a:gd name="T34" fmla="*/ 2 w 297"/>
                <a:gd name="T35" fmla="*/ 10 h 521"/>
                <a:gd name="T36" fmla="*/ 1 w 297"/>
                <a:gd name="T37" fmla="*/ 9 h 521"/>
                <a:gd name="T38" fmla="*/ 2 w 297"/>
                <a:gd name="T39" fmla="*/ 9 h 521"/>
                <a:gd name="T40" fmla="*/ 1 w 297"/>
                <a:gd name="T41" fmla="*/ 8 h 521"/>
                <a:gd name="T42" fmla="*/ 3 w 297"/>
                <a:gd name="T43" fmla="*/ 7 h 521"/>
                <a:gd name="T44" fmla="*/ 3 w 297"/>
                <a:gd name="T45" fmla="*/ 6 h 521"/>
                <a:gd name="T46" fmla="*/ 2 w 297"/>
                <a:gd name="T47" fmla="*/ 6 h 521"/>
                <a:gd name="T48" fmla="*/ 3 w 297"/>
                <a:gd name="T49" fmla="*/ 5 h 521"/>
                <a:gd name="T50" fmla="*/ 1 w 297"/>
                <a:gd name="T51" fmla="*/ 6 h 521"/>
                <a:gd name="T52" fmla="*/ 1 w 297"/>
                <a:gd name="T53" fmla="*/ 4 h 521"/>
                <a:gd name="T54" fmla="*/ 0 w 297"/>
                <a:gd name="T55" fmla="*/ 5 h 521"/>
                <a:gd name="T56" fmla="*/ 1 w 297"/>
                <a:gd name="T57" fmla="*/ 3 h 521"/>
                <a:gd name="T58" fmla="*/ 0 w 297"/>
                <a:gd name="T59" fmla="*/ 3 h 52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97"/>
                <a:gd name="T91" fmla="*/ 0 h 521"/>
                <a:gd name="T92" fmla="*/ 297 w 297"/>
                <a:gd name="T93" fmla="*/ 521 h 52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97" h="521">
                  <a:moveTo>
                    <a:pt x="0" y="122"/>
                  </a:moveTo>
                  <a:lnTo>
                    <a:pt x="11" y="50"/>
                  </a:lnTo>
                  <a:lnTo>
                    <a:pt x="49" y="0"/>
                  </a:lnTo>
                  <a:lnTo>
                    <a:pt x="113" y="0"/>
                  </a:lnTo>
                  <a:lnTo>
                    <a:pt x="73" y="62"/>
                  </a:lnTo>
                  <a:lnTo>
                    <a:pt x="161" y="74"/>
                  </a:lnTo>
                  <a:lnTo>
                    <a:pt x="106" y="161"/>
                  </a:lnTo>
                  <a:lnTo>
                    <a:pt x="175" y="189"/>
                  </a:lnTo>
                  <a:lnTo>
                    <a:pt x="239" y="296"/>
                  </a:lnTo>
                  <a:lnTo>
                    <a:pt x="220" y="304"/>
                  </a:lnTo>
                  <a:lnTo>
                    <a:pt x="248" y="330"/>
                  </a:lnTo>
                  <a:lnTo>
                    <a:pt x="231" y="359"/>
                  </a:lnTo>
                  <a:lnTo>
                    <a:pt x="297" y="364"/>
                  </a:lnTo>
                  <a:lnTo>
                    <a:pt x="258" y="433"/>
                  </a:lnTo>
                  <a:lnTo>
                    <a:pt x="285" y="455"/>
                  </a:lnTo>
                  <a:lnTo>
                    <a:pt x="18" y="521"/>
                  </a:lnTo>
                  <a:lnTo>
                    <a:pt x="139" y="423"/>
                  </a:lnTo>
                  <a:lnTo>
                    <a:pt x="102" y="438"/>
                  </a:lnTo>
                  <a:lnTo>
                    <a:pt x="34" y="410"/>
                  </a:lnTo>
                  <a:lnTo>
                    <a:pt x="85" y="375"/>
                  </a:lnTo>
                  <a:lnTo>
                    <a:pt x="55" y="359"/>
                  </a:lnTo>
                  <a:lnTo>
                    <a:pt x="123" y="319"/>
                  </a:lnTo>
                  <a:lnTo>
                    <a:pt x="133" y="271"/>
                  </a:lnTo>
                  <a:lnTo>
                    <a:pt x="95" y="256"/>
                  </a:lnTo>
                  <a:lnTo>
                    <a:pt x="113" y="229"/>
                  </a:lnTo>
                  <a:lnTo>
                    <a:pt x="46" y="242"/>
                  </a:lnTo>
                  <a:lnTo>
                    <a:pt x="49" y="169"/>
                  </a:lnTo>
                  <a:lnTo>
                    <a:pt x="11" y="202"/>
                  </a:lnTo>
                  <a:lnTo>
                    <a:pt x="31" y="126"/>
                  </a:lnTo>
                  <a:lnTo>
                    <a:pt x="0" y="12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2" name="Freeform 426">
              <a:extLst>
                <a:ext uri="{FF2B5EF4-FFF2-40B4-BE49-F238E27FC236}">
                  <a16:creationId xmlns:a16="http://schemas.microsoft.com/office/drawing/2014/main" id="{297A7603-D712-43C2-A61C-8EE3177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9322" y="2483088"/>
              <a:ext cx="55596" cy="19094"/>
            </a:xfrm>
            <a:custGeom>
              <a:avLst/>
              <a:gdLst>
                <a:gd name="T0" fmla="*/ 0 w 116"/>
                <a:gd name="T1" fmla="*/ 0 h 42"/>
                <a:gd name="T2" fmla="*/ 2 w 116"/>
                <a:gd name="T3" fmla="*/ 0 h 42"/>
                <a:gd name="T4" fmla="*/ 3 w 116"/>
                <a:gd name="T5" fmla="*/ 1 h 42"/>
                <a:gd name="T6" fmla="*/ 2 w 116"/>
                <a:gd name="T7" fmla="*/ 1 h 42"/>
                <a:gd name="T8" fmla="*/ 0 w 116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42"/>
                <a:gd name="T17" fmla="*/ 116 w 11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42">
                  <a:moveTo>
                    <a:pt x="0" y="14"/>
                  </a:moveTo>
                  <a:lnTo>
                    <a:pt x="71" y="0"/>
                  </a:lnTo>
                  <a:lnTo>
                    <a:pt x="116" y="21"/>
                  </a:lnTo>
                  <a:lnTo>
                    <a:pt x="92" y="42"/>
                  </a:lnTo>
                  <a:lnTo>
                    <a:pt x="0" y="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3" name="Freeform 427">
              <a:extLst>
                <a:ext uri="{FF2B5EF4-FFF2-40B4-BE49-F238E27FC236}">
                  <a16:creationId xmlns:a16="http://schemas.microsoft.com/office/drawing/2014/main" id="{8FD8ED8E-7A5F-4616-A31F-125387A7C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91" y="3493486"/>
              <a:ext cx="129724" cy="299141"/>
            </a:xfrm>
            <a:custGeom>
              <a:avLst/>
              <a:gdLst>
                <a:gd name="T0" fmla="*/ 0 w 268"/>
                <a:gd name="T1" fmla="*/ 1 h 659"/>
                <a:gd name="T2" fmla="*/ 1 w 268"/>
                <a:gd name="T3" fmla="*/ 2 h 659"/>
                <a:gd name="T4" fmla="*/ 2 w 268"/>
                <a:gd name="T5" fmla="*/ 3 h 659"/>
                <a:gd name="T6" fmla="*/ 1 w 268"/>
                <a:gd name="T7" fmla="*/ 4 h 659"/>
                <a:gd name="T8" fmla="*/ 4 w 268"/>
                <a:gd name="T9" fmla="*/ 6 h 659"/>
                <a:gd name="T10" fmla="*/ 5 w 268"/>
                <a:gd name="T11" fmla="*/ 9 h 659"/>
                <a:gd name="T12" fmla="*/ 5 w 268"/>
                <a:gd name="T13" fmla="*/ 11 h 659"/>
                <a:gd name="T14" fmla="*/ 2 w 268"/>
                <a:gd name="T15" fmla="*/ 13 h 659"/>
                <a:gd name="T16" fmla="*/ 3 w 268"/>
                <a:gd name="T17" fmla="*/ 15 h 659"/>
                <a:gd name="T18" fmla="*/ 3 w 268"/>
                <a:gd name="T19" fmla="*/ 14 h 659"/>
                <a:gd name="T20" fmla="*/ 4 w 268"/>
                <a:gd name="T21" fmla="*/ 14 h 659"/>
                <a:gd name="T22" fmla="*/ 4 w 268"/>
                <a:gd name="T23" fmla="*/ 13 h 659"/>
                <a:gd name="T24" fmla="*/ 6 w 268"/>
                <a:gd name="T25" fmla="*/ 12 h 659"/>
                <a:gd name="T26" fmla="*/ 6 w 268"/>
                <a:gd name="T27" fmla="*/ 8 h 659"/>
                <a:gd name="T28" fmla="*/ 3 w 268"/>
                <a:gd name="T29" fmla="*/ 5 h 659"/>
                <a:gd name="T30" fmla="*/ 3 w 268"/>
                <a:gd name="T31" fmla="*/ 3 h 659"/>
                <a:gd name="T32" fmla="*/ 5 w 268"/>
                <a:gd name="T33" fmla="*/ 2 h 659"/>
                <a:gd name="T34" fmla="*/ 3 w 268"/>
                <a:gd name="T35" fmla="*/ 0 h 659"/>
                <a:gd name="T36" fmla="*/ 0 w 268"/>
                <a:gd name="T37" fmla="*/ 1 h 6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68"/>
                <a:gd name="T58" fmla="*/ 0 h 659"/>
                <a:gd name="T59" fmla="*/ 268 w 268"/>
                <a:gd name="T60" fmla="*/ 659 h 65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68" h="659">
                  <a:moveTo>
                    <a:pt x="0" y="34"/>
                  </a:moveTo>
                  <a:lnTo>
                    <a:pt x="39" y="101"/>
                  </a:lnTo>
                  <a:lnTo>
                    <a:pt x="92" y="128"/>
                  </a:lnTo>
                  <a:lnTo>
                    <a:pt x="65" y="181"/>
                  </a:lnTo>
                  <a:lnTo>
                    <a:pt x="158" y="268"/>
                  </a:lnTo>
                  <a:lnTo>
                    <a:pt x="201" y="387"/>
                  </a:lnTo>
                  <a:lnTo>
                    <a:pt x="204" y="489"/>
                  </a:lnTo>
                  <a:lnTo>
                    <a:pt x="87" y="577"/>
                  </a:lnTo>
                  <a:lnTo>
                    <a:pt x="110" y="659"/>
                  </a:lnTo>
                  <a:lnTo>
                    <a:pt x="143" y="602"/>
                  </a:lnTo>
                  <a:lnTo>
                    <a:pt x="165" y="615"/>
                  </a:lnTo>
                  <a:lnTo>
                    <a:pt x="175" y="580"/>
                  </a:lnTo>
                  <a:lnTo>
                    <a:pt x="268" y="519"/>
                  </a:lnTo>
                  <a:lnTo>
                    <a:pt x="254" y="354"/>
                  </a:lnTo>
                  <a:lnTo>
                    <a:pt x="129" y="201"/>
                  </a:lnTo>
                  <a:lnTo>
                    <a:pt x="142" y="151"/>
                  </a:lnTo>
                  <a:lnTo>
                    <a:pt x="217" y="76"/>
                  </a:lnTo>
                  <a:lnTo>
                    <a:pt x="115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4" name="Freeform 428">
              <a:extLst>
                <a:ext uri="{FF2B5EF4-FFF2-40B4-BE49-F238E27FC236}">
                  <a16:creationId xmlns:a16="http://schemas.microsoft.com/office/drawing/2014/main" id="{99E58D19-711B-402C-B2BC-9A9E9BE77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7568" y="3579410"/>
              <a:ext cx="176896" cy="132068"/>
            </a:xfrm>
            <a:custGeom>
              <a:avLst/>
              <a:gdLst>
                <a:gd name="T0" fmla="*/ 0 w 369"/>
                <a:gd name="T1" fmla="*/ 7 h 289"/>
                <a:gd name="T2" fmla="*/ 2 w 369"/>
                <a:gd name="T3" fmla="*/ 5 h 289"/>
                <a:gd name="T4" fmla="*/ 2 w 369"/>
                <a:gd name="T5" fmla="*/ 5 h 289"/>
                <a:gd name="T6" fmla="*/ 3 w 369"/>
                <a:gd name="T7" fmla="*/ 4 h 289"/>
                <a:gd name="T8" fmla="*/ 5 w 369"/>
                <a:gd name="T9" fmla="*/ 1 h 289"/>
                <a:gd name="T10" fmla="*/ 8 w 369"/>
                <a:gd name="T11" fmla="*/ 0 h 289"/>
                <a:gd name="T12" fmla="*/ 9 w 369"/>
                <a:gd name="T13" fmla="*/ 3 h 289"/>
                <a:gd name="T14" fmla="*/ 8 w 369"/>
                <a:gd name="T15" fmla="*/ 4 h 289"/>
                <a:gd name="T16" fmla="*/ 5 w 369"/>
                <a:gd name="T17" fmla="*/ 5 h 289"/>
                <a:gd name="T18" fmla="*/ 0 w 369"/>
                <a:gd name="T19" fmla="*/ 7 h 2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9"/>
                <a:gd name="T31" fmla="*/ 0 h 289"/>
                <a:gd name="T32" fmla="*/ 369 w 369"/>
                <a:gd name="T33" fmla="*/ 289 h 2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9" h="289">
                  <a:moveTo>
                    <a:pt x="0" y="289"/>
                  </a:moveTo>
                  <a:lnTo>
                    <a:pt x="96" y="225"/>
                  </a:lnTo>
                  <a:lnTo>
                    <a:pt x="79" y="194"/>
                  </a:lnTo>
                  <a:lnTo>
                    <a:pt x="108" y="157"/>
                  </a:lnTo>
                  <a:lnTo>
                    <a:pt x="207" y="33"/>
                  </a:lnTo>
                  <a:lnTo>
                    <a:pt x="329" y="0"/>
                  </a:lnTo>
                  <a:lnTo>
                    <a:pt x="369" y="113"/>
                  </a:lnTo>
                  <a:lnTo>
                    <a:pt x="336" y="157"/>
                  </a:lnTo>
                  <a:lnTo>
                    <a:pt x="197" y="232"/>
                  </a:lnTo>
                  <a:lnTo>
                    <a:pt x="0" y="2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5" name="Freeform 429">
              <a:extLst>
                <a:ext uri="{FF2B5EF4-FFF2-40B4-BE49-F238E27FC236}">
                  <a16:creationId xmlns:a16="http://schemas.microsoft.com/office/drawing/2014/main" id="{F9975DC6-5E8A-47AB-BD25-8B2A9304A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090" y="3614415"/>
              <a:ext cx="65704" cy="97062"/>
            </a:xfrm>
            <a:custGeom>
              <a:avLst/>
              <a:gdLst>
                <a:gd name="T0" fmla="*/ 0 w 137"/>
                <a:gd name="T1" fmla="*/ 1 h 211"/>
                <a:gd name="T2" fmla="*/ 1 w 137"/>
                <a:gd name="T3" fmla="*/ 5 h 211"/>
                <a:gd name="T4" fmla="*/ 3 w 137"/>
                <a:gd name="T5" fmla="*/ 3 h 211"/>
                <a:gd name="T6" fmla="*/ 3 w 137"/>
                <a:gd name="T7" fmla="*/ 3 h 211"/>
                <a:gd name="T8" fmla="*/ 3 w 137"/>
                <a:gd name="T9" fmla="*/ 2 h 211"/>
                <a:gd name="T10" fmla="*/ 3 w 137"/>
                <a:gd name="T11" fmla="*/ 1 h 211"/>
                <a:gd name="T12" fmla="*/ 1 w 137"/>
                <a:gd name="T13" fmla="*/ 0 h 211"/>
                <a:gd name="T14" fmla="*/ 0 w 137"/>
                <a:gd name="T15" fmla="*/ 1 h 2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7"/>
                <a:gd name="T25" fmla="*/ 0 h 211"/>
                <a:gd name="T26" fmla="*/ 137 w 137"/>
                <a:gd name="T27" fmla="*/ 211 h 21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7" h="211">
                  <a:moveTo>
                    <a:pt x="0" y="42"/>
                  </a:moveTo>
                  <a:lnTo>
                    <a:pt x="29" y="211"/>
                  </a:lnTo>
                  <a:lnTo>
                    <a:pt x="125" y="147"/>
                  </a:lnTo>
                  <a:lnTo>
                    <a:pt x="108" y="116"/>
                  </a:lnTo>
                  <a:lnTo>
                    <a:pt x="137" y="79"/>
                  </a:lnTo>
                  <a:lnTo>
                    <a:pt x="137" y="32"/>
                  </a:lnTo>
                  <a:lnTo>
                    <a:pt x="67" y="0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6" name="Freeform 430">
              <a:extLst>
                <a:ext uri="{FF2B5EF4-FFF2-40B4-BE49-F238E27FC236}">
                  <a16:creationId xmlns:a16="http://schemas.microsoft.com/office/drawing/2014/main" id="{95F08D66-49F4-436B-B34B-E204EC01C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402" y="2952485"/>
              <a:ext cx="171842" cy="146388"/>
            </a:xfrm>
            <a:custGeom>
              <a:avLst/>
              <a:gdLst>
                <a:gd name="T0" fmla="*/ 0 w 356"/>
                <a:gd name="T1" fmla="*/ 2 h 323"/>
                <a:gd name="T2" fmla="*/ 0 w 356"/>
                <a:gd name="T3" fmla="*/ 1 h 323"/>
                <a:gd name="T4" fmla="*/ 2 w 356"/>
                <a:gd name="T5" fmla="*/ 0 h 323"/>
                <a:gd name="T6" fmla="*/ 4 w 356"/>
                <a:gd name="T7" fmla="*/ 1 h 323"/>
                <a:gd name="T8" fmla="*/ 6 w 356"/>
                <a:gd name="T9" fmla="*/ 1 h 323"/>
                <a:gd name="T10" fmla="*/ 8 w 356"/>
                <a:gd name="T11" fmla="*/ 3 h 323"/>
                <a:gd name="T12" fmla="*/ 8 w 356"/>
                <a:gd name="T13" fmla="*/ 6 h 323"/>
                <a:gd name="T14" fmla="*/ 8 w 356"/>
                <a:gd name="T15" fmla="*/ 7 h 323"/>
                <a:gd name="T16" fmla="*/ 7 w 356"/>
                <a:gd name="T17" fmla="*/ 7 h 323"/>
                <a:gd name="T18" fmla="*/ 6 w 356"/>
                <a:gd name="T19" fmla="*/ 5 h 323"/>
                <a:gd name="T20" fmla="*/ 5 w 356"/>
                <a:gd name="T21" fmla="*/ 6 h 323"/>
                <a:gd name="T22" fmla="*/ 2 w 356"/>
                <a:gd name="T23" fmla="*/ 4 h 323"/>
                <a:gd name="T24" fmla="*/ 1 w 356"/>
                <a:gd name="T25" fmla="*/ 2 h 323"/>
                <a:gd name="T26" fmla="*/ 0 w 356"/>
                <a:gd name="T27" fmla="*/ 3 h 323"/>
                <a:gd name="T28" fmla="*/ 0 w 356"/>
                <a:gd name="T29" fmla="*/ 2 h 32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6"/>
                <a:gd name="T46" fmla="*/ 0 h 323"/>
                <a:gd name="T47" fmla="*/ 356 w 356"/>
                <a:gd name="T48" fmla="*/ 323 h 32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6" h="323">
                  <a:moveTo>
                    <a:pt x="0" y="76"/>
                  </a:moveTo>
                  <a:lnTo>
                    <a:pt x="0" y="23"/>
                  </a:lnTo>
                  <a:lnTo>
                    <a:pt x="91" y="0"/>
                  </a:lnTo>
                  <a:lnTo>
                    <a:pt x="164" y="64"/>
                  </a:lnTo>
                  <a:lnTo>
                    <a:pt x="245" y="46"/>
                  </a:lnTo>
                  <a:lnTo>
                    <a:pt x="345" y="146"/>
                  </a:lnTo>
                  <a:lnTo>
                    <a:pt x="332" y="253"/>
                  </a:lnTo>
                  <a:lnTo>
                    <a:pt x="356" y="299"/>
                  </a:lnTo>
                  <a:lnTo>
                    <a:pt x="281" y="323"/>
                  </a:lnTo>
                  <a:lnTo>
                    <a:pt x="243" y="235"/>
                  </a:lnTo>
                  <a:lnTo>
                    <a:pt x="211" y="272"/>
                  </a:lnTo>
                  <a:lnTo>
                    <a:pt x="91" y="183"/>
                  </a:lnTo>
                  <a:lnTo>
                    <a:pt x="33" y="89"/>
                  </a:lnTo>
                  <a:lnTo>
                    <a:pt x="2" y="11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7" name="Freeform 431">
              <a:extLst>
                <a:ext uri="{FF2B5EF4-FFF2-40B4-BE49-F238E27FC236}">
                  <a16:creationId xmlns:a16="http://schemas.microsoft.com/office/drawing/2014/main" id="{31F6E6A9-BD5E-4AAB-8442-03B12BAEE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079039"/>
              <a:ext cx="234177" cy="249815"/>
            </a:xfrm>
            <a:custGeom>
              <a:avLst/>
              <a:gdLst>
                <a:gd name="T0" fmla="*/ 0 w 485"/>
                <a:gd name="T1" fmla="*/ 12 h 550"/>
                <a:gd name="T2" fmla="*/ 1 w 485"/>
                <a:gd name="T3" fmla="*/ 12 h 550"/>
                <a:gd name="T4" fmla="*/ 9 w 485"/>
                <a:gd name="T5" fmla="*/ 13 h 550"/>
                <a:gd name="T6" fmla="*/ 11 w 485"/>
                <a:gd name="T7" fmla="*/ 12 h 550"/>
                <a:gd name="T8" fmla="*/ 9 w 485"/>
                <a:gd name="T9" fmla="*/ 11 h 550"/>
                <a:gd name="T10" fmla="*/ 9 w 485"/>
                <a:gd name="T11" fmla="*/ 7 h 550"/>
                <a:gd name="T12" fmla="*/ 11 w 485"/>
                <a:gd name="T13" fmla="*/ 7 h 550"/>
                <a:gd name="T14" fmla="*/ 11 w 485"/>
                <a:gd name="T15" fmla="*/ 5 h 550"/>
                <a:gd name="T16" fmla="*/ 9 w 485"/>
                <a:gd name="T17" fmla="*/ 5 h 550"/>
                <a:gd name="T18" fmla="*/ 9 w 485"/>
                <a:gd name="T19" fmla="*/ 2 h 550"/>
                <a:gd name="T20" fmla="*/ 8 w 485"/>
                <a:gd name="T21" fmla="*/ 1 h 550"/>
                <a:gd name="T22" fmla="*/ 7 w 485"/>
                <a:gd name="T23" fmla="*/ 1 h 550"/>
                <a:gd name="T24" fmla="*/ 7 w 485"/>
                <a:gd name="T25" fmla="*/ 2 h 550"/>
                <a:gd name="T26" fmla="*/ 5 w 485"/>
                <a:gd name="T27" fmla="*/ 2 h 550"/>
                <a:gd name="T28" fmla="*/ 4 w 485"/>
                <a:gd name="T29" fmla="*/ 0 h 550"/>
                <a:gd name="T30" fmla="*/ 1 w 485"/>
                <a:gd name="T31" fmla="*/ 1 h 550"/>
                <a:gd name="T32" fmla="*/ 2 w 485"/>
                <a:gd name="T33" fmla="*/ 5 h 550"/>
                <a:gd name="T34" fmla="*/ 0 w 485"/>
                <a:gd name="T35" fmla="*/ 12 h 5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5"/>
                <a:gd name="T55" fmla="*/ 0 h 550"/>
                <a:gd name="T56" fmla="*/ 485 w 485"/>
                <a:gd name="T57" fmla="*/ 550 h 5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5" h="550">
                  <a:moveTo>
                    <a:pt x="0" y="515"/>
                  </a:moveTo>
                  <a:lnTo>
                    <a:pt x="63" y="496"/>
                  </a:lnTo>
                  <a:lnTo>
                    <a:pt x="376" y="550"/>
                  </a:lnTo>
                  <a:lnTo>
                    <a:pt x="446" y="524"/>
                  </a:lnTo>
                  <a:lnTo>
                    <a:pt x="399" y="484"/>
                  </a:lnTo>
                  <a:lnTo>
                    <a:pt x="399" y="317"/>
                  </a:lnTo>
                  <a:lnTo>
                    <a:pt x="485" y="317"/>
                  </a:lnTo>
                  <a:lnTo>
                    <a:pt x="480" y="227"/>
                  </a:lnTo>
                  <a:lnTo>
                    <a:pt x="399" y="236"/>
                  </a:lnTo>
                  <a:lnTo>
                    <a:pt x="391" y="77"/>
                  </a:lnTo>
                  <a:lnTo>
                    <a:pt x="356" y="48"/>
                  </a:lnTo>
                  <a:lnTo>
                    <a:pt x="305" y="52"/>
                  </a:lnTo>
                  <a:lnTo>
                    <a:pt x="294" y="96"/>
                  </a:lnTo>
                  <a:lnTo>
                    <a:pt x="239" y="102"/>
                  </a:lnTo>
                  <a:lnTo>
                    <a:pt x="179" y="0"/>
                  </a:lnTo>
                  <a:lnTo>
                    <a:pt x="34" y="23"/>
                  </a:lnTo>
                  <a:lnTo>
                    <a:pt x="86" y="231"/>
                  </a:lnTo>
                  <a:lnTo>
                    <a:pt x="0" y="5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8" name="Freeform 432">
              <a:extLst>
                <a:ext uri="{FF2B5EF4-FFF2-40B4-BE49-F238E27FC236}">
                  <a16:creationId xmlns:a16="http://schemas.microsoft.com/office/drawing/2014/main" id="{A944F5F2-A50C-4686-9A89-763F175CC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9707" y="4058354"/>
              <a:ext cx="18532" cy="20685"/>
            </a:xfrm>
            <a:custGeom>
              <a:avLst/>
              <a:gdLst>
                <a:gd name="T0" fmla="*/ 0 w 40"/>
                <a:gd name="T1" fmla="*/ 0 h 48"/>
                <a:gd name="T2" fmla="*/ 0 w 40"/>
                <a:gd name="T3" fmla="*/ 1 h 48"/>
                <a:gd name="T4" fmla="*/ 1 w 40"/>
                <a:gd name="T5" fmla="*/ 0 h 48"/>
                <a:gd name="T6" fmla="*/ 0 w 40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"/>
                <a:gd name="T13" fmla="*/ 0 h 48"/>
                <a:gd name="T14" fmla="*/ 40 w 40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" h="48">
                  <a:moveTo>
                    <a:pt x="0" y="16"/>
                  </a:moveTo>
                  <a:lnTo>
                    <a:pt x="18" y="48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89" name="Freeform 433">
              <a:extLst>
                <a:ext uri="{FF2B5EF4-FFF2-40B4-BE49-F238E27FC236}">
                  <a16:creationId xmlns:a16="http://schemas.microsoft.com/office/drawing/2014/main" id="{AA2D795D-7375-41B5-8B02-57C216DCB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6278" y="4322490"/>
              <a:ext cx="171842" cy="186168"/>
            </a:xfrm>
            <a:custGeom>
              <a:avLst/>
              <a:gdLst>
                <a:gd name="T0" fmla="*/ 0 w 358"/>
                <a:gd name="T1" fmla="*/ 7 h 410"/>
                <a:gd name="T2" fmla="*/ 0 w 358"/>
                <a:gd name="T3" fmla="*/ 5 h 410"/>
                <a:gd name="T4" fmla="*/ 1 w 358"/>
                <a:gd name="T5" fmla="*/ 4 h 410"/>
                <a:gd name="T6" fmla="*/ 1 w 358"/>
                <a:gd name="T7" fmla="*/ 1 h 410"/>
                <a:gd name="T8" fmla="*/ 3 w 358"/>
                <a:gd name="T9" fmla="*/ 0 h 410"/>
                <a:gd name="T10" fmla="*/ 3 w 358"/>
                <a:gd name="T11" fmla="*/ 1 h 410"/>
                <a:gd name="T12" fmla="*/ 5 w 358"/>
                <a:gd name="T13" fmla="*/ 0 h 410"/>
                <a:gd name="T14" fmla="*/ 7 w 358"/>
                <a:gd name="T15" fmla="*/ 4 h 410"/>
                <a:gd name="T16" fmla="*/ 8 w 358"/>
                <a:gd name="T17" fmla="*/ 5 h 410"/>
                <a:gd name="T18" fmla="*/ 5 w 358"/>
                <a:gd name="T19" fmla="*/ 8 h 410"/>
                <a:gd name="T20" fmla="*/ 3 w 358"/>
                <a:gd name="T21" fmla="*/ 8 h 410"/>
                <a:gd name="T22" fmla="*/ 2 w 358"/>
                <a:gd name="T23" fmla="*/ 9 h 410"/>
                <a:gd name="T24" fmla="*/ 1 w 358"/>
                <a:gd name="T25" fmla="*/ 9 h 410"/>
                <a:gd name="T26" fmla="*/ 1 w 358"/>
                <a:gd name="T27" fmla="*/ 8 h 410"/>
                <a:gd name="T28" fmla="*/ 0 w 358"/>
                <a:gd name="T29" fmla="*/ 7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8"/>
                <a:gd name="T46" fmla="*/ 0 h 410"/>
                <a:gd name="T47" fmla="*/ 358 w 358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8" h="410">
                  <a:moveTo>
                    <a:pt x="0" y="314"/>
                  </a:moveTo>
                  <a:lnTo>
                    <a:pt x="0" y="191"/>
                  </a:lnTo>
                  <a:lnTo>
                    <a:pt x="40" y="188"/>
                  </a:lnTo>
                  <a:lnTo>
                    <a:pt x="40" y="30"/>
                  </a:lnTo>
                  <a:lnTo>
                    <a:pt x="115" y="12"/>
                  </a:lnTo>
                  <a:lnTo>
                    <a:pt x="138" y="39"/>
                  </a:lnTo>
                  <a:lnTo>
                    <a:pt x="201" y="0"/>
                  </a:lnTo>
                  <a:lnTo>
                    <a:pt x="306" y="169"/>
                  </a:lnTo>
                  <a:lnTo>
                    <a:pt x="358" y="197"/>
                  </a:lnTo>
                  <a:lnTo>
                    <a:pt x="216" y="353"/>
                  </a:lnTo>
                  <a:lnTo>
                    <a:pt x="131" y="353"/>
                  </a:lnTo>
                  <a:lnTo>
                    <a:pt x="86" y="408"/>
                  </a:lnTo>
                  <a:lnTo>
                    <a:pt x="32" y="410"/>
                  </a:lnTo>
                  <a:lnTo>
                    <a:pt x="34" y="360"/>
                  </a:lnTo>
                  <a:lnTo>
                    <a:pt x="0" y="31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0" name="Freeform 434">
              <a:extLst>
                <a:ext uri="{FF2B5EF4-FFF2-40B4-BE49-F238E27FC236}">
                  <a16:creationId xmlns:a16="http://schemas.microsoft.com/office/drawing/2014/main" id="{184E3BB7-F4EB-4C5A-9B62-81BCAB71D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4010619"/>
              <a:ext cx="32010" cy="38188"/>
            </a:xfrm>
            <a:custGeom>
              <a:avLst/>
              <a:gdLst>
                <a:gd name="T0" fmla="*/ 0 w 69"/>
                <a:gd name="T1" fmla="*/ 0 h 88"/>
                <a:gd name="T2" fmla="*/ 0 w 69"/>
                <a:gd name="T3" fmla="*/ 1 h 88"/>
                <a:gd name="T4" fmla="*/ 1 w 69"/>
                <a:gd name="T5" fmla="*/ 2 h 88"/>
                <a:gd name="T6" fmla="*/ 1 w 69"/>
                <a:gd name="T7" fmla="*/ 1 h 88"/>
                <a:gd name="T8" fmla="*/ 1 w 69"/>
                <a:gd name="T9" fmla="*/ 0 h 88"/>
                <a:gd name="T10" fmla="*/ 0 w 6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88"/>
                <a:gd name="T20" fmla="*/ 69 w 69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88">
                  <a:moveTo>
                    <a:pt x="0" y="15"/>
                  </a:moveTo>
                  <a:lnTo>
                    <a:pt x="8" y="45"/>
                  </a:lnTo>
                  <a:lnTo>
                    <a:pt x="27" y="88"/>
                  </a:lnTo>
                  <a:lnTo>
                    <a:pt x="69" y="35"/>
                  </a:lnTo>
                  <a:lnTo>
                    <a:pt x="66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1" name="Freeform 435">
              <a:extLst>
                <a:ext uri="{FF2B5EF4-FFF2-40B4-BE49-F238E27FC236}">
                  <a16:creationId xmlns:a16="http://schemas.microsoft.com/office/drawing/2014/main" id="{28FF21FB-E733-44A1-B144-ED03782C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373" y="3708295"/>
              <a:ext cx="139832" cy="225947"/>
            </a:xfrm>
            <a:custGeom>
              <a:avLst/>
              <a:gdLst>
                <a:gd name="T0" fmla="*/ 0 w 294"/>
                <a:gd name="T1" fmla="*/ 8 h 498"/>
                <a:gd name="T2" fmla="*/ 1 w 294"/>
                <a:gd name="T3" fmla="*/ 6 h 498"/>
                <a:gd name="T4" fmla="*/ 3 w 294"/>
                <a:gd name="T5" fmla="*/ 6 h 498"/>
                <a:gd name="T6" fmla="*/ 4 w 294"/>
                <a:gd name="T7" fmla="*/ 2 h 498"/>
                <a:gd name="T8" fmla="*/ 5 w 294"/>
                <a:gd name="T9" fmla="*/ 1 h 498"/>
                <a:gd name="T10" fmla="*/ 5 w 294"/>
                <a:gd name="T11" fmla="*/ 0 h 498"/>
                <a:gd name="T12" fmla="*/ 5 w 294"/>
                <a:gd name="T13" fmla="*/ 0 h 498"/>
                <a:gd name="T14" fmla="*/ 6 w 294"/>
                <a:gd name="T15" fmla="*/ 3 h 498"/>
                <a:gd name="T16" fmla="*/ 5 w 294"/>
                <a:gd name="T17" fmla="*/ 3 h 498"/>
                <a:gd name="T18" fmla="*/ 6 w 294"/>
                <a:gd name="T19" fmla="*/ 5 h 498"/>
                <a:gd name="T20" fmla="*/ 5 w 294"/>
                <a:gd name="T21" fmla="*/ 8 h 498"/>
                <a:gd name="T22" fmla="*/ 6 w 294"/>
                <a:gd name="T23" fmla="*/ 10 h 498"/>
                <a:gd name="T24" fmla="*/ 6 w 294"/>
                <a:gd name="T25" fmla="*/ 11 h 498"/>
                <a:gd name="T26" fmla="*/ 4 w 294"/>
                <a:gd name="T27" fmla="*/ 11 h 498"/>
                <a:gd name="T28" fmla="*/ 2 w 294"/>
                <a:gd name="T29" fmla="*/ 11 h 498"/>
                <a:gd name="T30" fmla="*/ 1 w 294"/>
                <a:gd name="T31" fmla="*/ 11 h 498"/>
                <a:gd name="T32" fmla="*/ 1 w 294"/>
                <a:gd name="T33" fmla="*/ 9 h 498"/>
                <a:gd name="T34" fmla="*/ 0 w 294"/>
                <a:gd name="T35" fmla="*/ 8 h 49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4"/>
                <a:gd name="T55" fmla="*/ 0 h 498"/>
                <a:gd name="T56" fmla="*/ 294 w 294"/>
                <a:gd name="T57" fmla="*/ 498 h 49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4" h="498">
                  <a:moveTo>
                    <a:pt x="0" y="355"/>
                  </a:moveTo>
                  <a:lnTo>
                    <a:pt x="38" y="263"/>
                  </a:lnTo>
                  <a:lnTo>
                    <a:pt x="109" y="275"/>
                  </a:lnTo>
                  <a:lnTo>
                    <a:pt x="192" y="81"/>
                  </a:lnTo>
                  <a:lnTo>
                    <a:pt x="231" y="46"/>
                  </a:lnTo>
                  <a:lnTo>
                    <a:pt x="214" y="8"/>
                  </a:lnTo>
                  <a:lnTo>
                    <a:pt x="235" y="0"/>
                  </a:lnTo>
                  <a:lnTo>
                    <a:pt x="260" y="123"/>
                  </a:lnTo>
                  <a:lnTo>
                    <a:pt x="214" y="142"/>
                  </a:lnTo>
                  <a:lnTo>
                    <a:pt x="265" y="238"/>
                  </a:lnTo>
                  <a:lnTo>
                    <a:pt x="235" y="352"/>
                  </a:lnTo>
                  <a:lnTo>
                    <a:pt x="294" y="437"/>
                  </a:lnTo>
                  <a:lnTo>
                    <a:pt x="287" y="498"/>
                  </a:lnTo>
                  <a:lnTo>
                    <a:pt x="185" y="471"/>
                  </a:lnTo>
                  <a:lnTo>
                    <a:pt x="107" y="470"/>
                  </a:lnTo>
                  <a:lnTo>
                    <a:pt x="45" y="471"/>
                  </a:lnTo>
                  <a:lnTo>
                    <a:pt x="44" y="388"/>
                  </a:lnTo>
                  <a:lnTo>
                    <a:pt x="0" y="35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2" name="Freeform 436">
              <a:extLst>
                <a:ext uri="{FF2B5EF4-FFF2-40B4-BE49-F238E27FC236}">
                  <a16:creationId xmlns:a16="http://schemas.microsoft.com/office/drawing/2014/main" id="{3D2433C2-405D-49E1-BFD1-E8CB0296A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564" y="3743301"/>
              <a:ext cx="239231" cy="162300"/>
            </a:xfrm>
            <a:custGeom>
              <a:avLst/>
              <a:gdLst>
                <a:gd name="T0" fmla="*/ 0 w 497"/>
                <a:gd name="T1" fmla="*/ 6 h 357"/>
                <a:gd name="T2" fmla="*/ 1 w 497"/>
                <a:gd name="T3" fmla="*/ 4 h 357"/>
                <a:gd name="T4" fmla="*/ 4 w 497"/>
                <a:gd name="T5" fmla="*/ 3 h 357"/>
                <a:gd name="T6" fmla="*/ 4 w 497"/>
                <a:gd name="T7" fmla="*/ 2 h 357"/>
                <a:gd name="T8" fmla="*/ 5 w 497"/>
                <a:gd name="T9" fmla="*/ 2 h 357"/>
                <a:gd name="T10" fmla="*/ 7 w 497"/>
                <a:gd name="T11" fmla="*/ 0 h 357"/>
                <a:gd name="T12" fmla="*/ 8 w 497"/>
                <a:gd name="T13" fmla="*/ 2 h 357"/>
                <a:gd name="T14" fmla="*/ 9 w 497"/>
                <a:gd name="T15" fmla="*/ 3 h 357"/>
                <a:gd name="T16" fmla="*/ 12 w 497"/>
                <a:gd name="T17" fmla="*/ 6 h 357"/>
                <a:gd name="T18" fmla="*/ 6 w 497"/>
                <a:gd name="T19" fmla="*/ 7 h 357"/>
                <a:gd name="T20" fmla="*/ 4 w 497"/>
                <a:gd name="T21" fmla="*/ 6 h 357"/>
                <a:gd name="T22" fmla="*/ 4 w 497"/>
                <a:gd name="T23" fmla="*/ 7 h 357"/>
                <a:gd name="T24" fmla="*/ 2 w 497"/>
                <a:gd name="T25" fmla="*/ 7 h 357"/>
                <a:gd name="T26" fmla="*/ 1 w 497"/>
                <a:gd name="T27" fmla="*/ 8 h 357"/>
                <a:gd name="T28" fmla="*/ 0 w 497"/>
                <a:gd name="T29" fmla="*/ 6 h 3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97"/>
                <a:gd name="T46" fmla="*/ 0 h 357"/>
                <a:gd name="T47" fmla="*/ 497 w 497"/>
                <a:gd name="T48" fmla="*/ 357 h 35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97" h="357">
                  <a:moveTo>
                    <a:pt x="0" y="272"/>
                  </a:moveTo>
                  <a:lnTo>
                    <a:pt x="30" y="158"/>
                  </a:lnTo>
                  <a:lnTo>
                    <a:pt x="157" y="130"/>
                  </a:lnTo>
                  <a:lnTo>
                    <a:pt x="169" y="93"/>
                  </a:lnTo>
                  <a:lnTo>
                    <a:pt x="226" y="80"/>
                  </a:lnTo>
                  <a:lnTo>
                    <a:pt x="311" y="0"/>
                  </a:lnTo>
                  <a:lnTo>
                    <a:pt x="340" y="95"/>
                  </a:lnTo>
                  <a:lnTo>
                    <a:pt x="405" y="130"/>
                  </a:lnTo>
                  <a:lnTo>
                    <a:pt x="497" y="258"/>
                  </a:lnTo>
                  <a:lnTo>
                    <a:pt x="266" y="295"/>
                  </a:lnTo>
                  <a:lnTo>
                    <a:pt x="188" y="258"/>
                  </a:lnTo>
                  <a:lnTo>
                    <a:pt x="157" y="322"/>
                  </a:lnTo>
                  <a:lnTo>
                    <a:pt x="91" y="322"/>
                  </a:lnTo>
                  <a:lnTo>
                    <a:pt x="59" y="357"/>
                  </a:lnTo>
                  <a:lnTo>
                    <a:pt x="0" y="2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3" name="Freeform 437">
              <a:extLst>
                <a:ext uri="{FF2B5EF4-FFF2-40B4-BE49-F238E27FC236}">
                  <a16:creationId xmlns:a16="http://schemas.microsoft.com/office/drawing/2014/main" id="{964FC207-4EE1-4E28-A7BC-8E47E7F65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48" y="3487121"/>
              <a:ext cx="195428" cy="327783"/>
            </a:xfrm>
            <a:custGeom>
              <a:avLst/>
              <a:gdLst>
                <a:gd name="T0" fmla="*/ 0 w 409"/>
                <a:gd name="T1" fmla="*/ 10 h 725"/>
                <a:gd name="T2" fmla="*/ 1 w 409"/>
                <a:gd name="T3" fmla="*/ 10 h 725"/>
                <a:gd name="T4" fmla="*/ 1 w 409"/>
                <a:gd name="T5" fmla="*/ 11 h 725"/>
                <a:gd name="T6" fmla="*/ 2 w 409"/>
                <a:gd name="T7" fmla="*/ 14 h 725"/>
                <a:gd name="T8" fmla="*/ 1 w 409"/>
                <a:gd name="T9" fmla="*/ 14 h 725"/>
                <a:gd name="T10" fmla="*/ 2 w 409"/>
                <a:gd name="T11" fmla="*/ 17 h 725"/>
                <a:gd name="T12" fmla="*/ 5 w 409"/>
                <a:gd name="T13" fmla="*/ 16 h 725"/>
                <a:gd name="T14" fmla="*/ 5 w 409"/>
                <a:gd name="T15" fmla="*/ 15 h 725"/>
                <a:gd name="T16" fmla="*/ 6 w 409"/>
                <a:gd name="T17" fmla="*/ 15 h 725"/>
                <a:gd name="T18" fmla="*/ 8 w 409"/>
                <a:gd name="T19" fmla="*/ 13 h 725"/>
                <a:gd name="T20" fmla="*/ 7 w 409"/>
                <a:gd name="T21" fmla="*/ 11 h 725"/>
                <a:gd name="T22" fmla="*/ 8 w 409"/>
                <a:gd name="T23" fmla="*/ 8 h 725"/>
                <a:gd name="T24" fmla="*/ 9 w 409"/>
                <a:gd name="T25" fmla="*/ 8 h 725"/>
                <a:gd name="T26" fmla="*/ 9 w 409"/>
                <a:gd name="T27" fmla="*/ 4 h 725"/>
                <a:gd name="T28" fmla="*/ 2 w 409"/>
                <a:gd name="T29" fmla="*/ 0 h 725"/>
                <a:gd name="T30" fmla="*/ 1 w 409"/>
                <a:gd name="T31" fmla="*/ 1 h 725"/>
                <a:gd name="T32" fmla="*/ 1 w 409"/>
                <a:gd name="T33" fmla="*/ 2 h 725"/>
                <a:gd name="T34" fmla="*/ 2 w 409"/>
                <a:gd name="T35" fmla="*/ 3 h 725"/>
                <a:gd name="T36" fmla="*/ 2 w 409"/>
                <a:gd name="T37" fmla="*/ 7 h 725"/>
                <a:gd name="T38" fmla="*/ 0 w 409"/>
                <a:gd name="T39" fmla="*/ 10 h 7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9"/>
                <a:gd name="T61" fmla="*/ 0 h 725"/>
                <a:gd name="T62" fmla="*/ 409 w 409"/>
                <a:gd name="T63" fmla="*/ 725 h 7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9" h="725">
                  <a:moveTo>
                    <a:pt x="0" y="416"/>
                  </a:moveTo>
                  <a:lnTo>
                    <a:pt x="60" y="451"/>
                  </a:lnTo>
                  <a:lnTo>
                    <a:pt x="45" y="487"/>
                  </a:lnTo>
                  <a:lnTo>
                    <a:pt x="70" y="610"/>
                  </a:lnTo>
                  <a:lnTo>
                    <a:pt x="24" y="629"/>
                  </a:lnTo>
                  <a:lnTo>
                    <a:pt x="75" y="725"/>
                  </a:lnTo>
                  <a:lnTo>
                    <a:pt x="202" y="697"/>
                  </a:lnTo>
                  <a:lnTo>
                    <a:pt x="214" y="660"/>
                  </a:lnTo>
                  <a:lnTo>
                    <a:pt x="271" y="647"/>
                  </a:lnTo>
                  <a:lnTo>
                    <a:pt x="356" y="567"/>
                  </a:lnTo>
                  <a:lnTo>
                    <a:pt x="326" y="478"/>
                  </a:lnTo>
                  <a:lnTo>
                    <a:pt x="368" y="361"/>
                  </a:lnTo>
                  <a:lnTo>
                    <a:pt x="408" y="352"/>
                  </a:lnTo>
                  <a:lnTo>
                    <a:pt x="409" y="184"/>
                  </a:lnTo>
                  <a:lnTo>
                    <a:pt x="103" y="0"/>
                  </a:lnTo>
                  <a:lnTo>
                    <a:pt x="64" y="21"/>
                  </a:lnTo>
                  <a:lnTo>
                    <a:pt x="64" y="90"/>
                  </a:lnTo>
                  <a:lnTo>
                    <a:pt x="103" y="140"/>
                  </a:lnTo>
                  <a:lnTo>
                    <a:pt x="75" y="298"/>
                  </a:lnTo>
                  <a:lnTo>
                    <a:pt x="0" y="41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4" name="Freeform 438">
              <a:extLst>
                <a:ext uri="{FF2B5EF4-FFF2-40B4-BE49-F238E27FC236}">
                  <a16:creationId xmlns:a16="http://schemas.microsoft.com/office/drawing/2014/main" id="{FD882CCB-6CF4-4AA8-9AA5-9C9A9D28D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230" y="3889689"/>
              <a:ext cx="138147" cy="175030"/>
            </a:xfrm>
            <a:custGeom>
              <a:avLst/>
              <a:gdLst>
                <a:gd name="T0" fmla="*/ 0 w 289"/>
                <a:gd name="T1" fmla="*/ 8 h 385"/>
                <a:gd name="T2" fmla="*/ 1 w 289"/>
                <a:gd name="T3" fmla="*/ 9 h 385"/>
                <a:gd name="T4" fmla="*/ 2 w 289"/>
                <a:gd name="T5" fmla="*/ 9 h 385"/>
                <a:gd name="T6" fmla="*/ 3 w 289"/>
                <a:gd name="T7" fmla="*/ 9 h 385"/>
                <a:gd name="T8" fmla="*/ 4 w 289"/>
                <a:gd name="T9" fmla="*/ 8 h 385"/>
                <a:gd name="T10" fmla="*/ 5 w 289"/>
                <a:gd name="T11" fmla="*/ 6 h 385"/>
                <a:gd name="T12" fmla="*/ 6 w 289"/>
                <a:gd name="T13" fmla="*/ 5 h 385"/>
                <a:gd name="T14" fmla="*/ 7 w 289"/>
                <a:gd name="T15" fmla="*/ 0 h 385"/>
                <a:gd name="T16" fmla="*/ 5 w 289"/>
                <a:gd name="T17" fmla="*/ 0 h 385"/>
                <a:gd name="T18" fmla="*/ 4 w 289"/>
                <a:gd name="T19" fmla="*/ 1 h 385"/>
                <a:gd name="T20" fmla="*/ 4 w 289"/>
                <a:gd name="T21" fmla="*/ 2 h 385"/>
                <a:gd name="T22" fmla="*/ 2 w 289"/>
                <a:gd name="T23" fmla="*/ 2 h 385"/>
                <a:gd name="T24" fmla="*/ 2 w 289"/>
                <a:gd name="T25" fmla="*/ 3 h 385"/>
                <a:gd name="T26" fmla="*/ 3 w 289"/>
                <a:gd name="T27" fmla="*/ 3 h 385"/>
                <a:gd name="T28" fmla="*/ 3 w 289"/>
                <a:gd name="T29" fmla="*/ 6 h 385"/>
                <a:gd name="T30" fmla="*/ 1 w 289"/>
                <a:gd name="T31" fmla="*/ 6 h 385"/>
                <a:gd name="T32" fmla="*/ 0 w 289"/>
                <a:gd name="T33" fmla="*/ 8 h 38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89"/>
                <a:gd name="T52" fmla="*/ 0 h 385"/>
                <a:gd name="T53" fmla="*/ 289 w 289"/>
                <a:gd name="T54" fmla="*/ 385 h 38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89" h="385">
                  <a:moveTo>
                    <a:pt x="0" y="335"/>
                  </a:moveTo>
                  <a:lnTo>
                    <a:pt x="30" y="385"/>
                  </a:lnTo>
                  <a:lnTo>
                    <a:pt x="70" y="369"/>
                  </a:lnTo>
                  <a:lnTo>
                    <a:pt x="130" y="372"/>
                  </a:lnTo>
                  <a:lnTo>
                    <a:pt x="183" y="333"/>
                  </a:lnTo>
                  <a:lnTo>
                    <a:pt x="199" y="257"/>
                  </a:lnTo>
                  <a:lnTo>
                    <a:pt x="251" y="192"/>
                  </a:lnTo>
                  <a:lnTo>
                    <a:pt x="289" y="0"/>
                  </a:lnTo>
                  <a:lnTo>
                    <a:pt x="223" y="0"/>
                  </a:lnTo>
                  <a:lnTo>
                    <a:pt x="191" y="35"/>
                  </a:lnTo>
                  <a:lnTo>
                    <a:pt x="184" y="96"/>
                  </a:lnTo>
                  <a:lnTo>
                    <a:pt x="82" y="69"/>
                  </a:lnTo>
                  <a:lnTo>
                    <a:pt x="78" y="110"/>
                  </a:lnTo>
                  <a:lnTo>
                    <a:pt x="121" y="111"/>
                  </a:lnTo>
                  <a:lnTo>
                    <a:pt x="107" y="264"/>
                  </a:lnTo>
                  <a:lnTo>
                    <a:pt x="59" y="246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5" name="Freeform 439">
              <a:extLst>
                <a:ext uri="{FF2B5EF4-FFF2-40B4-BE49-F238E27FC236}">
                  <a16:creationId xmlns:a16="http://schemas.microsoft.com/office/drawing/2014/main" id="{DD79C483-3420-471D-8A85-CA28E9228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131" y="3861048"/>
              <a:ext cx="347053" cy="367562"/>
            </a:xfrm>
            <a:custGeom>
              <a:avLst/>
              <a:gdLst>
                <a:gd name="T0" fmla="*/ 0 w 722"/>
                <a:gd name="T1" fmla="*/ 11 h 811"/>
                <a:gd name="T2" fmla="*/ 0 w 722"/>
                <a:gd name="T3" fmla="*/ 12 h 811"/>
                <a:gd name="T4" fmla="*/ 3 w 722"/>
                <a:gd name="T5" fmla="*/ 11 h 811"/>
                <a:gd name="T6" fmla="*/ 5 w 722"/>
                <a:gd name="T7" fmla="*/ 13 h 811"/>
                <a:gd name="T8" fmla="*/ 6 w 722"/>
                <a:gd name="T9" fmla="*/ 13 h 811"/>
                <a:gd name="T10" fmla="*/ 6 w 722"/>
                <a:gd name="T11" fmla="*/ 12 h 811"/>
                <a:gd name="T12" fmla="*/ 7 w 722"/>
                <a:gd name="T13" fmla="*/ 12 h 811"/>
                <a:gd name="T14" fmla="*/ 8 w 722"/>
                <a:gd name="T15" fmla="*/ 13 h 811"/>
                <a:gd name="T16" fmla="*/ 9 w 722"/>
                <a:gd name="T17" fmla="*/ 17 h 811"/>
                <a:gd name="T18" fmla="*/ 11 w 722"/>
                <a:gd name="T19" fmla="*/ 17 h 811"/>
                <a:gd name="T20" fmla="*/ 15 w 722"/>
                <a:gd name="T21" fmla="*/ 19 h 811"/>
                <a:gd name="T22" fmla="*/ 15 w 722"/>
                <a:gd name="T23" fmla="*/ 18 h 811"/>
                <a:gd name="T24" fmla="*/ 15 w 722"/>
                <a:gd name="T25" fmla="*/ 17 h 811"/>
                <a:gd name="T26" fmla="*/ 15 w 722"/>
                <a:gd name="T27" fmla="*/ 15 h 811"/>
                <a:gd name="T28" fmla="*/ 16 w 722"/>
                <a:gd name="T29" fmla="*/ 14 h 811"/>
                <a:gd name="T30" fmla="*/ 15 w 722"/>
                <a:gd name="T31" fmla="*/ 12 h 811"/>
                <a:gd name="T32" fmla="*/ 15 w 722"/>
                <a:gd name="T33" fmla="*/ 9 h 811"/>
                <a:gd name="T34" fmla="*/ 15 w 722"/>
                <a:gd name="T35" fmla="*/ 8 h 811"/>
                <a:gd name="T36" fmla="*/ 15 w 722"/>
                <a:gd name="T37" fmla="*/ 7 h 811"/>
                <a:gd name="T38" fmla="*/ 16 w 722"/>
                <a:gd name="T39" fmla="*/ 4 h 811"/>
                <a:gd name="T40" fmla="*/ 17 w 722"/>
                <a:gd name="T41" fmla="*/ 3 h 811"/>
                <a:gd name="T42" fmla="*/ 17 w 722"/>
                <a:gd name="T43" fmla="*/ 1 h 811"/>
                <a:gd name="T44" fmla="*/ 13 w 722"/>
                <a:gd name="T45" fmla="*/ 0 h 811"/>
                <a:gd name="T46" fmla="*/ 8 w 722"/>
                <a:gd name="T47" fmla="*/ 1 h 811"/>
                <a:gd name="T48" fmla="*/ 6 w 722"/>
                <a:gd name="T49" fmla="*/ 0 h 811"/>
                <a:gd name="T50" fmla="*/ 6 w 722"/>
                <a:gd name="T51" fmla="*/ 1 h 811"/>
                <a:gd name="T52" fmla="*/ 5 w 722"/>
                <a:gd name="T53" fmla="*/ 6 h 811"/>
                <a:gd name="T54" fmla="*/ 3 w 722"/>
                <a:gd name="T55" fmla="*/ 7 h 811"/>
                <a:gd name="T56" fmla="*/ 3 w 722"/>
                <a:gd name="T57" fmla="*/ 9 h 811"/>
                <a:gd name="T58" fmla="*/ 2 w 722"/>
                <a:gd name="T59" fmla="*/ 10 h 811"/>
                <a:gd name="T60" fmla="*/ 1 w 722"/>
                <a:gd name="T61" fmla="*/ 10 h 811"/>
                <a:gd name="T62" fmla="*/ 0 w 722"/>
                <a:gd name="T63" fmla="*/ 11 h 81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722"/>
                <a:gd name="T97" fmla="*/ 0 h 811"/>
                <a:gd name="T98" fmla="*/ 722 w 722"/>
                <a:gd name="T99" fmla="*/ 811 h 81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722" h="811">
                  <a:moveTo>
                    <a:pt x="0" y="481"/>
                  </a:moveTo>
                  <a:lnTo>
                    <a:pt x="1" y="504"/>
                  </a:lnTo>
                  <a:lnTo>
                    <a:pt x="146" y="481"/>
                  </a:lnTo>
                  <a:lnTo>
                    <a:pt x="206" y="583"/>
                  </a:lnTo>
                  <a:lnTo>
                    <a:pt x="261" y="577"/>
                  </a:lnTo>
                  <a:lnTo>
                    <a:pt x="272" y="533"/>
                  </a:lnTo>
                  <a:lnTo>
                    <a:pt x="323" y="529"/>
                  </a:lnTo>
                  <a:lnTo>
                    <a:pt x="358" y="558"/>
                  </a:lnTo>
                  <a:lnTo>
                    <a:pt x="366" y="717"/>
                  </a:lnTo>
                  <a:lnTo>
                    <a:pt x="447" y="708"/>
                  </a:lnTo>
                  <a:lnTo>
                    <a:pt x="666" y="811"/>
                  </a:lnTo>
                  <a:lnTo>
                    <a:pt x="664" y="763"/>
                  </a:lnTo>
                  <a:lnTo>
                    <a:pt x="620" y="742"/>
                  </a:lnTo>
                  <a:lnTo>
                    <a:pt x="626" y="628"/>
                  </a:lnTo>
                  <a:lnTo>
                    <a:pt x="695" y="586"/>
                  </a:lnTo>
                  <a:lnTo>
                    <a:pt x="655" y="509"/>
                  </a:lnTo>
                  <a:lnTo>
                    <a:pt x="645" y="374"/>
                  </a:lnTo>
                  <a:lnTo>
                    <a:pt x="637" y="344"/>
                  </a:lnTo>
                  <a:lnTo>
                    <a:pt x="666" y="284"/>
                  </a:lnTo>
                  <a:lnTo>
                    <a:pt x="695" y="174"/>
                  </a:lnTo>
                  <a:lnTo>
                    <a:pt x="722" y="132"/>
                  </a:lnTo>
                  <a:lnTo>
                    <a:pt x="709" y="67"/>
                  </a:lnTo>
                  <a:lnTo>
                    <a:pt x="581" y="0"/>
                  </a:lnTo>
                  <a:lnTo>
                    <a:pt x="350" y="37"/>
                  </a:lnTo>
                  <a:lnTo>
                    <a:pt x="272" y="0"/>
                  </a:lnTo>
                  <a:lnTo>
                    <a:pt x="241" y="64"/>
                  </a:lnTo>
                  <a:lnTo>
                    <a:pt x="203" y="256"/>
                  </a:lnTo>
                  <a:lnTo>
                    <a:pt x="151" y="321"/>
                  </a:lnTo>
                  <a:lnTo>
                    <a:pt x="135" y="397"/>
                  </a:lnTo>
                  <a:lnTo>
                    <a:pt x="82" y="436"/>
                  </a:lnTo>
                  <a:lnTo>
                    <a:pt x="22" y="433"/>
                  </a:lnTo>
                  <a:lnTo>
                    <a:pt x="0" y="48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6" name="Freeform 440">
              <a:extLst>
                <a:ext uri="{FF2B5EF4-FFF2-40B4-BE49-F238E27FC236}">
                  <a16:creationId xmlns:a16="http://schemas.microsoft.com/office/drawing/2014/main" id="{ECDD18D2-914F-46CA-BAC7-9243C4FE4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401" y="3221394"/>
              <a:ext cx="42118" cy="23868"/>
            </a:xfrm>
            <a:custGeom>
              <a:avLst/>
              <a:gdLst>
                <a:gd name="T0" fmla="*/ 0 w 89"/>
                <a:gd name="T1" fmla="*/ 1 h 54"/>
                <a:gd name="T2" fmla="*/ 1 w 89"/>
                <a:gd name="T3" fmla="*/ 1 h 54"/>
                <a:gd name="T4" fmla="*/ 2 w 89"/>
                <a:gd name="T5" fmla="*/ 0 h 54"/>
                <a:gd name="T6" fmla="*/ 0 w 89"/>
                <a:gd name="T7" fmla="*/ 1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4"/>
                <a:gd name="T14" fmla="*/ 89 w 89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4">
                  <a:moveTo>
                    <a:pt x="0" y="30"/>
                  </a:moveTo>
                  <a:lnTo>
                    <a:pt x="32" y="54"/>
                  </a:lnTo>
                  <a:lnTo>
                    <a:pt x="89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7" name="Freeform 441">
              <a:extLst>
                <a:ext uri="{FF2B5EF4-FFF2-40B4-BE49-F238E27FC236}">
                  <a16:creationId xmlns:a16="http://schemas.microsoft.com/office/drawing/2014/main" id="{507627E9-34C0-43B7-9BC3-B71EF0EF5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9225" y="3714660"/>
              <a:ext cx="48857" cy="124112"/>
            </a:xfrm>
            <a:custGeom>
              <a:avLst/>
              <a:gdLst>
                <a:gd name="T0" fmla="*/ 0 w 102"/>
                <a:gd name="T1" fmla="*/ 1 h 274"/>
                <a:gd name="T2" fmla="*/ 1 w 102"/>
                <a:gd name="T3" fmla="*/ 6 h 274"/>
                <a:gd name="T4" fmla="*/ 2 w 102"/>
                <a:gd name="T5" fmla="*/ 6 h 274"/>
                <a:gd name="T6" fmla="*/ 2 w 102"/>
                <a:gd name="T7" fmla="*/ 1 h 274"/>
                <a:gd name="T8" fmla="*/ 2 w 102"/>
                <a:gd name="T9" fmla="*/ 0 h 274"/>
                <a:gd name="T10" fmla="*/ 1 w 102"/>
                <a:gd name="T11" fmla="*/ 0 h 274"/>
                <a:gd name="T12" fmla="*/ 0 w 102"/>
                <a:gd name="T13" fmla="*/ 1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2"/>
                <a:gd name="T22" fmla="*/ 0 h 274"/>
                <a:gd name="T23" fmla="*/ 102 w 102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2" h="274">
                  <a:moveTo>
                    <a:pt x="0" y="65"/>
                  </a:moveTo>
                  <a:lnTo>
                    <a:pt x="41" y="274"/>
                  </a:lnTo>
                  <a:lnTo>
                    <a:pt x="73" y="270"/>
                  </a:lnTo>
                  <a:lnTo>
                    <a:pt x="102" y="30"/>
                  </a:lnTo>
                  <a:lnTo>
                    <a:pt x="73" y="0"/>
                  </a:lnTo>
                  <a:lnTo>
                    <a:pt x="52" y="19"/>
                  </a:lnTo>
                  <a:lnTo>
                    <a:pt x="0" y="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8" name="Freeform 442">
              <a:extLst>
                <a:ext uri="{FF2B5EF4-FFF2-40B4-BE49-F238E27FC236}">
                  <a16:creationId xmlns:a16="http://schemas.microsoft.com/office/drawing/2014/main" id="{50E2641B-C991-453C-977C-5C2CC149F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4220" y="3919922"/>
              <a:ext cx="33694" cy="25459"/>
            </a:xfrm>
            <a:custGeom>
              <a:avLst/>
              <a:gdLst>
                <a:gd name="T0" fmla="*/ 0 w 69"/>
                <a:gd name="T1" fmla="*/ 2 h 52"/>
                <a:gd name="T2" fmla="*/ 0 w 69"/>
                <a:gd name="T3" fmla="*/ 0 h 52"/>
                <a:gd name="T4" fmla="*/ 2 w 69"/>
                <a:gd name="T5" fmla="*/ 0 h 52"/>
                <a:gd name="T6" fmla="*/ 2 w 69"/>
                <a:gd name="T7" fmla="*/ 1 h 52"/>
                <a:gd name="T8" fmla="*/ 0 w 69"/>
                <a:gd name="T9" fmla="*/ 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52"/>
                <a:gd name="T17" fmla="*/ 69 w 69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52">
                  <a:moveTo>
                    <a:pt x="0" y="52"/>
                  </a:moveTo>
                  <a:lnTo>
                    <a:pt x="7" y="1"/>
                  </a:lnTo>
                  <a:lnTo>
                    <a:pt x="69" y="0"/>
                  </a:lnTo>
                  <a:lnTo>
                    <a:pt x="69" y="46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199" name="Freeform 443">
              <a:extLst>
                <a:ext uri="{FF2B5EF4-FFF2-40B4-BE49-F238E27FC236}">
                  <a16:creationId xmlns:a16="http://schemas.microsoft.com/office/drawing/2014/main" id="{EEC6CF00-A101-4678-98FB-40A1BF16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194" y="3598504"/>
              <a:ext cx="276295" cy="295959"/>
            </a:xfrm>
            <a:custGeom>
              <a:avLst/>
              <a:gdLst>
                <a:gd name="T0" fmla="*/ 0 w 576"/>
                <a:gd name="T1" fmla="*/ 11 h 650"/>
                <a:gd name="T2" fmla="*/ 1 w 576"/>
                <a:gd name="T3" fmla="*/ 10 h 650"/>
                <a:gd name="T4" fmla="*/ 1 w 576"/>
                <a:gd name="T5" fmla="*/ 8 h 650"/>
                <a:gd name="T6" fmla="*/ 3 w 576"/>
                <a:gd name="T7" fmla="*/ 5 h 650"/>
                <a:gd name="T8" fmla="*/ 3 w 576"/>
                <a:gd name="T9" fmla="*/ 1 h 650"/>
                <a:gd name="T10" fmla="*/ 5 w 576"/>
                <a:gd name="T11" fmla="*/ 0 h 650"/>
                <a:gd name="T12" fmla="*/ 6 w 576"/>
                <a:gd name="T13" fmla="*/ 3 h 650"/>
                <a:gd name="T14" fmla="*/ 9 w 576"/>
                <a:gd name="T15" fmla="*/ 6 h 650"/>
                <a:gd name="T16" fmla="*/ 8 w 576"/>
                <a:gd name="T17" fmla="*/ 7 h 650"/>
                <a:gd name="T18" fmla="*/ 9 w 576"/>
                <a:gd name="T19" fmla="*/ 8 h 650"/>
                <a:gd name="T20" fmla="*/ 10 w 576"/>
                <a:gd name="T21" fmla="*/ 9 h 650"/>
                <a:gd name="T22" fmla="*/ 13 w 576"/>
                <a:gd name="T23" fmla="*/ 11 h 650"/>
                <a:gd name="T24" fmla="*/ 11 w 576"/>
                <a:gd name="T25" fmla="*/ 14 h 650"/>
                <a:gd name="T26" fmla="*/ 8 w 576"/>
                <a:gd name="T27" fmla="*/ 15 h 650"/>
                <a:gd name="T28" fmla="*/ 5 w 576"/>
                <a:gd name="T29" fmla="*/ 15 h 650"/>
                <a:gd name="T30" fmla="*/ 3 w 576"/>
                <a:gd name="T31" fmla="*/ 14 h 650"/>
                <a:gd name="T32" fmla="*/ 1 w 576"/>
                <a:gd name="T33" fmla="*/ 12 h 650"/>
                <a:gd name="T34" fmla="*/ 0 w 576"/>
                <a:gd name="T35" fmla="*/ 11 h 65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76"/>
                <a:gd name="T55" fmla="*/ 0 h 650"/>
                <a:gd name="T56" fmla="*/ 576 w 576"/>
                <a:gd name="T57" fmla="*/ 650 h 65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76" h="650">
                  <a:moveTo>
                    <a:pt x="0" y="454"/>
                  </a:moveTo>
                  <a:lnTo>
                    <a:pt x="43" y="422"/>
                  </a:lnTo>
                  <a:lnTo>
                    <a:pt x="51" y="342"/>
                  </a:lnTo>
                  <a:lnTo>
                    <a:pt x="121" y="232"/>
                  </a:lnTo>
                  <a:lnTo>
                    <a:pt x="152" y="43"/>
                  </a:lnTo>
                  <a:lnTo>
                    <a:pt x="211" y="0"/>
                  </a:lnTo>
                  <a:lnTo>
                    <a:pt x="255" y="131"/>
                  </a:lnTo>
                  <a:lnTo>
                    <a:pt x="380" y="241"/>
                  </a:lnTo>
                  <a:lnTo>
                    <a:pt x="336" y="308"/>
                  </a:lnTo>
                  <a:lnTo>
                    <a:pt x="379" y="324"/>
                  </a:lnTo>
                  <a:lnTo>
                    <a:pt x="423" y="404"/>
                  </a:lnTo>
                  <a:lnTo>
                    <a:pt x="576" y="449"/>
                  </a:lnTo>
                  <a:lnTo>
                    <a:pt x="459" y="581"/>
                  </a:lnTo>
                  <a:lnTo>
                    <a:pt x="340" y="630"/>
                  </a:lnTo>
                  <a:lnTo>
                    <a:pt x="229" y="650"/>
                  </a:lnTo>
                  <a:lnTo>
                    <a:pt x="109" y="602"/>
                  </a:lnTo>
                  <a:lnTo>
                    <a:pt x="65" y="510"/>
                  </a:lnTo>
                  <a:lnTo>
                    <a:pt x="0" y="45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0" name="Freeform 444">
              <a:extLst>
                <a:ext uri="{FF2B5EF4-FFF2-40B4-BE49-F238E27FC236}">
                  <a16:creationId xmlns:a16="http://schemas.microsoft.com/office/drawing/2014/main" id="{F9ED0504-00AE-4A36-9C3C-5ACC79FB7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8927" y="3708295"/>
              <a:ext cx="28640" cy="38188"/>
            </a:xfrm>
            <a:custGeom>
              <a:avLst/>
              <a:gdLst>
                <a:gd name="T0" fmla="*/ 0 w 60"/>
                <a:gd name="T1" fmla="*/ 1 h 83"/>
                <a:gd name="T2" fmla="*/ 1 w 60"/>
                <a:gd name="T3" fmla="*/ 2 h 83"/>
                <a:gd name="T4" fmla="*/ 1 w 60"/>
                <a:gd name="T5" fmla="*/ 1 h 83"/>
                <a:gd name="T6" fmla="*/ 1 w 60"/>
                <a:gd name="T7" fmla="*/ 1 h 83"/>
                <a:gd name="T8" fmla="*/ 1 w 60"/>
                <a:gd name="T9" fmla="*/ 1 h 83"/>
                <a:gd name="T10" fmla="*/ 1 w 60"/>
                <a:gd name="T11" fmla="*/ 0 h 83"/>
                <a:gd name="T12" fmla="*/ 0 w 60"/>
                <a:gd name="T13" fmla="*/ 1 h 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83"/>
                <a:gd name="T23" fmla="*/ 60 w 60"/>
                <a:gd name="T24" fmla="*/ 83 h 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83">
                  <a:moveTo>
                    <a:pt x="0" y="67"/>
                  </a:moveTo>
                  <a:lnTo>
                    <a:pt x="43" y="83"/>
                  </a:lnTo>
                  <a:lnTo>
                    <a:pt x="56" y="58"/>
                  </a:lnTo>
                  <a:lnTo>
                    <a:pt x="30" y="52"/>
                  </a:lnTo>
                  <a:lnTo>
                    <a:pt x="60" y="32"/>
                  </a:lnTo>
                  <a:lnTo>
                    <a:pt x="44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1" name="Freeform 445">
              <a:extLst>
                <a:ext uri="{FF2B5EF4-FFF2-40B4-BE49-F238E27FC236}">
                  <a16:creationId xmlns:a16="http://schemas.microsoft.com/office/drawing/2014/main" id="{DCD0594B-6900-4FCE-879C-4908AFE2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742" y="3919922"/>
              <a:ext cx="102768" cy="120930"/>
            </a:xfrm>
            <a:custGeom>
              <a:avLst/>
              <a:gdLst>
                <a:gd name="T0" fmla="*/ 0 w 214"/>
                <a:gd name="T1" fmla="*/ 3 h 267"/>
                <a:gd name="T2" fmla="*/ 1 w 214"/>
                <a:gd name="T3" fmla="*/ 2 h 267"/>
                <a:gd name="T4" fmla="*/ 1 w 214"/>
                <a:gd name="T5" fmla="*/ 2 h 267"/>
                <a:gd name="T6" fmla="*/ 1 w 214"/>
                <a:gd name="T7" fmla="*/ 1 h 267"/>
                <a:gd name="T8" fmla="*/ 2 w 214"/>
                <a:gd name="T9" fmla="*/ 1 h 267"/>
                <a:gd name="T10" fmla="*/ 2 w 214"/>
                <a:gd name="T11" fmla="*/ 0 h 267"/>
                <a:gd name="T12" fmla="*/ 4 w 214"/>
                <a:gd name="T13" fmla="*/ 0 h 267"/>
                <a:gd name="T14" fmla="*/ 4 w 214"/>
                <a:gd name="T15" fmla="*/ 1 h 267"/>
                <a:gd name="T16" fmla="*/ 5 w 214"/>
                <a:gd name="T17" fmla="*/ 1 h 267"/>
                <a:gd name="T18" fmla="*/ 5 w 214"/>
                <a:gd name="T19" fmla="*/ 5 h 267"/>
                <a:gd name="T20" fmla="*/ 3 w 214"/>
                <a:gd name="T21" fmla="*/ 4 h 267"/>
                <a:gd name="T22" fmla="*/ 2 w 214"/>
                <a:gd name="T23" fmla="*/ 6 h 267"/>
                <a:gd name="T24" fmla="*/ 0 w 214"/>
                <a:gd name="T25" fmla="*/ 3 h 2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4"/>
                <a:gd name="T40" fmla="*/ 0 h 267"/>
                <a:gd name="T41" fmla="*/ 214 w 214"/>
                <a:gd name="T42" fmla="*/ 267 h 26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4" h="267">
                  <a:moveTo>
                    <a:pt x="0" y="125"/>
                  </a:moveTo>
                  <a:lnTo>
                    <a:pt x="25" y="83"/>
                  </a:lnTo>
                  <a:lnTo>
                    <a:pt x="41" y="88"/>
                  </a:lnTo>
                  <a:lnTo>
                    <a:pt x="28" y="52"/>
                  </a:lnTo>
                  <a:lnTo>
                    <a:pt x="97" y="46"/>
                  </a:lnTo>
                  <a:lnTo>
                    <a:pt x="97" y="0"/>
                  </a:lnTo>
                  <a:lnTo>
                    <a:pt x="175" y="1"/>
                  </a:lnTo>
                  <a:lnTo>
                    <a:pt x="171" y="42"/>
                  </a:lnTo>
                  <a:lnTo>
                    <a:pt x="214" y="43"/>
                  </a:lnTo>
                  <a:lnTo>
                    <a:pt x="200" y="196"/>
                  </a:lnTo>
                  <a:lnTo>
                    <a:pt x="152" y="178"/>
                  </a:lnTo>
                  <a:lnTo>
                    <a:pt x="93" y="267"/>
                  </a:lnTo>
                  <a:lnTo>
                    <a:pt x="0" y="1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2" name="Freeform 446">
              <a:extLst>
                <a:ext uri="{FF2B5EF4-FFF2-40B4-BE49-F238E27FC236}">
                  <a16:creationId xmlns:a16="http://schemas.microsoft.com/office/drawing/2014/main" id="{EC3DFE5D-37E6-4039-BFC9-11C809735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690792"/>
              <a:ext cx="55596" cy="11138"/>
            </a:xfrm>
            <a:custGeom>
              <a:avLst/>
              <a:gdLst>
                <a:gd name="T0" fmla="*/ 0 w 114"/>
                <a:gd name="T1" fmla="*/ 1 h 26"/>
                <a:gd name="T2" fmla="*/ 0 w 114"/>
                <a:gd name="T3" fmla="*/ 0 h 26"/>
                <a:gd name="T4" fmla="*/ 3 w 114"/>
                <a:gd name="T5" fmla="*/ 0 h 26"/>
                <a:gd name="T6" fmla="*/ 0 w 114"/>
                <a:gd name="T7" fmla="*/ 1 h 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4"/>
                <a:gd name="T13" fmla="*/ 0 h 26"/>
                <a:gd name="T14" fmla="*/ 114 w 114"/>
                <a:gd name="T15" fmla="*/ 26 h 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4" h="26">
                  <a:moveTo>
                    <a:pt x="0" y="26"/>
                  </a:moveTo>
                  <a:lnTo>
                    <a:pt x="7" y="0"/>
                  </a:lnTo>
                  <a:lnTo>
                    <a:pt x="114" y="9"/>
                  </a:lnTo>
                  <a:lnTo>
                    <a:pt x="0" y="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3" name="Freeform 447">
              <a:extLst>
                <a:ext uri="{FF2B5EF4-FFF2-40B4-BE49-F238E27FC236}">
                  <a16:creationId xmlns:a16="http://schemas.microsoft.com/office/drawing/2014/main" id="{B10D1008-4763-4959-BCFC-5191DD42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782" y="3740119"/>
              <a:ext cx="77497" cy="128885"/>
            </a:xfrm>
            <a:custGeom>
              <a:avLst/>
              <a:gdLst>
                <a:gd name="T0" fmla="*/ 0 w 163"/>
                <a:gd name="T1" fmla="*/ 6 h 285"/>
                <a:gd name="T2" fmla="*/ 1 w 163"/>
                <a:gd name="T3" fmla="*/ 2 h 285"/>
                <a:gd name="T4" fmla="*/ 0 w 163"/>
                <a:gd name="T5" fmla="*/ 0 h 285"/>
                <a:gd name="T6" fmla="*/ 3 w 163"/>
                <a:gd name="T7" fmla="*/ 0 h 285"/>
                <a:gd name="T8" fmla="*/ 4 w 163"/>
                <a:gd name="T9" fmla="*/ 5 h 285"/>
                <a:gd name="T10" fmla="*/ 1 w 163"/>
                <a:gd name="T11" fmla="*/ 7 h 285"/>
                <a:gd name="T12" fmla="*/ 0 w 163"/>
                <a:gd name="T13" fmla="*/ 6 h 2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3"/>
                <a:gd name="T22" fmla="*/ 0 h 285"/>
                <a:gd name="T23" fmla="*/ 163 w 163"/>
                <a:gd name="T24" fmla="*/ 285 h 2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3" h="285">
                  <a:moveTo>
                    <a:pt x="0" y="269"/>
                  </a:moveTo>
                  <a:lnTo>
                    <a:pt x="20" y="71"/>
                  </a:lnTo>
                  <a:lnTo>
                    <a:pt x="10" y="10"/>
                  </a:lnTo>
                  <a:lnTo>
                    <a:pt x="110" y="0"/>
                  </a:lnTo>
                  <a:lnTo>
                    <a:pt x="163" y="227"/>
                  </a:lnTo>
                  <a:lnTo>
                    <a:pt x="40" y="285"/>
                  </a:lnTo>
                  <a:lnTo>
                    <a:pt x="0" y="26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4" name="Freeform 448">
              <a:extLst>
                <a:ext uri="{FF2B5EF4-FFF2-40B4-BE49-F238E27FC236}">
                  <a16:creationId xmlns:a16="http://schemas.microsoft.com/office/drawing/2014/main" id="{8738F63F-CC57-4438-8D66-67A48FDD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84" y="3708295"/>
              <a:ext cx="134778" cy="108200"/>
            </a:xfrm>
            <a:custGeom>
              <a:avLst/>
              <a:gdLst>
                <a:gd name="T0" fmla="*/ 0 w 281"/>
                <a:gd name="T1" fmla="*/ 2 h 238"/>
                <a:gd name="T2" fmla="*/ 1 w 281"/>
                <a:gd name="T3" fmla="*/ 1 h 238"/>
                <a:gd name="T4" fmla="*/ 1 w 281"/>
                <a:gd name="T5" fmla="*/ 0 h 238"/>
                <a:gd name="T6" fmla="*/ 3 w 281"/>
                <a:gd name="T7" fmla="*/ 0 h 238"/>
                <a:gd name="T8" fmla="*/ 4 w 281"/>
                <a:gd name="T9" fmla="*/ 1 h 238"/>
                <a:gd name="T10" fmla="*/ 5 w 281"/>
                <a:gd name="T11" fmla="*/ 0 h 238"/>
                <a:gd name="T12" fmla="*/ 6 w 281"/>
                <a:gd name="T13" fmla="*/ 3 h 238"/>
                <a:gd name="T14" fmla="*/ 7 w 281"/>
                <a:gd name="T15" fmla="*/ 5 h 238"/>
                <a:gd name="T16" fmla="*/ 6 w 281"/>
                <a:gd name="T17" fmla="*/ 4 h 238"/>
                <a:gd name="T18" fmla="*/ 6 w 281"/>
                <a:gd name="T19" fmla="*/ 5 h 238"/>
                <a:gd name="T20" fmla="*/ 5 w 281"/>
                <a:gd name="T21" fmla="*/ 5 h 238"/>
                <a:gd name="T22" fmla="*/ 5 w 281"/>
                <a:gd name="T23" fmla="*/ 5 h 238"/>
                <a:gd name="T24" fmla="*/ 4 w 281"/>
                <a:gd name="T25" fmla="*/ 4 h 238"/>
                <a:gd name="T26" fmla="*/ 3 w 281"/>
                <a:gd name="T27" fmla="*/ 3 h 238"/>
                <a:gd name="T28" fmla="*/ 2 w 281"/>
                <a:gd name="T29" fmla="*/ 4 h 238"/>
                <a:gd name="T30" fmla="*/ 0 w 281"/>
                <a:gd name="T31" fmla="*/ 2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81"/>
                <a:gd name="T49" fmla="*/ 0 h 238"/>
                <a:gd name="T50" fmla="*/ 281 w 281"/>
                <a:gd name="T51" fmla="*/ 238 h 23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81" h="238">
                  <a:moveTo>
                    <a:pt x="0" y="79"/>
                  </a:moveTo>
                  <a:lnTo>
                    <a:pt x="46" y="44"/>
                  </a:lnTo>
                  <a:lnTo>
                    <a:pt x="49" y="0"/>
                  </a:lnTo>
                  <a:lnTo>
                    <a:pt x="140" y="9"/>
                  </a:lnTo>
                  <a:lnTo>
                    <a:pt x="167" y="32"/>
                  </a:lnTo>
                  <a:lnTo>
                    <a:pt x="231" y="6"/>
                  </a:lnTo>
                  <a:lnTo>
                    <a:pt x="269" y="113"/>
                  </a:lnTo>
                  <a:lnTo>
                    <a:pt x="281" y="193"/>
                  </a:lnTo>
                  <a:lnTo>
                    <a:pt x="258" y="186"/>
                  </a:lnTo>
                  <a:lnTo>
                    <a:pt x="252" y="231"/>
                  </a:lnTo>
                  <a:lnTo>
                    <a:pt x="211" y="238"/>
                  </a:lnTo>
                  <a:lnTo>
                    <a:pt x="208" y="193"/>
                  </a:lnTo>
                  <a:lnTo>
                    <a:pt x="187" y="190"/>
                  </a:lnTo>
                  <a:lnTo>
                    <a:pt x="147" y="124"/>
                  </a:lnTo>
                  <a:lnTo>
                    <a:pt x="71" y="161"/>
                  </a:lnTo>
                  <a:lnTo>
                    <a:pt x="0" y="7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5" name="Freeform 449">
              <a:extLst>
                <a:ext uri="{FF2B5EF4-FFF2-40B4-BE49-F238E27FC236}">
                  <a16:creationId xmlns:a16="http://schemas.microsoft.com/office/drawing/2014/main" id="{EE3C01F2-2511-4B20-B9A1-B1CCCD8CC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523" y="3364601"/>
              <a:ext cx="30325" cy="9547"/>
            </a:xfrm>
            <a:custGeom>
              <a:avLst/>
              <a:gdLst>
                <a:gd name="T0" fmla="*/ 0 w 66"/>
                <a:gd name="T1" fmla="*/ 0 h 22"/>
                <a:gd name="T2" fmla="*/ 1 w 66"/>
                <a:gd name="T3" fmla="*/ 1 h 22"/>
                <a:gd name="T4" fmla="*/ 1 w 66"/>
                <a:gd name="T5" fmla="*/ 0 h 22"/>
                <a:gd name="T6" fmla="*/ 0 w 66"/>
                <a:gd name="T7" fmla="*/ 0 h 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22"/>
                <a:gd name="T14" fmla="*/ 66 w 66"/>
                <a:gd name="T15" fmla="*/ 22 h 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22">
                  <a:moveTo>
                    <a:pt x="0" y="0"/>
                  </a:moveTo>
                  <a:lnTo>
                    <a:pt x="32" y="22"/>
                  </a:lnTo>
                  <a:lnTo>
                    <a:pt x="66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6" name="Freeform 450">
              <a:extLst>
                <a:ext uri="{FF2B5EF4-FFF2-40B4-BE49-F238E27FC236}">
                  <a16:creationId xmlns:a16="http://schemas.microsoft.com/office/drawing/2014/main" id="{36C752F0-00B8-4F79-8728-69DA6084B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275495"/>
              <a:ext cx="28640" cy="85924"/>
            </a:xfrm>
            <a:custGeom>
              <a:avLst/>
              <a:gdLst>
                <a:gd name="T0" fmla="*/ 0 w 61"/>
                <a:gd name="T1" fmla="*/ 2 h 188"/>
                <a:gd name="T2" fmla="*/ 1 w 61"/>
                <a:gd name="T3" fmla="*/ 5 h 188"/>
                <a:gd name="T4" fmla="*/ 1 w 61"/>
                <a:gd name="T5" fmla="*/ 4 h 188"/>
                <a:gd name="T6" fmla="*/ 1 w 61"/>
                <a:gd name="T7" fmla="*/ 2 h 188"/>
                <a:gd name="T8" fmla="*/ 1 w 61"/>
                <a:gd name="T9" fmla="*/ 2 h 188"/>
                <a:gd name="T10" fmla="*/ 1 w 61"/>
                <a:gd name="T11" fmla="*/ 1 h 188"/>
                <a:gd name="T12" fmla="*/ 1 w 61"/>
                <a:gd name="T13" fmla="*/ 1 h 188"/>
                <a:gd name="T14" fmla="*/ 1 w 61"/>
                <a:gd name="T15" fmla="*/ 0 h 188"/>
                <a:gd name="T16" fmla="*/ 1 w 61"/>
                <a:gd name="T17" fmla="*/ 0 h 188"/>
                <a:gd name="T18" fmla="*/ 0 w 61"/>
                <a:gd name="T19" fmla="*/ 2 h 18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1"/>
                <a:gd name="T31" fmla="*/ 0 h 188"/>
                <a:gd name="T32" fmla="*/ 61 w 61"/>
                <a:gd name="T33" fmla="*/ 188 h 18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1" h="188">
                  <a:moveTo>
                    <a:pt x="0" y="95"/>
                  </a:moveTo>
                  <a:lnTo>
                    <a:pt x="31" y="188"/>
                  </a:lnTo>
                  <a:lnTo>
                    <a:pt x="37" y="185"/>
                  </a:lnTo>
                  <a:lnTo>
                    <a:pt x="55" y="85"/>
                  </a:lnTo>
                  <a:lnTo>
                    <a:pt x="30" y="92"/>
                  </a:lnTo>
                  <a:lnTo>
                    <a:pt x="37" y="47"/>
                  </a:lnTo>
                  <a:lnTo>
                    <a:pt x="56" y="26"/>
                  </a:lnTo>
                  <a:lnTo>
                    <a:pt x="61" y="0"/>
                  </a:lnTo>
                  <a:lnTo>
                    <a:pt x="38" y="3"/>
                  </a:lnTo>
                  <a:lnTo>
                    <a:pt x="0" y="9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7" name="Freeform 451">
              <a:extLst>
                <a:ext uri="{FF2B5EF4-FFF2-40B4-BE49-F238E27FC236}">
                  <a16:creationId xmlns:a16="http://schemas.microsoft.com/office/drawing/2014/main" id="{8482BC0B-A36B-4935-AAE1-ABF4D74F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699" y="3749666"/>
              <a:ext cx="109507" cy="125703"/>
            </a:xfrm>
            <a:custGeom>
              <a:avLst/>
              <a:gdLst>
                <a:gd name="T0" fmla="*/ 0 w 229"/>
                <a:gd name="T1" fmla="*/ 4 h 278"/>
                <a:gd name="T2" fmla="*/ 0 w 229"/>
                <a:gd name="T3" fmla="*/ 3 h 278"/>
                <a:gd name="T4" fmla="*/ 0 w 229"/>
                <a:gd name="T5" fmla="*/ 2 h 278"/>
                <a:gd name="T6" fmla="*/ 1 w 229"/>
                <a:gd name="T7" fmla="*/ 3 h 278"/>
                <a:gd name="T8" fmla="*/ 1 w 229"/>
                <a:gd name="T9" fmla="*/ 1 h 278"/>
                <a:gd name="T10" fmla="*/ 2 w 229"/>
                <a:gd name="T11" fmla="*/ 0 h 278"/>
                <a:gd name="T12" fmla="*/ 3 w 229"/>
                <a:gd name="T13" fmla="*/ 0 h 278"/>
                <a:gd name="T14" fmla="*/ 3 w 229"/>
                <a:gd name="T15" fmla="*/ 1 h 278"/>
                <a:gd name="T16" fmla="*/ 5 w 229"/>
                <a:gd name="T17" fmla="*/ 1 h 278"/>
                <a:gd name="T18" fmla="*/ 5 w 229"/>
                <a:gd name="T19" fmla="*/ 6 h 278"/>
                <a:gd name="T20" fmla="*/ 1 w 229"/>
                <a:gd name="T21" fmla="*/ 6 h 278"/>
                <a:gd name="T22" fmla="*/ 1 w 229"/>
                <a:gd name="T23" fmla="*/ 5 h 278"/>
                <a:gd name="T24" fmla="*/ 0 w 229"/>
                <a:gd name="T25" fmla="*/ 4 h 27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78"/>
                <a:gd name="T41" fmla="*/ 229 w 229"/>
                <a:gd name="T42" fmla="*/ 278 h 27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78">
                  <a:moveTo>
                    <a:pt x="0" y="184"/>
                  </a:moveTo>
                  <a:lnTo>
                    <a:pt x="4" y="142"/>
                  </a:lnTo>
                  <a:lnTo>
                    <a:pt x="10" y="97"/>
                  </a:lnTo>
                  <a:lnTo>
                    <a:pt x="33" y="104"/>
                  </a:lnTo>
                  <a:lnTo>
                    <a:pt x="21" y="24"/>
                  </a:lnTo>
                  <a:lnTo>
                    <a:pt x="89" y="0"/>
                  </a:lnTo>
                  <a:lnTo>
                    <a:pt x="127" y="16"/>
                  </a:lnTo>
                  <a:lnTo>
                    <a:pt x="150" y="42"/>
                  </a:lnTo>
                  <a:lnTo>
                    <a:pt x="229" y="51"/>
                  </a:lnTo>
                  <a:lnTo>
                    <a:pt x="209" y="249"/>
                  </a:lnTo>
                  <a:lnTo>
                    <a:pt x="35" y="278"/>
                  </a:lnTo>
                  <a:lnTo>
                    <a:pt x="38" y="216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8" name="Freeform 452">
              <a:extLst>
                <a:ext uri="{FF2B5EF4-FFF2-40B4-BE49-F238E27FC236}">
                  <a16:creationId xmlns:a16="http://schemas.microsoft.com/office/drawing/2014/main" id="{DB53EE16-8312-4064-9F89-D7D92A8F9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9204" y="3272312"/>
              <a:ext cx="79182" cy="93880"/>
            </a:xfrm>
            <a:custGeom>
              <a:avLst/>
              <a:gdLst>
                <a:gd name="T0" fmla="*/ 0 w 166"/>
                <a:gd name="T1" fmla="*/ 2 h 207"/>
                <a:gd name="T2" fmla="*/ 0 w 166"/>
                <a:gd name="T3" fmla="*/ 1 h 207"/>
                <a:gd name="T4" fmla="*/ 1 w 166"/>
                <a:gd name="T5" fmla="*/ 1 h 207"/>
                <a:gd name="T6" fmla="*/ 1 w 166"/>
                <a:gd name="T7" fmla="*/ 1 h 207"/>
                <a:gd name="T8" fmla="*/ 3 w 166"/>
                <a:gd name="T9" fmla="*/ 0 h 207"/>
                <a:gd name="T10" fmla="*/ 4 w 166"/>
                <a:gd name="T11" fmla="*/ 1 h 207"/>
                <a:gd name="T12" fmla="*/ 2 w 166"/>
                <a:gd name="T13" fmla="*/ 2 h 207"/>
                <a:gd name="T14" fmla="*/ 3 w 166"/>
                <a:gd name="T15" fmla="*/ 3 h 207"/>
                <a:gd name="T16" fmla="*/ 2 w 166"/>
                <a:gd name="T17" fmla="*/ 4 h 207"/>
                <a:gd name="T18" fmla="*/ 1 w 166"/>
                <a:gd name="T19" fmla="*/ 5 h 207"/>
                <a:gd name="T20" fmla="*/ 0 w 166"/>
                <a:gd name="T21" fmla="*/ 5 h 207"/>
                <a:gd name="T22" fmla="*/ 1 w 166"/>
                <a:gd name="T23" fmla="*/ 2 h 207"/>
                <a:gd name="T24" fmla="*/ 0 w 166"/>
                <a:gd name="T25" fmla="*/ 2 h 2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6"/>
                <a:gd name="T40" fmla="*/ 0 h 207"/>
                <a:gd name="T41" fmla="*/ 166 w 166"/>
                <a:gd name="T42" fmla="*/ 207 h 2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6" h="207">
                  <a:moveTo>
                    <a:pt x="0" y="100"/>
                  </a:moveTo>
                  <a:lnTo>
                    <a:pt x="7" y="55"/>
                  </a:lnTo>
                  <a:lnTo>
                    <a:pt x="26" y="34"/>
                  </a:lnTo>
                  <a:lnTo>
                    <a:pt x="64" y="53"/>
                  </a:lnTo>
                  <a:lnTo>
                    <a:pt x="148" y="0"/>
                  </a:lnTo>
                  <a:lnTo>
                    <a:pt x="166" y="58"/>
                  </a:lnTo>
                  <a:lnTo>
                    <a:pt x="80" y="90"/>
                  </a:lnTo>
                  <a:lnTo>
                    <a:pt x="125" y="136"/>
                  </a:lnTo>
                  <a:lnTo>
                    <a:pt x="102" y="165"/>
                  </a:lnTo>
                  <a:lnTo>
                    <a:pt x="49" y="207"/>
                  </a:lnTo>
                  <a:lnTo>
                    <a:pt x="7" y="193"/>
                  </a:lnTo>
                  <a:lnTo>
                    <a:pt x="25" y="93"/>
                  </a:lnTo>
                  <a:lnTo>
                    <a:pt x="0" y="10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09" name="Freeform 453">
              <a:extLst>
                <a:ext uri="{FF2B5EF4-FFF2-40B4-BE49-F238E27FC236}">
                  <a16:creationId xmlns:a16="http://schemas.microsoft.com/office/drawing/2014/main" id="{9E8EA360-06AE-44C3-8BEE-D25012B69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726" y="3872186"/>
              <a:ext cx="144886" cy="184577"/>
            </a:xfrm>
            <a:custGeom>
              <a:avLst/>
              <a:gdLst>
                <a:gd name="T0" fmla="*/ 0 w 303"/>
                <a:gd name="T1" fmla="*/ 1 h 407"/>
                <a:gd name="T2" fmla="*/ 1 w 303"/>
                <a:gd name="T3" fmla="*/ 3 h 407"/>
                <a:gd name="T4" fmla="*/ 0 w 303"/>
                <a:gd name="T5" fmla="*/ 4 h 407"/>
                <a:gd name="T6" fmla="*/ 1 w 303"/>
                <a:gd name="T7" fmla="*/ 5 h 407"/>
                <a:gd name="T8" fmla="*/ 0 w 303"/>
                <a:gd name="T9" fmla="*/ 6 h 407"/>
                <a:gd name="T10" fmla="*/ 5 w 303"/>
                <a:gd name="T11" fmla="*/ 9 h 407"/>
                <a:gd name="T12" fmla="*/ 7 w 303"/>
                <a:gd name="T13" fmla="*/ 7 h 407"/>
                <a:gd name="T14" fmla="*/ 6 w 303"/>
                <a:gd name="T15" fmla="*/ 5 h 407"/>
                <a:gd name="T16" fmla="*/ 6 w 303"/>
                <a:gd name="T17" fmla="*/ 2 h 407"/>
                <a:gd name="T18" fmla="*/ 7 w 303"/>
                <a:gd name="T19" fmla="*/ 1 h 407"/>
                <a:gd name="T20" fmla="*/ 4 w 303"/>
                <a:gd name="T21" fmla="*/ 1 h 407"/>
                <a:gd name="T22" fmla="*/ 2 w 303"/>
                <a:gd name="T23" fmla="*/ 0 h 407"/>
                <a:gd name="T24" fmla="*/ 0 w 303"/>
                <a:gd name="T25" fmla="*/ 1 h 4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3"/>
                <a:gd name="T40" fmla="*/ 0 h 407"/>
                <a:gd name="T41" fmla="*/ 303 w 303"/>
                <a:gd name="T42" fmla="*/ 407 h 40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3" h="407">
                  <a:moveTo>
                    <a:pt x="0" y="25"/>
                  </a:moveTo>
                  <a:lnTo>
                    <a:pt x="39" y="112"/>
                  </a:lnTo>
                  <a:lnTo>
                    <a:pt x="0" y="190"/>
                  </a:lnTo>
                  <a:lnTo>
                    <a:pt x="31" y="213"/>
                  </a:lnTo>
                  <a:lnTo>
                    <a:pt x="14" y="242"/>
                  </a:lnTo>
                  <a:lnTo>
                    <a:pt x="206" y="407"/>
                  </a:lnTo>
                  <a:lnTo>
                    <a:pt x="291" y="276"/>
                  </a:lnTo>
                  <a:lnTo>
                    <a:pt x="271" y="239"/>
                  </a:lnTo>
                  <a:lnTo>
                    <a:pt x="271" y="77"/>
                  </a:lnTo>
                  <a:lnTo>
                    <a:pt x="303" y="28"/>
                  </a:lnTo>
                  <a:lnTo>
                    <a:pt x="192" y="48"/>
                  </a:lnTo>
                  <a:lnTo>
                    <a:pt x="72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0" name="Freeform 454">
              <a:extLst>
                <a:ext uri="{FF2B5EF4-FFF2-40B4-BE49-F238E27FC236}">
                  <a16:creationId xmlns:a16="http://schemas.microsoft.com/office/drawing/2014/main" id="{286BA293-1475-42CC-A3D6-D2AD2DB26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4848" y="3347098"/>
              <a:ext cx="33694" cy="30232"/>
            </a:xfrm>
            <a:custGeom>
              <a:avLst/>
              <a:gdLst>
                <a:gd name="T0" fmla="*/ 0 w 70"/>
                <a:gd name="T1" fmla="*/ 1 h 67"/>
                <a:gd name="T2" fmla="*/ 1 w 70"/>
                <a:gd name="T3" fmla="*/ 0 h 67"/>
                <a:gd name="T4" fmla="*/ 2 w 70"/>
                <a:gd name="T5" fmla="*/ 1 h 67"/>
                <a:gd name="T6" fmla="*/ 0 w 70"/>
                <a:gd name="T7" fmla="*/ 1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"/>
                <a:gd name="T13" fmla="*/ 0 h 67"/>
                <a:gd name="T14" fmla="*/ 70 w 70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" h="67">
                  <a:moveTo>
                    <a:pt x="0" y="42"/>
                  </a:moveTo>
                  <a:lnTo>
                    <a:pt x="59" y="0"/>
                  </a:lnTo>
                  <a:lnTo>
                    <a:pt x="70" y="67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1" name="Freeform 455">
              <a:extLst>
                <a:ext uri="{FF2B5EF4-FFF2-40B4-BE49-F238E27FC236}">
                  <a16:creationId xmlns:a16="http://schemas.microsoft.com/office/drawing/2014/main" id="{92014A7B-B625-42F2-B3EB-80DF62EE8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258" y="3242080"/>
              <a:ext cx="28640" cy="35006"/>
            </a:xfrm>
            <a:custGeom>
              <a:avLst/>
              <a:gdLst>
                <a:gd name="T0" fmla="*/ 0 w 61"/>
                <a:gd name="T1" fmla="*/ 2 h 76"/>
                <a:gd name="T2" fmla="*/ 1 w 61"/>
                <a:gd name="T3" fmla="*/ 2 h 76"/>
                <a:gd name="T4" fmla="*/ 1 w 61"/>
                <a:gd name="T5" fmla="*/ 1 h 76"/>
                <a:gd name="T6" fmla="*/ 1 w 61"/>
                <a:gd name="T7" fmla="*/ 0 h 76"/>
                <a:gd name="T8" fmla="*/ 0 w 61"/>
                <a:gd name="T9" fmla="*/ 2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76"/>
                <a:gd name="T17" fmla="*/ 61 w 61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76">
                  <a:moveTo>
                    <a:pt x="0" y="76"/>
                  </a:moveTo>
                  <a:lnTo>
                    <a:pt x="23" y="73"/>
                  </a:lnTo>
                  <a:lnTo>
                    <a:pt x="61" y="21"/>
                  </a:lnTo>
                  <a:lnTo>
                    <a:pt x="40" y="0"/>
                  </a:lnTo>
                  <a:lnTo>
                    <a:pt x="0" y="7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2" name="Freeform 456">
              <a:extLst>
                <a:ext uri="{FF2B5EF4-FFF2-40B4-BE49-F238E27FC236}">
                  <a16:creationId xmlns:a16="http://schemas.microsoft.com/office/drawing/2014/main" id="{931F30E0-4921-4212-ADFB-95CB589A2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88" y="3795810"/>
              <a:ext cx="72443" cy="79559"/>
            </a:xfrm>
            <a:custGeom>
              <a:avLst/>
              <a:gdLst>
                <a:gd name="T0" fmla="*/ 0 w 148"/>
                <a:gd name="T1" fmla="*/ 1 h 177"/>
                <a:gd name="T2" fmla="*/ 1 w 148"/>
                <a:gd name="T3" fmla="*/ 0 h 177"/>
                <a:gd name="T4" fmla="*/ 2 w 148"/>
                <a:gd name="T5" fmla="*/ 0 h 177"/>
                <a:gd name="T6" fmla="*/ 2 w 148"/>
                <a:gd name="T7" fmla="*/ 1 h 177"/>
                <a:gd name="T8" fmla="*/ 3 w 148"/>
                <a:gd name="T9" fmla="*/ 1 h 177"/>
                <a:gd name="T10" fmla="*/ 3 w 148"/>
                <a:gd name="T11" fmla="*/ 2 h 177"/>
                <a:gd name="T12" fmla="*/ 3 w 148"/>
                <a:gd name="T13" fmla="*/ 3 h 177"/>
                <a:gd name="T14" fmla="*/ 3 w 148"/>
                <a:gd name="T15" fmla="*/ 4 h 177"/>
                <a:gd name="T16" fmla="*/ 0 w 148"/>
                <a:gd name="T17" fmla="*/ 1 h 1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8"/>
                <a:gd name="T28" fmla="*/ 0 h 177"/>
                <a:gd name="T29" fmla="*/ 148 w 148"/>
                <a:gd name="T30" fmla="*/ 177 h 1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8" h="177">
                  <a:moveTo>
                    <a:pt x="0" y="67"/>
                  </a:moveTo>
                  <a:lnTo>
                    <a:pt x="49" y="0"/>
                  </a:lnTo>
                  <a:lnTo>
                    <a:pt x="70" y="3"/>
                  </a:lnTo>
                  <a:lnTo>
                    <a:pt x="73" y="48"/>
                  </a:lnTo>
                  <a:lnTo>
                    <a:pt x="114" y="41"/>
                  </a:lnTo>
                  <a:lnTo>
                    <a:pt x="110" y="83"/>
                  </a:lnTo>
                  <a:lnTo>
                    <a:pt x="148" y="115"/>
                  </a:lnTo>
                  <a:lnTo>
                    <a:pt x="145" y="177"/>
                  </a:lnTo>
                  <a:lnTo>
                    <a:pt x="0" y="6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3" name="Freeform 457">
              <a:extLst>
                <a:ext uri="{FF2B5EF4-FFF2-40B4-BE49-F238E27FC236}">
                  <a16:creationId xmlns:a16="http://schemas.microsoft.com/office/drawing/2014/main" id="{94473F1E-D115-4B8A-81F3-A528B20C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2535" y="3277086"/>
              <a:ext cx="286403" cy="294368"/>
            </a:xfrm>
            <a:custGeom>
              <a:avLst/>
              <a:gdLst>
                <a:gd name="T0" fmla="*/ 0 w 597"/>
                <a:gd name="T1" fmla="*/ 8 h 646"/>
                <a:gd name="T2" fmla="*/ 0 w 597"/>
                <a:gd name="T3" fmla="*/ 3 h 646"/>
                <a:gd name="T4" fmla="*/ 2 w 597"/>
                <a:gd name="T5" fmla="*/ 0 h 646"/>
                <a:gd name="T6" fmla="*/ 5 w 597"/>
                <a:gd name="T7" fmla="*/ 1 h 646"/>
                <a:gd name="T8" fmla="*/ 6 w 597"/>
                <a:gd name="T9" fmla="*/ 2 h 646"/>
                <a:gd name="T10" fmla="*/ 8 w 597"/>
                <a:gd name="T11" fmla="*/ 3 h 646"/>
                <a:gd name="T12" fmla="*/ 9 w 597"/>
                <a:gd name="T13" fmla="*/ 3 h 646"/>
                <a:gd name="T14" fmla="*/ 9 w 597"/>
                <a:gd name="T15" fmla="*/ 1 h 646"/>
                <a:gd name="T16" fmla="*/ 10 w 597"/>
                <a:gd name="T17" fmla="*/ 0 h 646"/>
                <a:gd name="T18" fmla="*/ 14 w 597"/>
                <a:gd name="T19" fmla="*/ 2 h 646"/>
                <a:gd name="T20" fmla="*/ 13 w 597"/>
                <a:gd name="T21" fmla="*/ 3 h 646"/>
                <a:gd name="T22" fmla="*/ 14 w 597"/>
                <a:gd name="T23" fmla="*/ 12 h 646"/>
                <a:gd name="T24" fmla="*/ 14 w 597"/>
                <a:gd name="T25" fmla="*/ 15 h 646"/>
                <a:gd name="T26" fmla="*/ 13 w 597"/>
                <a:gd name="T27" fmla="*/ 15 h 646"/>
                <a:gd name="T28" fmla="*/ 13 w 597"/>
                <a:gd name="T29" fmla="*/ 15 h 646"/>
                <a:gd name="T30" fmla="*/ 6 w 597"/>
                <a:gd name="T31" fmla="*/ 11 h 646"/>
                <a:gd name="T32" fmla="*/ 5 w 597"/>
                <a:gd name="T33" fmla="*/ 11 h 646"/>
                <a:gd name="T34" fmla="*/ 2 w 597"/>
                <a:gd name="T35" fmla="*/ 11 h 646"/>
                <a:gd name="T36" fmla="*/ 0 w 597"/>
                <a:gd name="T37" fmla="*/ 8 h 6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7"/>
                <a:gd name="T58" fmla="*/ 0 h 646"/>
                <a:gd name="T59" fmla="*/ 597 w 597"/>
                <a:gd name="T60" fmla="*/ 646 h 6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7" h="646">
                  <a:moveTo>
                    <a:pt x="0" y="336"/>
                  </a:moveTo>
                  <a:lnTo>
                    <a:pt x="1" y="139"/>
                  </a:lnTo>
                  <a:lnTo>
                    <a:pt x="74" y="0"/>
                  </a:lnTo>
                  <a:lnTo>
                    <a:pt x="219" y="42"/>
                  </a:lnTo>
                  <a:lnTo>
                    <a:pt x="246" y="89"/>
                  </a:lnTo>
                  <a:lnTo>
                    <a:pt x="363" y="139"/>
                  </a:lnTo>
                  <a:lnTo>
                    <a:pt x="398" y="123"/>
                  </a:lnTo>
                  <a:lnTo>
                    <a:pt x="402" y="52"/>
                  </a:lnTo>
                  <a:lnTo>
                    <a:pt x="440" y="19"/>
                  </a:lnTo>
                  <a:lnTo>
                    <a:pt x="597" y="75"/>
                  </a:lnTo>
                  <a:lnTo>
                    <a:pt x="580" y="150"/>
                  </a:lnTo>
                  <a:lnTo>
                    <a:pt x="597" y="529"/>
                  </a:lnTo>
                  <a:lnTo>
                    <a:pt x="597" y="618"/>
                  </a:lnTo>
                  <a:lnTo>
                    <a:pt x="564" y="619"/>
                  </a:lnTo>
                  <a:lnTo>
                    <a:pt x="564" y="646"/>
                  </a:lnTo>
                  <a:lnTo>
                    <a:pt x="258" y="462"/>
                  </a:lnTo>
                  <a:lnTo>
                    <a:pt x="219" y="483"/>
                  </a:lnTo>
                  <a:lnTo>
                    <a:pt x="89" y="460"/>
                  </a:lnTo>
                  <a:lnTo>
                    <a:pt x="0" y="33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4" name="Freeform 458">
              <a:extLst>
                <a:ext uri="{FF2B5EF4-FFF2-40B4-BE49-F238E27FC236}">
                  <a16:creationId xmlns:a16="http://schemas.microsoft.com/office/drawing/2014/main" id="{74887AC0-A721-4EEB-940B-3C61C6527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0829" y="4207925"/>
              <a:ext cx="129724" cy="278456"/>
            </a:xfrm>
            <a:custGeom>
              <a:avLst/>
              <a:gdLst>
                <a:gd name="T0" fmla="*/ 0 w 270"/>
                <a:gd name="T1" fmla="*/ 10 h 616"/>
                <a:gd name="T2" fmla="*/ 1 w 270"/>
                <a:gd name="T3" fmla="*/ 13 h 616"/>
                <a:gd name="T4" fmla="*/ 2 w 270"/>
                <a:gd name="T5" fmla="*/ 14 h 616"/>
                <a:gd name="T6" fmla="*/ 4 w 270"/>
                <a:gd name="T7" fmla="*/ 13 h 616"/>
                <a:gd name="T8" fmla="*/ 6 w 270"/>
                <a:gd name="T9" fmla="*/ 3 h 616"/>
                <a:gd name="T10" fmla="*/ 6 w 270"/>
                <a:gd name="T11" fmla="*/ 4 h 616"/>
                <a:gd name="T12" fmla="*/ 5 w 270"/>
                <a:gd name="T13" fmla="*/ 0 h 616"/>
                <a:gd name="T14" fmla="*/ 4 w 270"/>
                <a:gd name="T15" fmla="*/ 1 h 616"/>
                <a:gd name="T16" fmla="*/ 4 w 270"/>
                <a:gd name="T17" fmla="*/ 3 h 616"/>
                <a:gd name="T18" fmla="*/ 3 w 270"/>
                <a:gd name="T19" fmla="*/ 4 h 616"/>
                <a:gd name="T20" fmla="*/ 1 w 270"/>
                <a:gd name="T21" fmla="*/ 4 h 616"/>
                <a:gd name="T22" fmla="*/ 1 w 270"/>
                <a:gd name="T23" fmla="*/ 5 h 616"/>
                <a:gd name="T24" fmla="*/ 1 w 270"/>
                <a:gd name="T25" fmla="*/ 8 h 616"/>
                <a:gd name="T26" fmla="*/ 0 w 270"/>
                <a:gd name="T27" fmla="*/ 10 h 6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70"/>
                <a:gd name="T43" fmla="*/ 0 h 616"/>
                <a:gd name="T44" fmla="*/ 270 w 270"/>
                <a:gd name="T45" fmla="*/ 616 h 6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70" h="616">
                  <a:moveTo>
                    <a:pt x="0" y="441"/>
                  </a:moveTo>
                  <a:lnTo>
                    <a:pt x="26" y="567"/>
                  </a:lnTo>
                  <a:lnTo>
                    <a:pt x="76" y="616"/>
                  </a:lnTo>
                  <a:lnTo>
                    <a:pt x="161" y="567"/>
                  </a:lnTo>
                  <a:lnTo>
                    <a:pt x="254" y="144"/>
                  </a:lnTo>
                  <a:lnTo>
                    <a:pt x="270" y="161"/>
                  </a:lnTo>
                  <a:lnTo>
                    <a:pt x="232" y="0"/>
                  </a:lnTo>
                  <a:lnTo>
                    <a:pt x="182" y="68"/>
                  </a:lnTo>
                  <a:lnTo>
                    <a:pt x="182" y="115"/>
                  </a:lnTo>
                  <a:lnTo>
                    <a:pt x="122" y="165"/>
                  </a:lnTo>
                  <a:lnTo>
                    <a:pt x="47" y="186"/>
                  </a:lnTo>
                  <a:lnTo>
                    <a:pt x="29" y="240"/>
                  </a:lnTo>
                  <a:lnTo>
                    <a:pt x="47" y="348"/>
                  </a:lnTo>
                  <a:lnTo>
                    <a:pt x="0" y="44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5" name="Freeform 459">
              <a:extLst>
                <a:ext uri="{FF2B5EF4-FFF2-40B4-BE49-F238E27FC236}">
                  <a16:creationId xmlns:a16="http://schemas.microsoft.com/office/drawing/2014/main" id="{E6475AB5-C479-4B85-819A-5C96ADCD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40" y="4152234"/>
              <a:ext cx="60650" cy="157527"/>
            </a:xfrm>
            <a:custGeom>
              <a:avLst/>
              <a:gdLst>
                <a:gd name="T0" fmla="*/ 0 w 124"/>
                <a:gd name="T1" fmla="*/ 4 h 346"/>
                <a:gd name="T2" fmla="*/ 0 w 124"/>
                <a:gd name="T3" fmla="*/ 5 h 346"/>
                <a:gd name="T4" fmla="*/ 2 w 124"/>
                <a:gd name="T5" fmla="*/ 5 h 346"/>
                <a:gd name="T6" fmla="*/ 1 w 124"/>
                <a:gd name="T7" fmla="*/ 7 h 346"/>
                <a:gd name="T8" fmla="*/ 2 w 124"/>
                <a:gd name="T9" fmla="*/ 8 h 346"/>
                <a:gd name="T10" fmla="*/ 3 w 124"/>
                <a:gd name="T11" fmla="*/ 6 h 346"/>
                <a:gd name="T12" fmla="*/ 2 w 124"/>
                <a:gd name="T13" fmla="*/ 4 h 346"/>
                <a:gd name="T14" fmla="*/ 2 w 124"/>
                <a:gd name="T15" fmla="*/ 5 h 346"/>
                <a:gd name="T16" fmla="*/ 2 w 124"/>
                <a:gd name="T17" fmla="*/ 5 h 346"/>
                <a:gd name="T18" fmla="*/ 1 w 124"/>
                <a:gd name="T19" fmla="*/ 3 h 346"/>
                <a:gd name="T20" fmla="*/ 1 w 124"/>
                <a:gd name="T21" fmla="*/ 0 h 346"/>
                <a:gd name="T22" fmla="*/ 0 w 124"/>
                <a:gd name="T23" fmla="*/ 0 h 346"/>
                <a:gd name="T24" fmla="*/ 1 w 124"/>
                <a:gd name="T25" fmla="*/ 1 h 346"/>
                <a:gd name="T26" fmla="*/ 0 w 124"/>
                <a:gd name="T27" fmla="*/ 4 h 34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346"/>
                <a:gd name="T44" fmla="*/ 124 w 124"/>
                <a:gd name="T45" fmla="*/ 346 h 34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346">
                  <a:moveTo>
                    <a:pt x="0" y="189"/>
                  </a:moveTo>
                  <a:lnTo>
                    <a:pt x="16" y="209"/>
                  </a:lnTo>
                  <a:lnTo>
                    <a:pt x="64" y="228"/>
                  </a:lnTo>
                  <a:lnTo>
                    <a:pt x="61" y="292"/>
                  </a:lnTo>
                  <a:lnTo>
                    <a:pt x="100" y="346"/>
                  </a:lnTo>
                  <a:lnTo>
                    <a:pt x="124" y="248"/>
                  </a:lnTo>
                  <a:lnTo>
                    <a:pt x="84" y="182"/>
                  </a:lnTo>
                  <a:lnTo>
                    <a:pt x="95" y="219"/>
                  </a:lnTo>
                  <a:lnTo>
                    <a:pt x="72" y="217"/>
                  </a:lnTo>
                  <a:lnTo>
                    <a:pt x="47" y="128"/>
                  </a:lnTo>
                  <a:lnTo>
                    <a:pt x="46" y="9"/>
                  </a:lnTo>
                  <a:lnTo>
                    <a:pt x="10" y="0"/>
                  </a:lnTo>
                  <a:lnTo>
                    <a:pt x="38" y="58"/>
                  </a:lnTo>
                  <a:lnTo>
                    <a:pt x="0" y="1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6" name="Freeform 460">
              <a:extLst>
                <a:ext uri="{FF2B5EF4-FFF2-40B4-BE49-F238E27FC236}">
                  <a16:creationId xmlns:a16="http://schemas.microsoft.com/office/drawing/2014/main" id="{875FF7CB-F15B-4660-ABF8-BE9FEB523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95" y="3455298"/>
              <a:ext cx="298196" cy="303915"/>
            </a:xfrm>
            <a:custGeom>
              <a:avLst/>
              <a:gdLst>
                <a:gd name="T0" fmla="*/ 0 w 618"/>
                <a:gd name="T1" fmla="*/ 11 h 673"/>
                <a:gd name="T2" fmla="*/ 1 w 618"/>
                <a:gd name="T3" fmla="*/ 10 h 673"/>
                <a:gd name="T4" fmla="*/ 1 w 618"/>
                <a:gd name="T5" fmla="*/ 10 h 673"/>
                <a:gd name="T6" fmla="*/ 6 w 618"/>
                <a:gd name="T7" fmla="*/ 10 h 673"/>
                <a:gd name="T8" fmla="*/ 5 w 618"/>
                <a:gd name="T9" fmla="*/ 0 h 673"/>
                <a:gd name="T10" fmla="*/ 7 w 618"/>
                <a:gd name="T11" fmla="*/ 0 h 673"/>
                <a:gd name="T12" fmla="*/ 14 w 618"/>
                <a:gd name="T13" fmla="*/ 5 h 673"/>
                <a:gd name="T14" fmla="*/ 14 w 618"/>
                <a:gd name="T15" fmla="*/ 6 h 673"/>
                <a:gd name="T16" fmla="*/ 15 w 618"/>
                <a:gd name="T17" fmla="*/ 6 h 673"/>
                <a:gd name="T18" fmla="*/ 15 w 618"/>
                <a:gd name="T19" fmla="*/ 9 h 673"/>
                <a:gd name="T20" fmla="*/ 14 w 618"/>
                <a:gd name="T21" fmla="*/ 10 h 673"/>
                <a:gd name="T22" fmla="*/ 11 w 618"/>
                <a:gd name="T23" fmla="*/ 11 h 673"/>
                <a:gd name="T24" fmla="*/ 7 w 618"/>
                <a:gd name="T25" fmla="*/ 12 h 673"/>
                <a:gd name="T26" fmla="*/ 6 w 618"/>
                <a:gd name="T27" fmla="*/ 15 h 673"/>
                <a:gd name="T28" fmla="*/ 5 w 618"/>
                <a:gd name="T29" fmla="*/ 15 h 673"/>
                <a:gd name="T30" fmla="*/ 4 w 618"/>
                <a:gd name="T31" fmla="*/ 15 h 673"/>
                <a:gd name="T32" fmla="*/ 3 w 618"/>
                <a:gd name="T33" fmla="*/ 13 h 673"/>
                <a:gd name="T34" fmla="*/ 1 w 618"/>
                <a:gd name="T35" fmla="*/ 14 h 673"/>
                <a:gd name="T36" fmla="*/ 1 w 618"/>
                <a:gd name="T37" fmla="*/ 13 h 673"/>
                <a:gd name="T38" fmla="*/ 0 w 618"/>
                <a:gd name="T39" fmla="*/ 11 h 67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18"/>
                <a:gd name="T61" fmla="*/ 0 h 673"/>
                <a:gd name="T62" fmla="*/ 618 w 618"/>
                <a:gd name="T63" fmla="*/ 673 h 67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18" h="673">
                  <a:moveTo>
                    <a:pt x="0" y="468"/>
                  </a:moveTo>
                  <a:lnTo>
                    <a:pt x="26" y="418"/>
                  </a:lnTo>
                  <a:lnTo>
                    <a:pt x="56" y="450"/>
                  </a:lnTo>
                  <a:lnTo>
                    <a:pt x="248" y="435"/>
                  </a:lnTo>
                  <a:lnTo>
                    <a:pt x="208" y="0"/>
                  </a:lnTo>
                  <a:lnTo>
                    <a:pt x="279" y="0"/>
                  </a:lnTo>
                  <a:lnTo>
                    <a:pt x="583" y="236"/>
                  </a:lnTo>
                  <a:lnTo>
                    <a:pt x="585" y="275"/>
                  </a:lnTo>
                  <a:lnTo>
                    <a:pt x="617" y="271"/>
                  </a:lnTo>
                  <a:lnTo>
                    <a:pt x="618" y="409"/>
                  </a:lnTo>
                  <a:lnTo>
                    <a:pt x="591" y="439"/>
                  </a:lnTo>
                  <a:lnTo>
                    <a:pt x="467" y="458"/>
                  </a:lnTo>
                  <a:lnTo>
                    <a:pt x="310" y="537"/>
                  </a:lnTo>
                  <a:lnTo>
                    <a:pt x="261" y="665"/>
                  </a:lnTo>
                  <a:lnTo>
                    <a:pt x="223" y="649"/>
                  </a:lnTo>
                  <a:lnTo>
                    <a:pt x="155" y="673"/>
                  </a:lnTo>
                  <a:lnTo>
                    <a:pt x="117" y="566"/>
                  </a:lnTo>
                  <a:lnTo>
                    <a:pt x="53" y="592"/>
                  </a:lnTo>
                  <a:lnTo>
                    <a:pt x="26" y="569"/>
                  </a:lnTo>
                  <a:lnTo>
                    <a:pt x="0" y="46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7" name="Freeform 461">
              <a:extLst>
                <a:ext uri="{FF2B5EF4-FFF2-40B4-BE49-F238E27FC236}">
                  <a16:creationId xmlns:a16="http://schemas.microsoft.com/office/drawing/2014/main" id="{7466BAFC-60FD-4012-870B-C20BB532C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405971"/>
              <a:ext cx="224068" cy="260953"/>
            </a:xfrm>
            <a:custGeom>
              <a:avLst/>
              <a:gdLst>
                <a:gd name="T0" fmla="*/ 0 w 467"/>
                <a:gd name="T1" fmla="*/ 7 h 575"/>
                <a:gd name="T2" fmla="*/ 1 w 467"/>
                <a:gd name="T3" fmla="*/ 7 h 575"/>
                <a:gd name="T4" fmla="*/ 1 w 467"/>
                <a:gd name="T5" fmla="*/ 9 h 575"/>
                <a:gd name="T6" fmla="*/ 0 w 467"/>
                <a:gd name="T7" fmla="*/ 12 h 575"/>
                <a:gd name="T8" fmla="*/ 2 w 467"/>
                <a:gd name="T9" fmla="*/ 11 h 575"/>
                <a:gd name="T10" fmla="*/ 4 w 467"/>
                <a:gd name="T11" fmla="*/ 13 h 575"/>
                <a:gd name="T12" fmla="*/ 5 w 467"/>
                <a:gd name="T13" fmla="*/ 12 h 575"/>
                <a:gd name="T14" fmla="*/ 6 w 467"/>
                <a:gd name="T15" fmla="*/ 13 h 575"/>
                <a:gd name="T16" fmla="*/ 10 w 467"/>
                <a:gd name="T17" fmla="*/ 13 h 575"/>
                <a:gd name="T18" fmla="*/ 9 w 467"/>
                <a:gd name="T19" fmla="*/ 3 h 575"/>
                <a:gd name="T20" fmla="*/ 11 w 467"/>
                <a:gd name="T21" fmla="*/ 3 h 575"/>
                <a:gd name="T22" fmla="*/ 7 w 467"/>
                <a:gd name="T23" fmla="*/ 0 h 575"/>
                <a:gd name="T24" fmla="*/ 7 w 467"/>
                <a:gd name="T25" fmla="*/ 1 h 575"/>
                <a:gd name="T26" fmla="*/ 5 w 467"/>
                <a:gd name="T27" fmla="*/ 1 h 575"/>
                <a:gd name="T28" fmla="*/ 5 w 467"/>
                <a:gd name="T29" fmla="*/ 4 h 575"/>
                <a:gd name="T30" fmla="*/ 3 w 467"/>
                <a:gd name="T31" fmla="*/ 5 h 575"/>
                <a:gd name="T32" fmla="*/ 4 w 467"/>
                <a:gd name="T33" fmla="*/ 6 h 575"/>
                <a:gd name="T34" fmla="*/ 0 w 467"/>
                <a:gd name="T35" fmla="*/ 7 h 5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7"/>
                <a:gd name="T55" fmla="*/ 0 h 575"/>
                <a:gd name="T56" fmla="*/ 467 w 467"/>
                <a:gd name="T57" fmla="*/ 575 h 5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7" h="575">
                  <a:moveTo>
                    <a:pt x="0" y="288"/>
                  </a:moveTo>
                  <a:lnTo>
                    <a:pt x="30" y="320"/>
                  </a:lnTo>
                  <a:lnTo>
                    <a:pt x="36" y="408"/>
                  </a:lnTo>
                  <a:lnTo>
                    <a:pt x="13" y="515"/>
                  </a:lnTo>
                  <a:lnTo>
                    <a:pt x="101" y="492"/>
                  </a:lnTo>
                  <a:lnTo>
                    <a:pt x="188" y="575"/>
                  </a:lnTo>
                  <a:lnTo>
                    <a:pt x="214" y="525"/>
                  </a:lnTo>
                  <a:lnTo>
                    <a:pt x="244" y="557"/>
                  </a:lnTo>
                  <a:lnTo>
                    <a:pt x="436" y="542"/>
                  </a:lnTo>
                  <a:lnTo>
                    <a:pt x="396" y="107"/>
                  </a:lnTo>
                  <a:lnTo>
                    <a:pt x="467" y="107"/>
                  </a:lnTo>
                  <a:lnTo>
                    <a:pt x="322" y="0"/>
                  </a:lnTo>
                  <a:lnTo>
                    <a:pt x="317" y="58"/>
                  </a:lnTo>
                  <a:lnTo>
                    <a:pt x="197" y="54"/>
                  </a:lnTo>
                  <a:lnTo>
                    <a:pt x="196" y="176"/>
                  </a:lnTo>
                  <a:lnTo>
                    <a:pt x="152" y="199"/>
                  </a:lnTo>
                  <a:lnTo>
                    <a:pt x="156" y="270"/>
                  </a:lnTo>
                  <a:lnTo>
                    <a:pt x="0" y="28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8" name="Freeform 462">
              <a:extLst>
                <a:ext uri="{FF2B5EF4-FFF2-40B4-BE49-F238E27FC236}">
                  <a16:creationId xmlns:a16="http://schemas.microsoft.com/office/drawing/2014/main" id="{A3B12C6C-1A44-4A55-858D-E87A9E1E7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832" y="3221394"/>
              <a:ext cx="213960" cy="176621"/>
            </a:xfrm>
            <a:custGeom>
              <a:avLst/>
              <a:gdLst>
                <a:gd name="T0" fmla="*/ 0 w 447"/>
                <a:gd name="T1" fmla="*/ 9 h 392"/>
                <a:gd name="T2" fmla="*/ 3 w 447"/>
                <a:gd name="T3" fmla="*/ 7 h 392"/>
                <a:gd name="T4" fmla="*/ 3 w 447"/>
                <a:gd name="T5" fmla="*/ 3 h 392"/>
                <a:gd name="T6" fmla="*/ 6 w 447"/>
                <a:gd name="T7" fmla="*/ 2 h 392"/>
                <a:gd name="T8" fmla="*/ 6 w 447"/>
                <a:gd name="T9" fmla="*/ 0 h 392"/>
                <a:gd name="T10" fmla="*/ 9 w 447"/>
                <a:gd name="T11" fmla="*/ 1 h 392"/>
                <a:gd name="T12" fmla="*/ 10 w 447"/>
                <a:gd name="T13" fmla="*/ 4 h 392"/>
                <a:gd name="T14" fmla="*/ 9 w 447"/>
                <a:gd name="T15" fmla="*/ 4 h 392"/>
                <a:gd name="T16" fmla="*/ 8 w 447"/>
                <a:gd name="T17" fmla="*/ 4 h 392"/>
                <a:gd name="T18" fmla="*/ 8 w 447"/>
                <a:gd name="T19" fmla="*/ 5 h 392"/>
                <a:gd name="T20" fmla="*/ 4 w 447"/>
                <a:gd name="T21" fmla="*/ 7 h 392"/>
                <a:gd name="T22" fmla="*/ 4 w 447"/>
                <a:gd name="T23" fmla="*/ 9 h 392"/>
                <a:gd name="T24" fmla="*/ 0 w 447"/>
                <a:gd name="T25" fmla="*/ 9 h 3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7"/>
                <a:gd name="T40" fmla="*/ 0 h 392"/>
                <a:gd name="T41" fmla="*/ 447 w 447"/>
                <a:gd name="T42" fmla="*/ 392 h 39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7" h="392">
                  <a:moveTo>
                    <a:pt x="0" y="387"/>
                  </a:moveTo>
                  <a:lnTo>
                    <a:pt x="109" y="311"/>
                  </a:lnTo>
                  <a:lnTo>
                    <a:pt x="149" y="157"/>
                  </a:lnTo>
                  <a:lnTo>
                    <a:pt x="242" y="77"/>
                  </a:lnTo>
                  <a:lnTo>
                    <a:pt x="273" y="0"/>
                  </a:lnTo>
                  <a:lnTo>
                    <a:pt x="409" y="26"/>
                  </a:lnTo>
                  <a:lnTo>
                    <a:pt x="447" y="172"/>
                  </a:lnTo>
                  <a:lnTo>
                    <a:pt x="387" y="175"/>
                  </a:lnTo>
                  <a:lnTo>
                    <a:pt x="352" y="192"/>
                  </a:lnTo>
                  <a:lnTo>
                    <a:pt x="359" y="230"/>
                  </a:lnTo>
                  <a:lnTo>
                    <a:pt x="184" y="317"/>
                  </a:lnTo>
                  <a:lnTo>
                    <a:pt x="163" y="392"/>
                  </a:lnTo>
                  <a:lnTo>
                    <a:pt x="0" y="38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19" name="Freeform 463">
              <a:extLst>
                <a:ext uri="{FF2B5EF4-FFF2-40B4-BE49-F238E27FC236}">
                  <a16:creationId xmlns:a16="http://schemas.microsoft.com/office/drawing/2014/main" id="{761886D0-71F0-4F96-A5FB-3B7CB3970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283" y="4172919"/>
              <a:ext cx="192058" cy="335739"/>
            </a:xfrm>
            <a:custGeom>
              <a:avLst/>
              <a:gdLst>
                <a:gd name="T0" fmla="*/ 0 w 398"/>
                <a:gd name="T1" fmla="*/ 5 h 739"/>
                <a:gd name="T2" fmla="*/ 0 w 398"/>
                <a:gd name="T3" fmla="*/ 5 h 739"/>
                <a:gd name="T4" fmla="*/ 2 w 398"/>
                <a:gd name="T5" fmla="*/ 6 h 739"/>
                <a:gd name="T6" fmla="*/ 3 w 398"/>
                <a:gd name="T7" fmla="*/ 7 h 739"/>
                <a:gd name="T8" fmla="*/ 3 w 398"/>
                <a:gd name="T9" fmla="*/ 10 h 739"/>
                <a:gd name="T10" fmla="*/ 1 w 398"/>
                <a:gd name="T11" fmla="*/ 13 h 739"/>
                <a:gd name="T12" fmla="*/ 2 w 398"/>
                <a:gd name="T13" fmla="*/ 16 h 739"/>
                <a:gd name="T14" fmla="*/ 2 w 398"/>
                <a:gd name="T15" fmla="*/ 17 h 739"/>
                <a:gd name="T16" fmla="*/ 3 w 398"/>
                <a:gd name="T17" fmla="*/ 17 h 739"/>
                <a:gd name="T18" fmla="*/ 3 w 398"/>
                <a:gd name="T19" fmla="*/ 16 h 739"/>
                <a:gd name="T20" fmla="*/ 5 w 398"/>
                <a:gd name="T21" fmla="*/ 15 h 739"/>
                <a:gd name="T22" fmla="*/ 4 w 398"/>
                <a:gd name="T23" fmla="*/ 10 h 739"/>
                <a:gd name="T24" fmla="*/ 9 w 398"/>
                <a:gd name="T25" fmla="*/ 5 h 739"/>
                <a:gd name="T26" fmla="*/ 9 w 398"/>
                <a:gd name="T27" fmla="*/ 0 h 739"/>
                <a:gd name="T28" fmla="*/ 8 w 398"/>
                <a:gd name="T29" fmla="*/ 1 h 739"/>
                <a:gd name="T30" fmla="*/ 4 w 398"/>
                <a:gd name="T31" fmla="*/ 1 h 739"/>
                <a:gd name="T32" fmla="*/ 4 w 398"/>
                <a:gd name="T33" fmla="*/ 3 h 739"/>
                <a:gd name="T34" fmla="*/ 5 w 398"/>
                <a:gd name="T35" fmla="*/ 5 h 739"/>
                <a:gd name="T36" fmla="*/ 5 w 398"/>
                <a:gd name="T37" fmla="*/ 7 h 739"/>
                <a:gd name="T38" fmla="*/ 4 w 398"/>
                <a:gd name="T39" fmla="*/ 6 h 739"/>
                <a:gd name="T40" fmla="*/ 4 w 398"/>
                <a:gd name="T41" fmla="*/ 4 h 739"/>
                <a:gd name="T42" fmla="*/ 3 w 398"/>
                <a:gd name="T43" fmla="*/ 4 h 739"/>
                <a:gd name="T44" fmla="*/ 0 w 398"/>
                <a:gd name="T45" fmla="*/ 5 h 73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98"/>
                <a:gd name="T70" fmla="*/ 0 h 739"/>
                <a:gd name="T71" fmla="*/ 398 w 398"/>
                <a:gd name="T72" fmla="*/ 739 h 73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98" h="739">
                  <a:moveTo>
                    <a:pt x="0" y="206"/>
                  </a:moveTo>
                  <a:lnTo>
                    <a:pt x="8" y="230"/>
                  </a:lnTo>
                  <a:lnTo>
                    <a:pt x="102" y="263"/>
                  </a:lnTo>
                  <a:lnTo>
                    <a:pt x="113" y="310"/>
                  </a:lnTo>
                  <a:lnTo>
                    <a:pt x="105" y="428"/>
                  </a:lnTo>
                  <a:lnTo>
                    <a:pt x="57" y="549"/>
                  </a:lnTo>
                  <a:lnTo>
                    <a:pt x="73" y="693"/>
                  </a:lnTo>
                  <a:lnTo>
                    <a:pt x="77" y="739"/>
                  </a:lnTo>
                  <a:lnTo>
                    <a:pt x="104" y="739"/>
                  </a:lnTo>
                  <a:lnTo>
                    <a:pt x="104" y="689"/>
                  </a:lnTo>
                  <a:lnTo>
                    <a:pt x="205" y="622"/>
                  </a:lnTo>
                  <a:lnTo>
                    <a:pt x="175" y="428"/>
                  </a:lnTo>
                  <a:lnTo>
                    <a:pt x="396" y="229"/>
                  </a:lnTo>
                  <a:lnTo>
                    <a:pt x="398" y="0"/>
                  </a:lnTo>
                  <a:lnTo>
                    <a:pt x="342" y="39"/>
                  </a:lnTo>
                  <a:lnTo>
                    <a:pt x="188" y="52"/>
                  </a:lnTo>
                  <a:lnTo>
                    <a:pt x="187" y="134"/>
                  </a:lnTo>
                  <a:lnTo>
                    <a:pt x="227" y="200"/>
                  </a:lnTo>
                  <a:lnTo>
                    <a:pt x="203" y="298"/>
                  </a:lnTo>
                  <a:lnTo>
                    <a:pt x="164" y="244"/>
                  </a:lnTo>
                  <a:lnTo>
                    <a:pt x="167" y="180"/>
                  </a:lnTo>
                  <a:lnTo>
                    <a:pt x="119" y="161"/>
                  </a:lnTo>
                  <a:lnTo>
                    <a:pt x="0" y="2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0" name="Freeform 464">
              <a:extLst>
                <a:ext uri="{FF2B5EF4-FFF2-40B4-BE49-F238E27FC236}">
                  <a16:creationId xmlns:a16="http://schemas.microsoft.com/office/drawing/2014/main" id="{9487509B-1699-4022-9A90-5437F0E29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748" y="3487121"/>
              <a:ext cx="291457" cy="241859"/>
            </a:xfrm>
            <a:custGeom>
              <a:avLst/>
              <a:gdLst>
                <a:gd name="T0" fmla="*/ 0 w 607"/>
                <a:gd name="T1" fmla="*/ 9 h 535"/>
                <a:gd name="T2" fmla="*/ 0 w 607"/>
                <a:gd name="T3" fmla="*/ 10 h 535"/>
                <a:gd name="T4" fmla="*/ 2 w 607"/>
                <a:gd name="T5" fmla="*/ 12 h 535"/>
                <a:gd name="T6" fmla="*/ 2 w 607"/>
                <a:gd name="T7" fmla="*/ 12 h 535"/>
                <a:gd name="T8" fmla="*/ 3 w 607"/>
                <a:gd name="T9" fmla="*/ 12 h 535"/>
                <a:gd name="T10" fmla="*/ 4 w 607"/>
                <a:gd name="T11" fmla="*/ 10 h 535"/>
                <a:gd name="T12" fmla="*/ 8 w 607"/>
                <a:gd name="T13" fmla="*/ 11 h 535"/>
                <a:gd name="T14" fmla="*/ 11 w 607"/>
                <a:gd name="T15" fmla="*/ 10 h 535"/>
                <a:gd name="T16" fmla="*/ 12 w 607"/>
                <a:gd name="T17" fmla="*/ 10 h 535"/>
                <a:gd name="T18" fmla="*/ 13 w 607"/>
                <a:gd name="T19" fmla="*/ 7 h 535"/>
                <a:gd name="T20" fmla="*/ 14 w 607"/>
                <a:gd name="T21" fmla="*/ 3 h 535"/>
                <a:gd name="T22" fmla="*/ 13 w 607"/>
                <a:gd name="T23" fmla="*/ 2 h 535"/>
                <a:gd name="T24" fmla="*/ 13 w 607"/>
                <a:gd name="T25" fmla="*/ 1 h 535"/>
                <a:gd name="T26" fmla="*/ 10 w 607"/>
                <a:gd name="T27" fmla="*/ 0 h 535"/>
                <a:gd name="T28" fmla="*/ 5 w 607"/>
                <a:gd name="T29" fmla="*/ 4 h 535"/>
                <a:gd name="T30" fmla="*/ 3 w 607"/>
                <a:gd name="T31" fmla="*/ 5 h 535"/>
                <a:gd name="T32" fmla="*/ 3 w 607"/>
                <a:gd name="T33" fmla="*/ 8 h 535"/>
                <a:gd name="T34" fmla="*/ 3 w 607"/>
                <a:gd name="T35" fmla="*/ 9 h 535"/>
                <a:gd name="T36" fmla="*/ 0 w 607"/>
                <a:gd name="T37" fmla="*/ 9 h 53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535"/>
                <a:gd name="T59" fmla="*/ 607 w 607"/>
                <a:gd name="T60" fmla="*/ 535 h 53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535">
                  <a:moveTo>
                    <a:pt x="0" y="389"/>
                  </a:moveTo>
                  <a:lnTo>
                    <a:pt x="8" y="431"/>
                  </a:lnTo>
                  <a:lnTo>
                    <a:pt x="79" y="524"/>
                  </a:lnTo>
                  <a:lnTo>
                    <a:pt x="100" y="505"/>
                  </a:lnTo>
                  <a:lnTo>
                    <a:pt x="129" y="535"/>
                  </a:lnTo>
                  <a:lnTo>
                    <a:pt x="178" y="442"/>
                  </a:lnTo>
                  <a:lnTo>
                    <a:pt x="349" y="489"/>
                  </a:lnTo>
                  <a:lnTo>
                    <a:pt x="498" y="440"/>
                  </a:lnTo>
                  <a:lnTo>
                    <a:pt x="504" y="418"/>
                  </a:lnTo>
                  <a:lnTo>
                    <a:pt x="579" y="300"/>
                  </a:lnTo>
                  <a:lnTo>
                    <a:pt x="607" y="142"/>
                  </a:lnTo>
                  <a:lnTo>
                    <a:pt x="568" y="92"/>
                  </a:lnTo>
                  <a:lnTo>
                    <a:pt x="568" y="23"/>
                  </a:lnTo>
                  <a:lnTo>
                    <a:pt x="438" y="0"/>
                  </a:lnTo>
                  <a:lnTo>
                    <a:pt x="209" y="185"/>
                  </a:lnTo>
                  <a:lnTo>
                    <a:pt x="150" y="202"/>
                  </a:lnTo>
                  <a:lnTo>
                    <a:pt x="151" y="340"/>
                  </a:lnTo>
                  <a:lnTo>
                    <a:pt x="124" y="370"/>
                  </a:lnTo>
                  <a:lnTo>
                    <a:pt x="0" y="38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1" name="Freeform 465">
              <a:extLst>
                <a:ext uri="{FF2B5EF4-FFF2-40B4-BE49-F238E27FC236}">
                  <a16:creationId xmlns:a16="http://schemas.microsoft.com/office/drawing/2014/main" id="{C515ABE1-F1B5-4B22-BE08-70B21820D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920" y="3684427"/>
              <a:ext cx="213960" cy="195715"/>
            </a:xfrm>
            <a:custGeom>
              <a:avLst/>
              <a:gdLst>
                <a:gd name="T0" fmla="*/ 0 w 445"/>
                <a:gd name="T1" fmla="*/ 8 h 429"/>
                <a:gd name="T2" fmla="*/ 1 w 445"/>
                <a:gd name="T3" fmla="*/ 2 h 429"/>
                <a:gd name="T4" fmla="*/ 2 w 445"/>
                <a:gd name="T5" fmla="*/ 0 h 429"/>
                <a:gd name="T6" fmla="*/ 6 w 445"/>
                <a:gd name="T7" fmla="*/ 1 h 429"/>
                <a:gd name="T8" fmla="*/ 9 w 445"/>
                <a:gd name="T9" fmla="*/ 0 h 429"/>
                <a:gd name="T10" fmla="*/ 10 w 445"/>
                <a:gd name="T11" fmla="*/ 1 h 429"/>
                <a:gd name="T12" fmla="*/ 10 w 445"/>
                <a:gd name="T13" fmla="*/ 2 h 429"/>
                <a:gd name="T14" fmla="*/ 9 w 445"/>
                <a:gd name="T15" fmla="*/ 3 h 429"/>
                <a:gd name="T16" fmla="*/ 7 w 445"/>
                <a:gd name="T17" fmla="*/ 8 h 429"/>
                <a:gd name="T18" fmla="*/ 6 w 445"/>
                <a:gd name="T19" fmla="*/ 7 h 429"/>
                <a:gd name="T20" fmla="*/ 5 w 445"/>
                <a:gd name="T21" fmla="*/ 9 h 429"/>
                <a:gd name="T22" fmla="*/ 3 w 445"/>
                <a:gd name="T23" fmla="*/ 10 h 429"/>
                <a:gd name="T24" fmla="*/ 2 w 445"/>
                <a:gd name="T25" fmla="*/ 8 h 429"/>
                <a:gd name="T26" fmla="*/ 0 w 445"/>
                <a:gd name="T27" fmla="*/ 8 h 4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5"/>
                <a:gd name="T43" fmla="*/ 0 h 429"/>
                <a:gd name="T44" fmla="*/ 445 w 445"/>
                <a:gd name="T45" fmla="*/ 429 h 4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5" h="429">
                  <a:moveTo>
                    <a:pt x="0" y="335"/>
                  </a:moveTo>
                  <a:lnTo>
                    <a:pt x="29" y="95"/>
                  </a:lnTo>
                  <a:lnTo>
                    <a:pt x="78" y="2"/>
                  </a:lnTo>
                  <a:lnTo>
                    <a:pt x="249" y="49"/>
                  </a:lnTo>
                  <a:lnTo>
                    <a:pt x="398" y="0"/>
                  </a:lnTo>
                  <a:lnTo>
                    <a:pt x="428" y="57"/>
                  </a:lnTo>
                  <a:lnTo>
                    <a:pt x="445" y="95"/>
                  </a:lnTo>
                  <a:lnTo>
                    <a:pt x="406" y="130"/>
                  </a:lnTo>
                  <a:lnTo>
                    <a:pt x="323" y="324"/>
                  </a:lnTo>
                  <a:lnTo>
                    <a:pt x="252" y="312"/>
                  </a:lnTo>
                  <a:lnTo>
                    <a:pt x="214" y="404"/>
                  </a:lnTo>
                  <a:lnTo>
                    <a:pt x="128" y="429"/>
                  </a:lnTo>
                  <a:lnTo>
                    <a:pt x="78" y="347"/>
                  </a:lnTo>
                  <a:lnTo>
                    <a:pt x="0" y="33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2" name="Freeform 466">
              <a:extLst>
                <a:ext uri="{FF2B5EF4-FFF2-40B4-BE49-F238E27FC236}">
                  <a16:creationId xmlns:a16="http://schemas.microsoft.com/office/drawing/2014/main" id="{B4166A4C-689A-44FE-8F42-31C9B50D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74" y="3708295"/>
              <a:ext cx="55596" cy="36597"/>
            </a:xfrm>
            <a:custGeom>
              <a:avLst/>
              <a:gdLst>
                <a:gd name="T0" fmla="*/ 0 w 117"/>
                <a:gd name="T1" fmla="*/ 0 h 79"/>
                <a:gd name="T2" fmla="*/ 1 w 117"/>
                <a:gd name="T3" fmla="*/ 1 h 79"/>
                <a:gd name="T4" fmla="*/ 2 w 117"/>
                <a:gd name="T5" fmla="*/ 1 h 79"/>
                <a:gd name="T6" fmla="*/ 1 w 117"/>
                <a:gd name="T7" fmla="*/ 1 h 79"/>
                <a:gd name="T8" fmla="*/ 1 w 117"/>
                <a:gd name="T9" fmla="*/ 2 h 79"/>
                <a:gd name="T10" fmla="*/ 3 w 117"/>
                <a:gd name="T11" fmla="*/ 1 h 79"/>
                <a:gd name="T12" fmla="*/ 3 w 117"/>
                <a:gd name="T13" fmla="*/ 0 h 79"/>
                <a:gd name="T14" fmla="*/ 0 w 117"/>
                <a:gd name="T15" fmla="*/ 0 h 7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7"/>
                <a:gd name="T25" fmla="*/ 0 h 79"/>
                <a:gd name="T26" fmla="*/ 117 w 117"/>
                <a:gd name="T27" fmla="*/ 79 h 7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7" h="79">
                  <a:moveTo>
                    <a:pt x="0" y="9"/>
                  </a:moveTo>
                  <a:lnTo>
                    <a:pt x="38" y="44"/>
                  </a:lnTo>
                  <a:lnTo>
                    <a:pt x="72" y="33"/>
                  </a:lnTo>
                  <a:lnTo>
                    <a:pt x="54" y="44"/>
                  </a:lnTo>
                  <a:lnTo>
                    <a:pt x="68" y="79"/>
                  </a:lnTo>
                  <a:lnTo>
                    <a:pt x="114" y="44"/>
                  </a:lnTo>
                  <a:lnTo>
                    <a:pt x="117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3" name="Freeform 467">
              <a:extLst>
                <a:ext uri="{FF2B5EF4-FFF2-40B4-BE49-F238E27FC236}">
                  <a16:creationId xmlns:a16="http://schemas.microsoft.com/office/drawing/2014/main" id="{DB872903-7AEB-4B43-8D2A-05647622F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4030" y="3429839"/>
              <a:ext cx="10108" cy="35006"/>
            </a:xfrm>
            <a:custGeom>
              <a:avLst/>
              <a:gdLst>
                <a:gd name="T0" fmla="*/ 0 w 22"/>
                <a:gd name="T1" fmla="*/ 1 h 74"/>
                <a:gd name="T2" fmla="*/ 0 w 22"/>
                <a:gd name="T3" fmla="*/ 2 h 74"/>
                <a:gd name="T4" fmla="*/ 1 w 22"/>
                <a:gd name="T5" fmla="*/ 2 h 74"/>
                <a:gd name="T6" fmla="*/ 0 w 22"/>
                <a:gd name="T7" fmla="*/ 0 h 74"/>
                <a:gd name="T8" fmla="*/ 0 w 22"/>
                <a:gd name="T9" fmla="*/ 1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74"/>
                <a:gd name="T17" fmla="*/ 22 w 22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74">
                  <a:moveTo>
                    <a:pt x="0" y="61"/>
                  </a:moveTo>
                  <a:lnTo>
                    <a:pt x="10" y="74"/>
                  </a:lnTo>
                  <a:lnTo>
                    <a:pt x="22" y="70"/>
                  </a:lnTo>
                  <a:lnTo>
                    <a:pt x="12" y="0"/>
                  </a:lnTo>
                  <a:lnTo>
                    <a:pt x="0" y="61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4" name="Freeform 468">
              <a:extLst>
                <a:ext uri="{FF2B5EF4-FFF2-40B4-BE49-F238E27FC236}">
                  <a16:creationId xmlns:a16="http://schemas.microsoft.com/office/drawing/2014/main" id="{D395F5AA-26AD-4891-B7CC-E4EE3FC7E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751" y="3983569"/>
              <a:ext cx="32010" cy="33415"/>
            </a:xfrm>
            <a:custGeom>
              <a:avLst/>
              <a:gdLst>
                <a:gd name="T0" fmla="*/ 0 w 66"/>
                <a:gd name="T1" fmla="*/ 2 h 72"/>
                <a:gd name="T2" fmla="*/ 1 w 66"/>
                <a:gd name="T3" fmla="*/ 0 h 72"/>
                <a:gd name="T4" fmla="*/ 1 w 66"/>
                <a:gd name="T5" fmla="*/ 0 h 72"/>
                <a:gd name="T6" fmla="*/ 1 w 66"/>
                <a:gd name="T7" fmla="*/ 1 h 72"/>
                <a:gd name="T8" fmla="*/ 0 w 66"/>
                <a:gd name="T9" fmla="*/ 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72"/>
                <a:gd name="T17" fmla="*/ 66 w 6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72">
                  <a:moveTo>
                    <a:pt x="0" y="72"/>
                  </a:moveTo>
                  <a:lnTo>
                    <a:pt x="29" y="12"/>
                  </a:lnTo>
                  <a:lnTo>
                    <a:pt x="56" y="0"/>
                  </a:lnTo>
                  <a:lnTo>
                    <a:pt x="66" y="57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5" name="Freeform 469">
              <a:extLst>
                <a:ext uri="{FF2B5EF4-FFF2-40B4-BE49-F238E27FC236}">
                  <a16:creationId xmlns:a16="http://schemas.microsoft.com/office/drawing/2014/main" id="{849936AB-5456-41A8-BE4A-560008C05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596" y="3628736"/>
              <a:ext cx="112876" cy="82741"/>
            </a:xfrm>
            <a:custGeom>
              <a:avLst/>
              <a:gdLst>
                <a:gd name="T0" fmla="*/ 0 w 233"/>
                <a:gd name="T1" fmla="*/ 2 h 184"/>
                <a:gd name="T2" fmla="*/ 1 w 233"/>
                <a:gd name="T3" fmla="*/ 3 h 184"/>
                <a:gd name="T4" fmla="*/ 3 w 233"/>
                <a:gd name="T5" fmla="*/ 3 h 184"/>
                <a:gd name="T6" fmla="*/ 1 w 233"/>
                <a:gd name="T7" fmla="*/ 4 h 184"/>
                <a:gd name="T8" fmla="*/ 1 w 233"/>
                <a:gd name="T9" fmla="*/ 4 h 184"/>
                <a:gd name="T10" fmla="*/ 3 w 233"/>
                <a:gd name="T11" fmla="*/ 4 h 184"/>
                <a:gd name="T12" fmla="*/ 5 w 233"/>
                <a:gd name="T13" fmla="*/ 4 h 184"/>
                <a:gd name="T14" fmla="*/ 5 w 233"/>
                <a:gd name="T15" fmla="*/ 2 h 184"/>
                <a:gd name="T16" fmla="*/ 3 w 233"/>
                <a:gd name="T17" fmla="*/ 0 h 184"/>
                <a:gd name="T18" fmla="*/ 1 w 233"/>
                <a:gd name="T19" fmla="*/ 1 h 184"/>
                <a:gd name="T20" fmla="*/ 0 w 233"/>
                <a:gd name="T21" fmla="*/ 2 h 1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3"/>
                <a:gd name="T34" fmla="*/ 0 h 184"/>
                <a:gd name="T35" fmla="*/ 233 w 233"/>
                <a:gd name="T36" fmla="*/ 184 h 1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3" h="184">
                  <a:moveTo>
                    <a:pt x="0" y="83"/>
                  </a:moveTo>
                  <a:lnTo>
                    <a:pt x="32" y="134"/>
                  </a:lnTo>
                  <a:lnTo>
                    <a:pt x="139" y="143"/>
                  </a:lnTo>
                  <a:lnTo>
                    <a:pt x="25" y="160"/>
                  </a:lnTo>
                  <a:lnTo>
                    <a:pt x="25" y="184"/>
                  </a:lnTo>
                  <a:lnTo>
                    <a:pt x="142" y="175"/>
                  </a:lnTo>
                  <a:lnTo>
                    <a:pt x="233" y="184"/>
                  </a:lnTo>
                  <a:lnTo>
                    <a:pt x="207" y="83"/>
                  </a:lnTo>
                  <a:lnTo>
                    <a:pt x="120" y="0"/>
                  </a:lnTo>
                  <a:lnTo>
                    <a:pt x="32" y="23"/>
                  </a:lnTo>
                  <a:lnTo>
                    <a:pt x="0" y="8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6" name="Freeform 470">
              <a:extLst>
                <a:ext uri="{FF2B5EF4-FFF2-40B4-BE49-F238E27FC236}">
                  <a16:creationId xmlns:a16="http://schemas.microsoft.com/office/drawing/2014/main" id="{C2BAA270-A9A4-4473-81F2-97EFB9AC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778" y="3765577"/>
              <a:ext cx="57281" cy="58874"/>
            </a:xfrm>
            <a:custGeom>
              <a:avLst/>
              <a:gdLst>
                <a:gd name="T0" fmla="*/ 0 w 116"/>
                <a:gd name="T1" fmla="*/ 1 h 133"/>
                <a:gd name="T2" fmla="*/ 0 w 116"/>
                <a:gd name="T3" fmla="*/ 2 h 133"/>
                <a:gd name="T4" fmla="*/ 2 w 116"/>
                <a:gd name="T5" fmla="*/ 3 h 133"/>
                <a:gd name="T6" fmla="*/ 3 w 116"/>
                <a:gd name="T7" fmla="*/ 1 h 133"/>
                <a:gd name="T8" fmla="*/ 2 w 116"/>
                <a:gd name="T9" fmla="*/ 0 h 133"/>
                <a:gd name="T10" fmla="*/ 0 w 116"/>
                <a:gd name="T11" fmla="*/ 1 h 1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6"/>
                <a:gd name="T19" fmla="*/ 0 h 133"/>
                <a:gd name="T20" fmla="*/ 116 w 116"/>
                <a:gd name="T21" fmla="*/ 133 h 1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6" h="133">
                  <a:moveTo>
                    <a:pt x="0" y="37"/>
                  </a:moveTo>
                  <a:lnTo>
                    <a:pt x="11" y="89"/>
                  </a:lnTo>
                  <a:lnTo>
                    <a:pt x="67" y="133"/>
                  </a:lnTo>
                  <a:lnTo>
                    <a:pt x="116" y="66"/>
                  </a:lnTo>
                  <a:lnTo>
                    <a:pt x="76" y="0"/>
                  </a:lnTo>
                  <a:lnTo>
                    <a:pt x="0" y="3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7" name="Freeform 471">
              <a:extLst>
                <a:ext uri="{FF2B5EF4-FFF2-40B4-BE49-F238E27FC236}">
                  <a16:creationId xmlns:a16="http://schemas.microsoft.com/office/drawing/2014/main" id="{1124DEEE-179F-49D1-B4B7-6BC45286C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449" y="3724207"/>
              <a:ext cx="187004" cy="273683"/>
            </a:xfrm>
            <a:custGeom>
              <a:avLst/>
              <a:gdLst>
                <a:gd name="T0" fmla="*/ 0 w 390"/>
                <a:gd name="T1" fmla="*/ 13 h 602"/>
                <a:gd name="T2" fmla="*/ 0 w 390"/>
                <a:gd name="T3" fmla="*/ 9 h 602"/>
                <a:gd name="T4" fmla="*/ 1 w 390"/>
                <a:gd name="T5" fmla="*/ 8 h 602"/>
                <a:gd name="T6" fmla="*/ 3 w 390"/>
                <a:gd name="T7" fmla="*/ 7 h 602"/>
                <a:gd name="T8" fmla="*/ 6 w 390"/>
                <a:gd name="T9" fmla="*/ 4 h 602"/>
                <a:gd name="T10" fmla="*/ 3 w 390"/>
                <a:gd name="T11" fmla="*/ 3 h 602"/>
                <a:gd name="T12" fmla="*/ 2 w 390"/>
                <a:gd name="T13" fmla="*/ 1 h 602"/>
                <a:gd name="T14" fmla="*/ 2 w 390"/>
                <a:gd name="T15" fmla="*/ 1 h 602"/>
                <a:gd name="T16" fmla="*/ 3 w 390"/>
                <a:gd name="T17" fmla="*/ 2 h 602"/>
                <a:gd name="T18" fmla="*/ 9 w 390"/>
                <a:gd name="T19" fmla="*/ 0 h 602"/>
                <a:gd name="T20" fmla="*/ 9 w 390"/>
                <a:gd name="T21" fmla="*/ 2 h 602"/>
                <a:gd name="T22" fmla="*/ 6 w 390"/>
                <a:gd name="T23" fmla="*/ 8 h 602"/>
                <a:gd name="T24" fmla="*/ 1 w 390"/>
                <a:gd name="T25" fmla="*/ 14 h 602"/>
                <a:gd name="T26" fmla="*/ 0 w 390"/>
                <a:gd name="T27" fmla="*/ 13 h 60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90"/>
                <a:gd name="T43" fmla="*/ 0 h 602"/>
                <a:gd name="T44" fmla="*/ 390 w 390"/>
                <a:gd name="T45" fmla="*/ 602 h 60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90" h="602">
                  <a:moveTo>
                    <a:pt x="0" y="565"/>
                  </a:moveTo>
                  <a:lnTo>
                    <a:pt x="0" y="403"/>
                  </a:lnTo>
                  <a:lnTo>
                    <a:pt x="32" y="354"/>
                  </a:lnTo>
                  <a:lnTo>
                    <a:pt x="151" y="305"/>
                  </a:lnTo>
                  <a:lnTo>
                    <a:pt x="268" y="173"/>
                  </a:lnTo>
                  <a:lnTo>
                    <a:pt x="115" y="128"/>
                  </a:lnTo>
                  <a:lnTo>
                    <a:pt x="71" y="48"/>
                  </a:lnTo>
                  <a:lnTo>
                    <a:pt x="84" y="23"/>
                  </a:lnTo>
                  <a:lnTo>
                    <a:pt x="145" y="70"/>
                  </a:lnTo>
                  <a:lnTo>
                    <a:pt x="373" y="0"/>
                  </a:lnTo>
                  <a:lnTo>
                    <a:pt x="390" y="70"/>
                  </a:lnTo>
                  <a:lnTo>
                    <a:pt x="255" y="351"/>
                  </a:lnTo>
                  <a:lnTo>
                    <a:pt x="20" y="602"/>
                  </a:lnTo>
                  <a:lnTo>
                    <a:pt x="0" y="56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8" name="Freeform 472">
              <a:extLst>
                <a:ext uri="{FF2B5EF4-FFF2-40B4-BE49-F238E27FC236}">
                  <a16:creationId xmlns:a16="http://schemas.microsoft.com/office/drawing/2014/main" id="{79EAEFD3-7067-4507-9F3B-98B63E06B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308" y="4277937"/>
              <a:ext cx="144886" cy="144797"/>
            </a:xfrm>
            <a:custGeom>
              <a:avLst/>
              <a:gdLst>
                <a:gd name="T0" fmla="*/ 0 w 301"/>
                <a:gd name="T1" fmla="*/ 2 h 319"/>
                <a:gd name="T2" fmla="*/ 1 w 301"/>
                <a:gd name="T3" fmla="*/ 2 h 319"/>
                <a:gd name="T4" fmla="*/ 3 w 301"/>
                <a:gd name="T5" fmla="*/ 1 h 319"/>
                <a:gd name="T6" fmla="*/ 3 w 301"/>
                <a:gd name="T7" fmla="*/ 0 h 319"/>
                <a:gd name="T8" fmla="*/ 5 w 301"/>
                <a:gd name="T9" fmla="*/ 0 h 319"/>
                <a:gd name="T10" fmla="*/ 7 w 301"/>
                <a:gd name="T11" fmla="*/ 1 h 319"/>
                <a:gd name="T12" fmla="*/ 7 w 301"/>
                <a:gd name="T13" fmla="*/ 2 h 319"/>
                <a:gd name="T14" fmla="*/ 7 w 301"/>
                <a:gd name="T15" fmla="*/ 5 h 319"/>
                <a:gd name="T16" fmla="*/ 6 w 301"/>
                <a:gd name="T17" fmla="*/ 7 h 319"/>
                <a:gd name="T18" fmla="*/ 4 w 301"/>
                <a:gd name="T19" fmla="*/ 7 h 319"/>
                <a:gd name="T20" fmla="*/ 3 w 301"/>
                <a:gd name="T21" fmla="*/ 6 h 319"/>
                <a:gd name="T22" fmla="*/ 0 w 301"/>
                <a:gd name="T23" fmla="*/ 2 h 31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1"/>
                <a:gd name="T37" fmla="*/ 0 h 319"/>
                <a:gd name="T38" fmla="*/ 301 w 301"/>
                <a:gd name="T39" fmla="*/ 319 h 31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1" h="319">
                  <a:moveTo>
                    <a:pt x="0" y="99"/>
                  </a:moveTo>
                  <a:lnTo>
                    <a:pt x="66" y="100"/>
                  </a:lnTo>
                  <a:lnTo>
                    <a:pt x="133" y="41"/>
                  </a:lnTo>
                  <a:lnTo>
                    <a:pt x="135" y="14"/>
                  </a:lnTo>
                  <a:lnTo>
                    <a:pt x="196" y="0"/>
                  </a:lnTo>
                  <a:lnTo>
                    <a:pt x="290" y="33"/>
                  </a:lnTo>
                  <a:lnTo>
                    <a:pt x="301" y="80"/>
                  </a:lnTo>
                  <a:lnTo>
                    <a:pt x="293" y="198"/>
                  </a:lnTo>
                  <a:lnTo>
                    <a:pt x="245" y="319"/>
                  </a:lnTo>
                  <a:lnTo>
                    <a:pt x="157" y="296"/>
                  </a:lnTo>
                  <a:lnTo>
                    <a:pt x="105" y="268"/>
                  </a:lnTo>
                  <a:lnTo>
                    <a:pt x="0" y="9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29" name="Freeform 473">
              <a:extLst>
                <a:ext uri="{FF2B5EF4-FFF2-40B4-BE49-F238E27FC236}">
                  <a16:creationId xmlns:a16="http://schemas.microsoft.com/office/drawing/2014/main" id="{DEE81703-ACA2-47B6-A29E-CDE1A3309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969" y="4303396"/>
              <a:ext cx="249339" cy="256180"/>
            </a:xfrm>
            <a:custGeom>
              <a:avLst/>
              <a:gdLst>
                <a:gd name="T0" fmla="*/ 0 w 520"/>
                <a:gd name="T1" fmla="*/ 0 h 565"/>
                <a:gd name="T2" fmla="*/ 1 w 520"/>
                <a:gd name="T3" fmla="*/ 0 h 565"/>
                <a:gd name="T4" fmla="*/ 9 w 520"/>
                <a:gd name="T5" fmla="*/ 1 h 565"/>
                <a:gd name="T6" fmla="*/ 10 w 520"/>
                <a:gd name="T7" fmla="*/ 1 h 565"/>
                <a:gd name="T8" fmla="*/ 12 w 520"/>
                <a:gd name="T9" fmla="*/ 1 h 565"/>
                <a:gd name="T10" fmla="*/ 11 w 520"/>
                <a:gd name="T11" fmla="*/ 2 h 565"/>
                <a:gd name="T12" fmla="*/ 10 w 520"/>
                <a:gd name="T13" fmla="*/ 1 h 565"/>
                <a:gd name="T14" fmla="*/ 8 w 520"/>
                <a:gd name="T15" fmla="*/ 2 h 565"/>
                <a:gd name="T16" fmla="*/ 8 w 520"/>
                <a:gd name="T17" fmla="*/ 5 h 565"/>
                <a:gd name="T18" fmla="*/ 7 w 520"/>
                <a:gd name="T19" fmla="*/ 5 h 565"/>
                <a:gd name="T20" fmla="*/ 7 w 520"/>
                <a:gd name="T21" fmla="*/ 8 h 565"/>
                <a:gd name="T22" fmla="*/ 7 w 520"/>
                <a:gd name="T23" fmla="*/ 13 h 565"/>
                <a:gd name="T24" fmla="*/ 7 w 520"/>
                <a:gd name="T25" fmla="*/ 13 h 565"/>
                <a:gd name="T26" fmla="*/ 5 w 520"/>
                <a:gd name="T27" fmla="*/ 13 h 565"/>
                <a:gd name="T28" fmla="*/ 5 w 520"/>
                <a:gd name="T29" fmla="*/ 12 h 565"/>
                <a:gd name="T30" fmla="*/ 4 w 520"/>
                <a:gd name="T31" fmla="*/ 13 h 565"/>
                <a:gd name="T32" fmla="*/ 3 w 520"/>
                <a:gd name="T33" fmla="*/ 11 h 565"/>
                <a:gd name="T34" fmla="*/ 3 w 520"/>
                <a:gd name="T35" fmla="*/ 7 h 565"/>
                <a:gd name="T36" fmla="*/ 3 w 520"/>
                <a:gd name="T37" fmla="*/ 6 h 565"/>
                <a:gd name="T38" fmla="*/ 0 w 520"/>
                <a:gd name="T39" fmla="*/ 0 h 56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20"/>
                <a:gd name="T61" fmla="*/ 0 h 565"/>
                <a:gd name="T62" fmla="*/ 520 w 520"/>
                <a:gd name="T63" fmla="*/ 565 h 56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20" h="565">
                  <a:moveTo>
                    <a:pt x="0" y="19"/>
                  </a:moveTo>
                  <a:lnTo>
                    <a:pt x="63" y="0"/>
                  </a:lnTo>
                  <a:lnTo>
                    <a:pt x="376" y="54"/>
                  </a:lnTo>
                  <a:lnTo>
                    <a:pt x="446" y="28"/>
                  </a:lnTo>
                  <a:lnTo>
                    <a:pt x="520" y="42"/>
                  </a:lnTo>
                  <a:lnTo>
                    <a:pt x="457" y="81"/>
                  </a:lnTo>
                  <a:lnTo>
                    <a:pt x="434" y="54"/>
                  </a:lnTo>
                  <a:lnTo>
                    <a:pt x="359" y="72"/>
                  </a:lnTo>
                  <a:lnTo>
                    <a:pt x="359" y="230"/>
                  </a:lnTo>
                  <a:lnTo>
                    <a:pt x="319" y="233"/>
                  </a:lnTo>
                  <a:lnTo>
                    <a:pt x="319" y="356"/>
                  </a:lnTo>
                  <a:lnTo>
                    <a:pt x="319" y="537"/>
                  </a:lnTo>
                  <a:lnTo>
                    <a:pt x="286" y="565"/>
                  </a:lnTo>
                  <a:lnTo>
                    <a:pt x="236" y="565"/>
                  </a:lnTo>
                  <a:lnTo>
                    <a:pt x="210" y="525"/>
                  </a:lnTo>
                  <a:lnTo>
                    <a:pt x="188" y="547"/>
                  </a:lnTo>
                  <a:lnTo>
                    <a:pt x="137" y="486"/>
                  </a:lnTo>
                  <a:lnTo>
                    <a:pt x="113" y="288"/>
                  </a:lnTo>
                  <a:lnTo>
                    <a:pt x="113" y="264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0" name="Freeform 474">
              <a:extLst>
                <a:ext uri="{FF2B5EF4-FFF2-40B4-BE49-F238E27FC236}">
                  <a16:creationId xmlns:a16="http://schemas.microsoft.com/office/drawing/2014/main" id="{05A0768D-E6A7-45ED-B581-7C2EA2979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704" y="3396424"/>
              <a:ext cx="154995" cy="140024"/>
            </a:xfrm>
            <a:custGeom>
              <a:avLst/>
              <a:gdLst>
                <a:gd name="T0" fmla="*/ 0 w 322"/>
                <a:gd name="T1" fmla="*/ 7 h 310"/>
                <a:gd name="T2" fmla="*/ 4 w 322"/>
                <a:gd name="T3" fmla="*/ 0 h 310"/>
                <a:gd name="T4" fmla="*/ 7 w 322"/>
                <a:gd name="T5" fmla="*/ 0 h 310"/>
                <a:gd name="T6" fmla="*/ 7 w 322"/>
                <a:gd name="T7" fmla="*/ 1 h 310"/>
                <a:gd name="T8" fmla="*/ 7 w 322"/>
                <a:gd name="T9" fmla="*/ 2 h 310"/>
                <a:gd name="T10" fmla="*/ 5 w 322"/>
                <a:gd name="T11" fmla="*/ 2 h 310"/>
                <a:gd name="T12" fmla="*/ 5 w 322"/>
                <a:gd name="T13" fmla="*/ 5 h 310"/>
                <a:gd name="T14" fmla="*/ 3 w 322"/>
                <a:gd name="T15" fmla="*/ 5 h 310"/>
                <a:gd name="T16" fmla="*/ 4 w 322"/>
                <a:gd name="T17" fmla="*/ 7 h 310"/>
                <a:gd name="T18" fmla="*/ 0 w 322"/>
                <a:gd name="T19" fmla="*/ 7 h 31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22"/>
                <a:gd name="T31" fmla="*/ 0 h 310"/>
                <a:gd name="T32" fmla="*/ 322 w 322"/>
                <a:gd name="T33" fmla="*/ 310 h 31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22" h="310">
                  <a:moveTo>
                    <a:pt x="0" y="310"/>
                  </a:moveTo>
                  <a:lnTo>
                    <a:pt x="154" y="0"/>
                  </a:lnTo>
                  <a:lnTo>
                    <a:pt x="317" y="5"/>
                  </a:lnTo>
                  <a:lnTo>
                    <a:pt x="322" y="22"/>
                  </a:lnTo>
                  <a:lnTo>
                    <a:pt x="317" y="80"/>
                  </a:lnTo>
                  <a:lnTo>
                    <a:pt x="197" y="76"/>
                  </a:lnTo>
                  <a:lnTo>
                    <a:pt x="196" y="198"/>
                  </a:lnTo>
                  <a:lnTo>
                    <a:pt x="152" y="221"/>
                  </a:lnTo>
                  <a:lnTo>
                    <a:pt x="156" y="292"/>
                  </a:lnTo>
                  <a:lnTo>
                    <a:pt x="0" y="31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1" name="Freeform 475">
              <a:extLst>
                <a:ext uri="{FF2B5EF4-FFF2-40B4-BE49-F238E27FC236}">
                  <a16:creationId xmlns:a16="http://schemas.microsoft.com/office/drawing/2014/main" id="{86FBA11B-3B1A-4F22-BA50-43B67FB8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3495077"/>
              <a:ext cx="303250" cy="396203"/>
            </a:xfrm>
            <a:custGeom>
              <a:avLst/>
              <a:gdLst>
                <a:gd name="T0" fmla="*/ 0 w 634"/>
                <a:gd name="T1" fmla="*/ 11 h 874"/>
                <a:gd name="T2" fmla="*/ 1 w 634"/>
                <a:gd name="T3" fmla="*/ 13 h 874"/>
                <a:gd name="T4" fmla="*/ 1 w 634"/>
                <a:gd name="T5" fmla="*/ 15 h 874"/>
                <a:gd name="T6" fmla="*/ 3 w 634"/>
                <a:gd name="T7" fmla="*/ 16 h 874"/>
                <a:gd name="T8" fmla="*/ 5 w 634"/>
                <a:gd name="T9" fmla="*/ 19 h 874"/>
                <a:gd name="T10" fmla="*/ 8 w 634"/>
                <a:gd name="T11" fmla="*/ 20 h 874"/>
                <a:gd name="T12" fmla="*/ 11 w 634"/>
                <a:gd name="T13" fmla="*/ 20 h 874"/>
                <a:gd name="T14" fmla="*/ 12 w 634"/>
                <a:gd name="T15" fmla="*/ 19 h 874"/>
                <a:gd name="T16" fmla="*/ 11 w 634"/>
                <a:gd name="T17" fmla="*/ 17 h 874"/>
                <a:gd name="T18" fmla="*/ 10 w 634"/>
                <a:gd name="T19" fmla="*/ 16 h 874"/>
                <a:gd name="T20" fmla="*/ 11 w 634"/>
                <a:gd name="T21" fmla="*/ 15 h 874"/>
                <a:gd name="T22" fmla="*/ 11 w 634"/>
                <a:gd name="T23" fmla="*/ 13 h 874"/>
                <a:gd name="T24" fmla="*/ 12 w 634"/>
                <a:gd name="T25" fmla="*/ 11 h 874"/>
                <a:gd name="T26" fmla="*/ 13 w 634"/>
                <a:gd name="T27" fmla="*/ 6 h 874"/>
                <a:gd name="T28" fmla="*/ 14 w 634"/>
                <a:gd name="T29" fmla="*/ 5 h 874"/>
                <a:gd name="T30" fmla="*/ 13 w 634"/>
                <a:gd name="T31" fmla="*/ 5 h 874"/>
                <a:gd name="T32" fmla="*/ 13 w 634"/>
                <a:gd name="T33" fmla="*/ 1 h 874"/>
                <a:gd name="T34" fmla="*/ 12 w 634"/>
                <a:gd name="T35" fmla="*/ 0 h 874"/>
                <a:gd name="T36" fmla="*/ 11 w 634"/>
                <a:gd name="T37" fmla="*/ 1 h 874"/>
                <a:gd name="T38" fmla="*/ 3 w 634"/>
                <a:gd name="T39" fmla="*/ 1 h 874"/>
                <a:gd name="T40" fmla="*/ 3 w 634"/>
                <a:gd name="T41" fmla="*/ 3 h 874"/>
                <a:gd name="T42" fmla="*/ 2 w 634"/>
                <a:gd name="T43" fmla="*/ 3 h 874"/>
                <a:gd name="T44" fmla="*/ 2 w 634"/>
                <a:gd name="T45" fmla="*/ 4 h 874"/>
                <a:gd name="T46" fmla="*/ 2 w 634"/>
                <a:gd name="T47" fmla="*/ 8 h 874"/>
                <a:gd name="T48" fmla="*/ 1 w 634"/>
                <a:gd name="T49" fmla="*/ 8 h 874"/>
                <a:gd name="T50" fmla="*/ 0 w 634"/>
                <a:gd name="T51" fmla="*/ 11 h 8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34"/>
                <a:gd name="T79" fmla="*/ 0 h 874"/>
                <a:gd name="T80" fmla="*/ 634 w 634"/>
                <a:gd name="T81" fmla="*/ 874 h 8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34" h="874">
                  <a:moveTo>
                    <a:pt x="0" y="460"/>
                  </a:moveTo>
                  <a:lnTo>
                    <a:pt x="30" y="549"/>
                  </a:lnTo>
                  <a:lnTo>
                    <a:pt x="59" y="644"/>
                  </a:lnTo>
                  <a:lnTo>
                    <a:pt x="124" y="679"/>
                  </a:lnTo>
                  <a:lnTo>
                    <a:pt x="216" y="807"/>
                  </a:lnTo>
                  <a:lnTo>
                    <a:pt x="344" y="874"/>
                  </a:lnTo>
                  <a:lnTo>
                    <a:pt x="460" y="857"/>
                  </a:lnTo>
                  <a:lnTo>
                    <a:pt x="532" y="832"/>
                  </a:lnTo>
                  <a:lnTo>
                    <a:pt x="488" y="740"/>
                  </a:lnTo>
                  <a:lnTo>
                    <a:pt x="423" y="684"/>
                  </a:lnTo>
                  <a:lnTo>
                    <a:pt x="466" y="652"/>
                  </a:lnTo>
                  <a:lnTo>
                    <a:pt x="474" y="572"/>
                  </a:lnTo>
                  <a:lnTo>
                    <a:pt x="544" y="462"/>
                  </a:lnTo>
                  <a:lnTo>
                    <a:pt x="575" y="273"/>
                  </a:lnTo>
                  <a:lnTo>
                    <a:pt x="634" y="230"/>
                  </a:lnTo>
                  <a:lnTo>
                    <a:pt x="587" y="192"/>
                  </a:lnTo>
                  <a:lnTo>
                    <a:pt x="570" y="50"/>
                  </a:lnTo>
                  <a:lnTo>
                    <a:pt x="521" y="0"/>
                  </a:lnTo>
                  <a:lnTo>
                    <a:pt x="460" y="59"/>
                  </a:lnTo>
                  <a:lnTo>
                    <a:pt x="116" y="49"/>
                  </a:lnTo>
                  <a:lnTo>
                    <a:pt x="116" y="138"/>
                  </a:lnTo>
                  <a:lnTo>
                    <a:pt x="83" y="139"/>
                  </a:lnTo>
                  <a:lnTo>
                    <a:pt x="83" y="166"/>
                  </a:lnTo>
                  <a:lnTo>
                    <a:pt x="82" y="334"/>
                  </a:lnTo>
                  <a:lnTo>
                    <a:pt x="42" y="343"/>
                  </a:lnTo>
                  <a:lnTo>
                    <a:pt x="0" y="46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2" name="Freeform 476">
              <a:extLst>
                <a:ext uri="{FF2B5EF4-FFF2-40B4-BE49-F238E27FC236}">
                  <a16:creationId xmlns:a16="http://schemas.microsoft.com/office/drawing/2014/main" id="{1E04709E-C1C6-401C-B5EB-23261E7E0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760" y="4487972"/>
              <a:ext cx="23586" cy="31824"/>
            </a:xfrm>
            <a:custGeom>
              <a:avLst/>
              <a:gdLst>
                <a:gd name="T0" fmla="*/ 0 w 46"/>
                <a:gd name="T1" fmla="*/ 1 h 72"/>
                <a:gd name="T2" fmla="*/ 1 w 46"/>
                <a:gd name="T3" fmla="*/ 2 h 72"/>
                <a:gd name="T4" fmla="*/ 1 w 46"/>
                <a:gd name="T5" fmla="*/ 1 h 72"/>
                <a:gd name="T6" fmla="*/ 1 w 46"/>
                <a:gd name="T7" fmla="*/ 0 h 72"/>
                <a:gd name="T8" fmla="*/ 0 w 46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72"/>
                <a:gd name="T17" fmla="*/ 46 w 4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72">
                  <a:moveTo>
                    <a:pt x="0" y="40"/>
                  </a:moveTo>
                  <a:lnTo>
                    <a:pt x="25" y="72"/>
                  </a:lnTo>
                  <a:lnTo>
                    <a:pt x="46" y="46"/>
                  </a:lnTo>
                  <a:lnTo>
                    <a:pt x="42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3" name="Freeform 477">
              <a:extLst>
                <a:ext uri="{FF2B5EF4-FFF2-40B4-BE49-F238E27FC236}">
                  <a16:creationId xmlns:a16="http://schemas.microsoft.com/office/drawing/2014/main" id="{7D4C1EFF-F8C0-4856-A191-C723D90C8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544" y="3981978"/>
              <a:ext cx="198797" cy="216400"/>
            </a:xfrm>
            <a:custGeom>
              <a:avLst/>
              <a:gdLst>
                <a:gd name="T0" fmla="*/ 0 w 409"/>
                <a:gd name="T1" fmla="*/ 3 h 475"/>
                <a:gd name="T2" fmla="*/ 0 w 409"/>
                <a:gd name="T3" fmla="*/ 6 h 475"/>
                <a:gd name="T4" fmla="*/ 1 w 409"/>
                <a:gd name="T5" fmla="*/ 8 h 475"/>
                <a:gd name="T6" fmla="*/ 3 w 409"/>
                <a:gd name="T7" fmla="*/ 9 h 475"/>
                <a:gd name="T8" fmla="*/ 4 w 409"/>
                <a:gd name="T9" fmla="*/ 9 h 475"/>
                <a:gd name="T10" fmla="*/ 5 w 409"/>
                <a:gd name="T11" fmla="*/ 11 h 475"/>
                <a:gd name="T12" fmla="*/ 8 w 409"/>
                <a:gd name="T13" fmla="*/ 11 h 475"/>
                <a:gd name="T14" fmla="*/ 10 w 409"/>
                <a:gd name="T15" fmla="*/ 10 h 475"/>
                <a:gd name="T16" fmla="*/ 8 w 409"/>
                <a:gd name="T17" fmla="*/ 5 h 475"/>
                <a:gd name="T18" fmla="*/ 9 w 409"/>
                <a:gd name="T19" fmla="*/ 4 h 475"/>
                <a:gd name="T20" fmla="*/ 4 w 409"/>
                <a:gd name="T21" fmla="*/ 0 h 475"/>
                <a:gd name="T22" fmla="*/ 3 w 409"/>
                <a:gd name="T23" fmla="*/ 2 h 475"/>
                <a:gd name="T24" fmla="*/ 2 w 409"/>
                <a:gd name="T25" fmla="*/ 1 h 475"/>
                <a:gd name="T26" fmla="*/ 2 w 409"/>
                <a:gd name="T27" fmla="*/ 2 h 475"/>
                <a:gd name="T28" fmla="*/ 2 w 409"/>
                <a:gd name="T29" fmla="*/ 0 h 475"/>
                <a:gd name="T30" fmla="*/ 1 w 409"/>
                <a:gd name="T31" fmla="*/ 0 h 475"/>
                <a:gd name="T32" fmla="*/ 1 w 409"/>
                <a:gd name="T33" fmla="*/ 1 h 475"/>
                <a:gd name="T34" fmla="*/ 1 w 409"/>
                <a:gd name="T35" fmla="*/ 2 h 475"/>
                <a:gd name="T36" fmla="*/ 0 w 409"/>
                <a:gd name="T37" fmla="*/ 3 h 47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09"/>
                <a:gd name="T58" fmla="*/ 0 h 475"/>
                <a:gd name="T59" fmla="*/ 409 w 409"/>
                <a:gd name="T60" fmla="*/ 475 h 47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09" h="475">
                  <a:moveTo>
                    <a:pt x="0" y="150"/>
                  </a:moveTo>
                  <a:lnTo>
                    <a:pt x="3" y="242"/>
                  </a:lnTo>
                  <a:lnTo>
                    <a:pt x="52" y="334"/>
                  </a:lnTo>
                  <a:lnTo>
                    <a:pt x="124" y="375"/>
                  </a:lnTo>
                  <a:lnTo>
                    <a:pt x="160" y="384"/>
                  </a:lnTo>
                  <a:lnTo>
                    <a:pt x="199" y="475"/>
                  </a:lnTo>
                  <a:lnTo>
                    <a:pt x="353" y="462"/>
                  </a:lnTo>
                  <a:lnTo>
                    <a:pt x="409" y="423"/>
                  </a:lnTo>
                  <a:lnTo>
                    <a:pt x="351" y="237"/>
                  </a:lnTo>
                  <a:lnTo>
                    <a:pt x="367" y="165"/>
                  </a:lnTo>
                  <a:lnTo>
                    <a:pt x="175" y="0"/>
                  </a:lnTo>
                  <a:lnTo>
                    <a:pt x="118" y="84"/>
                  </a:lnTo>
                  <a:lnTo>
                    <a:pt x="98" y="61"/>
                  </a:lnTo>
                  <a:lnTo>
                    <a:pt x="84" y="80"/>
                  </a:lnTo>
                  <a:lnTo>
                    <a:pt x="82" y="0"/>
                  </a:lnTo>
                  <a:lnTo>
                    <a:pt x="29" y="5"/>
                  </a:lnTo>
                  <a:lnTo>
                    <a:pt x="39" y="62"/>
                  </a:lnTo>
                  <a:lnTo>
                    <a:pt x="42" y="97"/>
                  </a:lnTo>
                  <a:lnTo>
                    <a:pt x="0" y="15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4" name="Freeform 478">
              <a:extLst>
                <a:ext uri="{FF2B5EF4-FFF2-40B4-BE49-F238E27FC236}">
                  <a16:creationId xmlns:a16="http://schemas.microsoft.com/office/drawing/2014/main" id="{FA493639-58FB-4C95-8D19-B436516FB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009" y="3740119"/>
              <a:ext cx="40433" cy="103427"/>
            </a:xfrm>
            <a:custGeom>
              <a:avLst/>
              <a:gdLst>
                <a:gd name="T0" fmla="*/ 0 w 82"/>
                <a:gd name="T1" fmla="*/ 0 h 227"/>
                <a:gd name="T2" fmla="*/ 1 w 82"/>
                <a:gd name="T3" fmla="*/ 0 h 227"/>
                <a:gd name="T4" fmla="*/ 2 w 82"/>
                <a:gd name="T5" fmla="*/ 5 h 227"/>
                <a:gd name="T6" fmla="*/ 1 w 82"/>
                <a:gd name="T7" fmla="*/ 5 h 227"/>
                <a:gd name="T8" fmla="*/ 0 w 82"/>
                <a:gd name="T9" fmla="*/ 0 h 2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227"/>
                <a:gd name="T17" fmla="*/ 82 w 82"/>
                <a:gd name="T18" fmla="*/ 227 h 2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227">
                  <a:moveTo>
                    <a:pt x="0" y="0"/>
                  </a:moveTo>
                  <a:lnTo>
                    <a:pt x="41" y="10"/>
                  </a:lnTo>
                  <a:lnTo>
                    <a:pt x="82" y="219"/>
                  </a:lnTo>
                  <a:lnTo>
                    <a:pt x="53" y="2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5" name="Freeform 479">
              <a:extLst>
                <a:ext uri="{FF2B5EF4-FFF2-40B4-BE49-F238E27FC236}">
                  <a16:creationId xmlns:a16="http://schemas.microsoft.com/office/drawing/2014/main" id="{9C7D8225-1E64-4A3D-BE0B-277C7A9F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229" y="3883325"/>
              <a:ext cx="96029" cy="106609"/>
            </a:xfrm>
            <a:custGeom>
              <a:avLst/>
              <a:gdLst>
                <a:gd name="T0" fmla="*/ 0 w 198"/>
                <a:gd name="T1" fmla="*/ 5 h 234"/>
                <a:gd name="T2" fmla="*/ 1 w 198"/>
                <a:gd name="T3" fmla="*/ 5 h 234"/>
                <a:gd name="T4" fmla="*/ 2 w 198"/>
                <a:gd name="T5" fmla="*/ 5 h 234"/>
                <a:gd name="T6" fmla="*/ 2 w 198"/>
                <a:gd name="T7" fmla="*/ 4 h 234"/>
                <a:gd name="T8" fmla="*/ 4 w 198"/>
                <a:gd name="T9" fmla="*/ 4 h 234"/>
                <a:gd name="T10" fmla="*/ 5 w 198"/>
                <a:gd name="T11" fmla="*/ 2 h 234"/>
                <a:gd name="T12" fmla="*/ 4 w 198"/>
                <a:gd name="T13" fmla="*/ 0 h 234"/>
                <a:gd name="T14" fmla="*/ 1 w 198"/>
                <a:gd name="T15" fmla="*/ 0 h 234"/>
                <a:gd name="T16" fmla="*/ 1 w 198"/>
                <a:gd name="T17" fmla="*/ 2 h 234"/>
                <a:gd name="T18" fmla="*/ 1 w 198"/>
                <a:gd name="T19" fmla="*/ 3 h 234"/>
                <a:gd name="T20" fmla="*/ 0 w 198"/>
                <a:gd name="T21" fmla="*/ 5 h 2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8"/>
                <a:gd name="T34" fmla="*/ 0 h 234"/>
                <a:gd name="T35" fmla="*/ 198 w 198"/>
                <a:gd name="T36" fmla="*/ 234 h 2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8" h="234">
                  <a:moveTo>
                    <a:pt x="0" y="234"/>
                  </a:moveTo>
                  <a:lnTo>
                    <a:pt x="27" y="222"/>
                  </a:lnTo>
                  <a:lnTo>
                    <a:pt x="80" y="217"/>
                  </a:lnTo>
                  <a:lnTo>
                    <a:pt x="82" y="186"/>
                  </a:lnTo>
                  <a:lnTo>
                    <a:pt x="159" y="165"/>
                  </a:lnTo>
                  <a:lnTo>
                    <a:pt x="198" y="87"/>
                  </a:lnTo>
                  <a:lnTo>
                    <a:pt x="159" y="0"/>
                  </a:lnTo>
                  <a:lnTo>
                    <a:pt x="43" y="17"/>
                  </a:lnTo>
                  <a:lnTo>
                    <a:pt x="56" y="82"/>
                  </a:lnTo>
                  <a:lnTo>
                    <a:pt x="29" y="124"/>
                  </a:lnTo>
                  <a:lnTo>
                    <a:pt x="0" y="234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6" name="Freeform 480">
              <a:extLst>
                <a:ext uri="{FF2B5EF4-FFF2-40B4-BE49-F238E27FC236}">
                  <a16:creationId xmlns:a16="http://schemas.microsoft.com/office/drawing/2014/main" id="{F6A31C65-D76D-4747-8E00-CAB3A04B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199" y="3310500"/>
              <a:ext cx="205536" cy="211627"/>
            </a:xfrm>
            <a:custGeom>
              <a:avLst/>
              <a:gdLst>
                <a:gd name="T0" fmla="*/ 0 w 429"/>
                <a:gd name="T1" fmla="*/ 2 h 464"/>
                <a:gd name="T2" fmla="*/ 0 w 429"/>
                <a:gd name="T3" fmla="*/ 11 h 464"/>
                <a:gd name="T4" fmla="*/ 8 w 429"/>
                <a:gd name="T5" fmla="*/ 11 h 464"/>
                <a:gd name="T6" fmla="*/ 10 w 429"/>
                <a:gd name="T7" fmla="*/ 9 h 464"/>
                <a:gd name="T8" fmla="*/ 10 w 429"/>
                <a:gd name="T9" fmla="*/ 9 h 464"/>
                <a:gd name="T10" fmla="*/ 7 w 429"/>
                <a:gd name="T11" fmla="*/ 2 h 464"/>
                <a:gd name="T12" fmla="*/ 8 w 429"/>
                <a:gd name="T13" fmla="*/ 4 h 464"/>
                <a:gd name="T14" fmla="*/ 9 w 429"/>
                <a:gd name="T15" fmla="*/ 3 h 464"/>
                <a:gd name="T16" fmla="*/ 8 w 429"/>
                <a:gd name="T17" fmla="*/ 0 h 464"/>
                <a:gd name="T18" fmla="*/ 7 w 429"/>
                <a:gd name="T19" fmla="*/ 1 h 464"/>
                <a:gd name="T20" fmla="*/ 7 w 429"/>
                <a:gd name="T21" fmla="*/ 0 h 464"/>
                <a:gd name="T22" fmla="*/ 5 w 429"/>
                <a:gd name="T23" fmla="*/ 0 h 464"/>
                <a:gd name="T24" fmla="*/ 4 w 429"/>
                <a:gd name="T25" fmla="*/ 1 h 464"/>
                <a:gd name="T26" fmla="*/ 0 w 429"/>
                <a:gd name="T27" fmla="*/ 0 h 464"/>
                <a:gd name="T28" fmla="*/ 0 w 429"/>
                <a:gd name="T29" fmla="*/ 2 h 46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29"/>
                <a:gd name="T46" fmla="*/ 0 h 464"/>
                <a:gd name="T47" fmla="*/ 429 w 429"/>
                <a:gd name="T48" fmla="*/ 464 h 46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29" h="464">
                  <a:moveTo>
                    <a:pt x="0" y="75"/>
                  </a:moveTo>
                  <a:lnTo>
                    <a:pt x="17" y="454"/>
                  </a:lnTo>
                  <a:lnTo>
                    <a:pt x="361" y="464"/>
                  </a:lnTo>
                  <a:lnTo>
                    <a:pt x="422" y="405"/>
                  </a:lnTo>
                  <a:lnTo>
                    <a:pt x="429" y="364"/>
                  </a:lnTo>
                  <a:lnTo>
                    <a:pt x="298" y="98"/>
                  </a:lnTo>
                  <a:lnTo>
                    <a:pt x="361" y="183"/>
                  </a:lnTo>
                  <a:lnTo>
                    <a:pt x="392" y="110"/>
                  </a:lnTo>
                  <a:lnTo>
                    <a:pt x="361" y="17"/>
                  </a:lnTo>
                  <a:lnTo>
                    <a:pt x="284" y="30"/>
                  </a:lnTo>
                  <a:lnTo>
                    <a:pt x="282" y="4"/>
                  </a:lnTo>
                  <a:lnTo>
                    <a:pt x="239" y="4"/>
                  </a:lnTo>
                  <a:lnTo>
                    <a:pt x="166" y="40"/>
                  </a:lnTo>
                  <a:lnTo>
                    <a:pt x="17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7" name="Freeform 481">
              <a:extLst>
                <a:ext uri="{FF2B5EF4-FFF2-40B4-BE49-F238E27FC236}">
                  <a16:creationId xmlns:a16="http://schemas.microsoft.com/office/drawing/2014/main" id="{64A3C906-D856-4C22-A0CF-07B61A632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6349" y="3662151"/>
              <a:ext cx="136463" cy="109791"/>
            </a:xfrm>
            <a:custGeom>
              <a:avLst/>
              <a:gdLst>
                <a:gd name="T0" fmla="*/ 0 w 285"/>
                <a:gd name="T1" fmla="*/ 5 h 242"/>
                <a:gd name="T2" fmla="*/ 1 w 285"/>
                <a:gd name="T3" fmla="*/ 5 h 242"/>
                <a:gd name="T4" fmla="*/ 2 w 285"/>
                <a:gd name="T5" fmla="*/ 6 h 242"/>
                <a:gd name="T6" fmla="*/ 2 w 285"/>
                <a:gd name="T7" fmla="*/ 4 h 242"/>
                <a:gd name="T8" fmla="*/ 5 w 285"/>
                <a:gd name="T9" fmla="*/ 4 h 242"/>
                <a:gd name="T10" fmla="*/ 5 w 285"/>
                <a:gd name="T11" fmla="*/ 4 h 242"/>
                <a:gd name="T12" fmla="*/ 7 w 285"/>
                <a:gd name="T13" fmla="*/ 3 h 242"/>
                <a:gd name="T14" fmla="*/ 5 w 285"/>
                <a:gd name="T15" fmla="*/ 1 h 242"/>
                <a:gd name="T16" fmla="*/ 5 w 285"/>
                <a:gd name="T17" fmla="*/ 0 h 242"/>
                <a:gd name="T18" fmla="*/ 1 w 285"/>
                <a:gd name="T19" fmla="*/ 2 h 242"/>
                <a:gd name="T20" fmla="*/ 0 w 285"/>
                <a:gd name="T21" fmla="*/ 5 h 2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5"/>
                <a:gd name="T34" fmla="*/ 0 h 242"/>
                <a:gd name="T35" fmla="*/ 285 w 285"/>
                <a:gd name="T36" fmla="*/ 242 h 2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5" h="242">
                  <a:moveTo>
                    <a:pt x="0" y="207"/>
                  </a:moveTo>
                  <a:lnTo>
                    <a:pt x="23" y="233"/>
                  </a:lnTo>
                  <a:lnTo>
                    <a:pt x="102" y="242"/>
                  </a:lnTo>
                  <a:lnTo>
                    <a:pt x="92" y="181"/>
                  </a:lnTo>
                  <a:lnTo>
                    <a:pt x="192" y="171"/>
                  </a:lnTo>
                  <a:lnTo>
                    <a:pt x="233" y="181"/>
                  </a:lnTo>
                  <a:lnTo>
                    <a:pt x="285" y="135"/>
                  </a:lnTo>
                  <a:lnTo>
                    <a:pt x="214" y="42"/>
                  </a:lnTo>
                  <a:lnTo>
                    <a:pt x="206" y="0"/>
                  </a:lnTo>
                  <a:lnTo>
                    <a:pt x="49" y="79"/>
                  </a:lnTo>
                  <a:lnTo>
                    <a:pt x="0" y="207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8" name="Freeform 482">
              <a:extLst>
                <a:ext uri="{FF2B5EF4-FFF2-40B4-BE49-F238E27FC236}">
                  <a16:creationId xmlns:a16="http://schemas.microsoft.com/office/drawing/2014/main" id="{91C9D9D1-88F5-4B16-8327-956DEA9A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027" y="4126775"/>
              <a:ext cx="215645" cy="195715"/>
            </a:xfrm>
            <a:custGeom>
              <a:avLst/>
              <a:gdLst>
                <a:gd name="T0" fmla="*/ 0 w 450"/>
                <a:gd name="T1" fmla="*/ 5 h 434"/>
                <a:gd name="T2" fmla="*/ 0 w 450"/>
                <a:gd name="T3" fmla="*/ 9 h 434"/>
                <a:gd name="T4" fmla="*/ 1 w 450"/>
                <a:gd name="T5" fmla="*/ 10 h 434"/>
                <a:gd name="T6" fmla="*/ 3 w 450"/>
                <a:gd name="T7" fmla="*/ 10 h 434"/>
                <a:gd name="T8" fmla="*/ 4 w 450"/>
                <a:gd name="T9" fmla="*/ 10 h 434"/>
                <a:gd name="T10" fmla="*/ 6 w 450"/>
                <a:gd name="T11" fmla="*/ 9 h 434"/>
                <a:gd name="T12" fmla="*/ 6 w 450"/>
                <a:gd name="T13" fmla="*/ 8 h 434"/>
                <a:gd name="T14" fmla="*/ 7 w 450"/>
                <a:gd name="T15" fmla="*/ 8 h 434"/>
                <a:gd name="T16" fmla="*/ 7 w 450"/>
                <a:gd name="T17" fmla="*/ 7 h 434"/>
                <a:gd name="T18" fmla="*/ 10 w 450"/>
                <a:gd name="T19" fmla="*/ 6 h 434"/>
                <a:gd name="T20" fmla="*/ 9 w 450"/>
                <a:gd name="T21" fmla="*/ 6 h 434"/>
                <a:gd name="T22" fmla="*/ 10 w 450"/>
                <a:gd name="T23" fmla="*/ 3 h 434"/>
                <a:gd name="T24" fmla="*/ 10 w 450"/>
                <a:gd name="T25" fmla="*/ 1 h 434"/>
                <a:gd name="T26" fmla="*/ 8 w 450"/>
                <a:gd name="T27" fmla="*/ 0 h 434"/>
                <a:gd name="T28" fmla="*/ 8 w 450"/>
                <a:gd name="T29" fmla="*/ 0 h 434"/>
                <a:gd name="T30" fmla="*/ 6 w 450"/>
                <a:gd name="T31" fmla="*/ 1 h 434"/>
                <a:gd name="T32" fmla="*/ 6 w 450"/>
                <a:gd name="T33" fmla="*/ 3 h 434"/>
                <a:gd name="T34" fmla="*/ 7 w 450"/>
                <a:gd name="T35" fmla="*/ 4 h 434"/>
                <a:gd name="T36" fmla="*/ 7 w 450"/>
                <a:gd name="T37" fmla="*/ 5 h 434"/>
                <a:gd name="T38" fmla="*/ 2 w 450"/>
                <a:gd name="T39" fmla="*/ 3 h 434"/>
                <a:gd name="T40" fmla="*/ 2 w 450"/>
                <a:gd name="T41" fmla="*/ 5 h 434"/>
                <a:gd name="T42" fmla="*/ 0 w 450"/>
                <a:gd name="T43" fmla="*/ 5 h 4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50"/>
                <a:gd name="T67" fmla="*/ 0 h 434"/>
                <a:gd name="T68" fmla="*/ 450 w 450"/>
                <a:gd name="T69" fmla="*/ 434 h 4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50" h="434">
                  <a:moveTo>
                    <a:pt x="0" y="212"/>
                  </a:moveTo>
                  <a:lnTo>
                    <a:pt x="0" y="379"/>
                  </a:lnTo>
                  <a:lnTo>
                    <a:pt x="47" y="419"/>
                  </a:lnTo>
                  <a:lnTo>
                    <a:pt x="121" y="433"/>
                  </a:lnTo>
                  <a:lnTo>
                    <a:pt x="187" y="434"/>
                  </a:lnTo>
                  <a:lnTo>
                    <a:pt x="254" y="375"/>
                  </a:lnTo>
                  <a:lnTo>
                    <a:pt x="256" y="348"/>
                  </a:lnTo>
                  <a:lnTo>
                    <a:pt x="317" y="334"/>
                  </a:lnTo>
                  <a:lnTo>
                    <a:pt x="309" y="310"/>
                  </a:lnTo>
                  <a:lnTo>
                    <a:pt x="428" y="265"/>
                  </a:lnTo>
                  <a:lnTo>
                    <a:pt x="412" y="245"/>
                  </a:lnTo>
                  <a:lnTo>
                    <a:pt x="450" y="114"/>
                  </a:lnTo>
                  <a:lnTo>
                    <a:pt x="422" y="56"/>
                  </a:lnTo>
                  <a:lnTo>
                    <a:pt x="350" y="15"/>
                  </a:lnTo>
                  <a:lnTo>
                    <a:pt x="329" y="0"/>
                  </a:lnTo>
                  <a:lnTo>
                    <a:pt x="260" y="42"/>
                  </a:lnTo>
                  <a:lnTo>
                    <a:pt x="254" y="156"/>
                  </a:lnTo>
                  <a:lnTo>
                    <a:pt x="298" y="177"/>
                  </a:lnTo>
                  <a:lnTo>
                    <a:pt x="300" y="225"/>
                  </a:lnTo>
                  <a:lnTo>
                    <a:pt x="81" y="122"/>
                  </a:lnTo>
                  <a:lnTo>
                    <a:pt x="86" y="212"/>
                  </a:lnTo>
                  <a:lnTo>
                    <a:pt x="0" y="21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39" name="Freeform 483">
              <a:extLst>
                <a:ext uri="{FF2B5EF4-FFF2-40B4-BE49-F238E27FC236}">
                  <a16:creationId xmlns:a16="http://schemas.microsoft.com/office/drawing/2014/main" id="{EE62192D-094E-4C31-90F3-2A5CB44CB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944" y="4413187"/>
              <a:ext cx="299881" cy="264136"/>
            </a:xfrm>
            <a:custGeom>
              <a:avLst/>
              <a:gdLst>
                <a:gd name="T0" fmla="*/ 0 w 624"/>
                <a:gd name="T1" fmla="*/ 7 h 583"/>
                <a:gd name="T2" fmla="*/ 1 w 624"/>
                <a:gd name="T3" fmla="*/ 7 h 583"/>
                <a:gd name="T4" fmla="*/ 1 w 624"/>
                <a:gd name="T5" fmla="*/ 7 h 583"/>
                <a:gd name="T6" fmla="*/ 2 w 624"/>
                <a:gd name="T7" fmla="*/ 7 h 583"/>
                <a:gd name="T8" fmla="*/ 3 w 624"/>
                <a:gd name="T9" fmla="*/ 7 h 583"/>
                <a:gd name="T10" fmla="*/ 3 w 624"/>
                <a:gd name="T11" fmla="*/ 3 h 583"/>
                <a:gd name="T12" fmla="*/ 4 w 624"/>
                <a:gd name="T13" fmla="*/ 4 h 583"/>
                <a:gd name="T14" fmla="*/ 4 w 624"/>
                <a:gd name="T15" fmla="*/ 5 h 583"/>
                <a:gd name="T16" fmla="*/ 5 w 624"/>
                <a:gd name="T17" fmla="*/ 5 h 583"/>
                <a:gd name="T18" fmla="*/ 6 w 624"/>
                <a:gd name="T19" fmla="*/ 4 h 583"/>
                <a:gd name="T20" fmla="*/ 8 w 624"/>
                <a:gd name="T21" fmla="*/ 4 h 583"/>
                <a:gd name="T22" fmla="*/ 11 w 624"/>
                <a:gd name="T23" fmla="*/ 0 h 583"/>
                <a:gd name="T24" fmla="*/ 13 w 624"/>
                <a:gd name="T25" fmla="*/ 1 h 583"/>
                <a:gd name="T26" fmla="*/ 14 w 624"/>
                <a:gd name="T27" fmla="*/ 4 h 583"/>
                <a:gd name="T28" fmla="*/ 13 w 624"/>
                <a:gd name="T29" fmla="*/ 5 h 583"/>
                <a:gd name="T30" fmla="*/ 13 w 624"/>
                <a:gd name="T31" fmla="*/ 5 h 583"/>
                <a:gd name="T32" fmla="*/ 14 w 624"/>
                <a:gd name="T33" fmla="*/ 5 h 583"/>
                <a:gd name="T34" fmla="*/ 15 w 624"/>
                <a:gd name="T35" fmla="*/ 5 h 583"/>
                <a:gd name="T36" fmla="*/ 14 w 624"/>
                <a:gd name="T37" fmla="*/ 7 h 583"/>
                <a:gd name="T38" fmla="*/ 12 w 624"/>
                <a:gd name="T39" fmla="*/ 10 h 583"/>
                <a:gd name="T40" fmla="*/ 9 w 624"/>
                <a:gd name="T41" fmla="*/ 13 h 583"/>
                <a:gd name="T42" fmla="*/ 7 w 624"/>
                <a:gd name="T43" fmla="*/ 13 h 583"/>
                <a:gd name="T44" fmla="*/ 2 w 624"/>
                <a:gd name="T45" fmla="*/ 13 h 583"/>
                <a:gd name="T46" fmla="*/ 1 w 624"/>
                <a:gd name="T47" fmla="*/ 12 h 583"/>
                <a:gd name="T48" fmla="*/ 1 w 624"/>
                <a:gd name="T49" fmla="*/ 11 h 583"/>
                <a:gd name="T50" fmla="*/ 0 w 624"/>
                <a:gd name="T51" fmla="*/ 7 h 58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24"/>
                <a:gd name="T79" fmla="*/ 0 h 583"/>
                <a:gd name="T80" fmla="*/ 624 w 624"/>
                <a:gd name="T81" fmla="*/ 583 h 58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24" h="583">
                  <a:moveTo>
                    <a:pt x="0" y="308"/>
                  </a:moveTo>
                  <a:lnTo>
                    <a:pt x="22" y="286"/>
                  </a:lnTo>
                  <a:lnTo>
                    <a:pt x="48" y="326"/>
                  </a:lnTo>
                  <a:lnTo>
                    <a:pt x="98" y="326"/>
                  </a:lnTo>
                  <a:lnTo>
                    <a:pt x="131" y="298"/>
                  </a:lnTo>
                  <a:lnTo>
                    <a:pt x="131" y="117"/>
                  </a:lnTo>
                  <a:lnTo>
                    <a:pt x="165" y="163"/>
                  </a:lnTo>
                  <a:lnTo>
                    <a:pt x="163" y="213"/>
                  </a:lnTo>
                  <a:lnTo>
                    <a:pt x="217" y="211"/>
                  </a:lnTo>
                  <a:lnTo>
                    <a:pt x="262" y="156"/>
                  </a:lnTo>
                  <a:lnTo>
                    <a:pt x="347" y="156"/>
                  </a:lnTo>
                  <a:lnTo>
                    <a:pt x="489" y="0"/>
                  </a:lnTo>
                  <a:lnTo>
                    <a:pt x="577" y="23"/>
                  </a:lnTo>
                  <a:lnTo>
                    <a:pt x="593" y="167"/>
                  </a:lnTo>
                  <a:lnTo>
                    <a:pt x="551" y="207"/>
                  </a:lnTo>
                  <a:lnTo>
                    <a:pt x="576" y="239"/>
                  </a:lnTo>
                  <a:lnTo>
                    <a:pt x="597" y="213"/>
                  </a:lnTo>
                  <a:lnTo>
                    <a:pt x="624" y="213"/>
                  </a:lnTo>
                  <a:lnTo>
                    <a:pt x="608" y="298"/>
                  </a:lnTo>
                  <a:lnTo>
                    <a:pt x="521" y="429"/>
                  </a:lnTo>
                  <a:lnTo>
                    <a:pt x="404" y="543"/>
                  </a:lnTo>
                  <a:lnTo>
                    <a:pt x="319" y="581"/>
                  </a:lnTo>
                  <a:lnTo>
                    <a:pt x="75" y="583"/>
                  </a:lnTo>
                  <a:lnTo>
                    <a:pt x="53" y="517"/>
                  </a:lnTo>
                  <a:lnTo>
                    <a:pt x="65" y="468"/>
                  </a:lnTo>
                  <a:lnTo>
                    <a:pt x="0" y="3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0" name="Freeform 484">
              <a:extLst>
                <a:ext uri="{FF2B5EF4-FFF2-40B4-BE49-F238E27FC236}">
                  <a16:creationId xmlns:a16="http://schemas.microsoft.com/office/drawing/2014/main" id="{3184AA77-0D8E-4223-8924-560A0AFB9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002" y="4554802"/>
              <a:ext cx="42118" cy="47735"/>
            </a:xfrm>
            <a:custGeom>
              <a:avLst/>
              <a:gdLst>
                <a:gd name="T0" fmla="*/ 0 w 86"/>
                <a:gd name="T1" fmla="*/ 1 h 106"/>
                <a:gd name="T2" fmla="*/ 1 w 86"/>
                <a:gd name="T3" fmla="*/ 2 h 106"/>
                <a:gd name="T4" fmla="*/ 2 w 86"/>
                <a:gd name="T5" fmla="*/ 1 h 106"/>
                <a:gd name="T6" fmla="*/ 1 w 86"/>
                <a:gd name="T7" fmla="*/ 0 h 106"/>
                <a:gd name="T8" fmla="*/ 0 w 86"/>
                <a:gd name="T9" fmla="*/ 1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06"/>
                <a:gd name="T17" fmla="*/ 86 w 8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06">
                  <a:moveTo>
                    <a:pt x="0" y="52"/>
                  </a:moveTo>
                  <a:lnTo>
                    <a:pt x="33" y="106"/>
                  </a:lnTo>
                  <a:lnTo>
                    <a:pt x="86" y="52"/>
                  </a:lnTo>
                  <a:lnTo>
                    <a:pt x="61" y="0"/>
                  </a:lnTo>
                  <a:lnTo>
                    <a:pt x="0" y="5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1" name="Freeform 485">
              <a:extLst>
                <a:ext uri="{FF2B5EF4-FFF2-40B4-BE49-F238E27FC236}">
                  <a16:creationId xmlns:a16="http://schemas.microsoft.com/office/drawing/2014/main" id="{13C149D6-5F3A-4FFE-908B-704E8FBD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8613" y="2723356"/>
              <a:ext cx="144886" cy="122521"/>
            </a:xfrm>
            <a:custGeom>
              <a:avLst/>
              <a:gdLst>
                <a:gd name="T0" fmla="*/ 2 w 302"/>
                <a:gd name="T1" fmla="*/ 0 h 272"/>
                <a:gd name="T2" fmla="*/ 3 w 302"/>
                <a:gd name="T3" fmla="*/ 0 h 272"/>
                <a:gd name="T4" fmla="*/ 3 w 302"/>
                <a:gd name="T5" fmla="*/ 1 h 272"/>
                <a:gd name="T6" fmla="*/ 4 w 302"/>
                <a:gd name="T7" fmla="*/ 1 h 272"/>
                <a:gd name="T8" fmla="*/ 5 w 302"/>
                <a:gd name="T9" fmla="*/ 1 h 272"/>
                <a:gd name="T10" fmla="*/ 6 w 302"/>
                <a:gd name="T11" fmla="*/ 1 h 272"/>
                <a:gd name="T12" fmla="*/ 6 w 302"/>
                <a:gd name="T13" fmla="*/ 3 h 272"/>
                <a:gd name="T14" fmla="*/ 6 w 302"/>
                <a:gd name="T15" fmla="*/ 3 h 272"/>
                <a:gd name="T16" fmla="*/ 7 w 302"/>
                <a:gd name="T17" fmla="*/ 3 h 272"/>
                <a:gd name="T18" fmla="*/ 7 w 302"/>
                <a:gd name="T19" fmla="*/ 3 h 272"/>
                <a:gd name="T20" fmla="*/ 7 w 302"/>
                <a:gd name="T21" fmla="*/ 4 h 272"/>
                <a:gd name="T22" fmla="*/ 7 w 302"/>
                <a:gd name="T23" fmla="*/ 4 h 272"/>
                <a:gd name="T24" fmla="*/ 6 w 302"/>
                <a:gd name="T25" fmla="*/ 4 h 272"/>
                <a:gd name="T26" fmla="*/ 6 w 302"/>
                <a:gd name="T27" fmla="*/ 4 h 272"/>
                <a:gd name="T28" fmla="*/ 6 w 302"/>
                <a:gd name="T29" fmla="*/ 5 h 272"/>
                <a:gd name="T30" fmla="*/ 7 w 302"/>
                <a:gd name="T31" fmla="*/ 5 h 272"/>
                <a:gd name="T32" fmla="*/ 6 w 302"/>
                <a:gd name="T33" fmla="*/ 5 h 272"/>
                <a:gd name="T34" fmla="*/ 6 w 302"/>
                <a:gd name="T35" fmla="*/ 5 h 272"/>
                <a:gd name="T36" fmla="*/ 6 w 302"/>
                <a:gd name="T37" fmla="*/ 5 h 272"/>
                <a:gd name="T38" fmla="*/ 5 w 302"/>
                <a:gd name="T39" fmla="*/ 6 h 272"/>
                <a:gd name="T40" fmla="*/ 5 w 302"/>
                <a:gd name="T41" fmla="*/ 6 h 272"/>
                <a:gd name="T42" fmla="*/ 5 w 302"/>
                <a:gd name="T43" fmla="*/ 6 h 272"/>
                <a:gd name="T44" fmla="*/ 5 w 302"/>
                <a:gd name="T45" fmla="*/ 6 h 272"/>
                <a:gd name="T46" fmla="*/ 4 w 302"/>
                <a:gd name="T47" fmla="*/ 6 h 272"/>
                <a:gd name="T48" fmla="*/ 4 w 302"/>
                <a:gd name="T49" fmla="*/ 6 h 272"/>
                <a:gd name="T50" fmla="*/ 3 w 302"/>
                <a:gd name="T51" fmla="*/ 6 h 272"/>
                <a:gd name="T52" fmla="*/ 2 w 302"/>
                <a:gd name="T53" fmla="*/ 5 h 272"/>
                <a:gd name="T54" fmla="*/ 1 w 302"/>
                <a:gd name="T55" fmla="*/ 5 h 272"/>
                <a:gd name="T56" fmla="*/ 1 w 302"/>
                <a:gd name="T57" fmla="*/ 5 h 272"/>
                <a:gd name="T58" fmla="*/ 0 w 302"/>
                <a:gd name="T59" fmla="*/ 6 h 272"/>
                <a:gd name="T60" fmla="*/ 0 w 302"/>
                <a:gd name="T61" fmla="*/ 5 h 272"/>
                <a:gd name="T62" fmla="*/ 1 w 302"/>
                <a:gd name="T63" fmla="*/ 4 h 272"/>
                <a:gd name="T64" fmla="*/ 0 w 302"/>
                <a:gd name="T65" fmla="*/ 3 h 272"/>
                <a:gd name="T66" fmla="*/ 1 w 302"/>
                <a:gd name="T67" fmla="*/ 3 h 272"/>
                <a:gd name="T68" fmla="*/ 1 w 302"/>
                <a:gd name="T69" fmla="*/ 2 h 272"/>
                <a:gd name="T70" fmla="*/ 1 w 302"/>
                <a:gd name="T71" fmla="*/ 2 h 272"/>
                <a:gd name="T72" fmla="*/ 1 w 302"/>
                <a:gd name="T73" fmla="*/ 2 h 272"/>
                <a:gd name="T74" fmla="*/ 1 w 302"/>
                <a:gd name="T75" fmla="*/ 1 h 272"/>
                <a:gd name="T76" fmla="*/ 1 w 302"/>
                <a:gd name="T77" fmla="*/ 1 h 272"/>
                <a:gd name="T78" fmla="*/ 2 w 302"/>
                <a:gd name="T79" fmla="*/ 0 h 272"/>
                <a:gd name="T80" fmla="*/ 2 w 302"/>
                <a:gd name="T81" fmla="*/ 0 h 2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2"/>
                <a:gd name="T124" fmla="*/ 0 h 272"/>
                <a:gd name="T125" fmla="*/ 302 w 302"/>
                <a:gd name="T126" fmla="*/ 272 h 2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2" h="272">
                  <a:moveTo>
                    <a:pt x="96" y="0"/>
                  </a:moveTo>
                  <a:lnTo>
                    <a:pt x="125" y="5"/>
                  </a:lnTo>
                  <a:lnTo>
                    <a:pt x="147" y="25"/>
                  </a:lnTo>
                  <a:lnTo>
                    <a:pt x="189" y="25"/>
                  </a:lnTo>
                  <a:lnTo>
                    <a:pt x="232" y="31"/>
                  </a:lnTo>
                  <a:lnTo>
                    <a:pt x="254" y="65"/>
                  </a:lnTo>
                  <a:lnTo>
                    <a:pt x="270" y="109"/>
                  </a:lnTo>
                  <a:lnTo>
                    <a:pt x="274" y="127"/>
                  </a:lnTo>
                  <a:lnTo>
                    <a:pt x="293" y="142"/>
                  </a:lnTo>
                  <a:lnTo>
                    <a:pt x="302" y="154"/>
                  </a:lnTo>
                  <a:lnTo>
                    <a:pt x="302" y="172"/>
                  </a:lnTo>
                  <a:lnTo>
                    <a:pt x="284" y="172"/>
                  </a:lnTo>
                  <a:lnTo>
                    <a:pt x="260" y="172"/>
                  </a:lnTo>
                  <a:lnTo>
                    <a:pt x="270" y="189"/>
                  </a:lnTo>
                  <a:lnTo>
                    <a:pt x="278" y="200"/>
                  </a:lnTo>
                  <a:lnTo>
                    <a:pt x="284" y="223"/>
                  </a:lnTo>
                  <a:lnTo>
                    <a:pt x="270" y="234"/>
                  </a:lnTo>
                  <a:lnTo>
                    <a:pt x="248" y="234"/>
                  </a:lnTo>
                  <a:lnTo>
                    <a:pt x="246" y="234"/>
                  </a:lnTo>
                  <a:lnTo>
                    <a:pt x="232" y="245"/>
                  </a:lnTo>
                  <a:lnTo>
                    <a:pt x="232" y="268"/>
                  </a:lnTo>
                  <a:lnTo>
                    <a:pt x="215" y="272"/>
                  </a:lnTo>
                  <a:lnTo>
                    <a:pt x="200" y="261"/>
                  </a:lnTo>
                  <a:lnTo>
                    <a:pt x="176" y="255"/>
                  </a:lnTo>
                  <a:lnTo>
                    <a:pt x="155" y="245"/>
                  </a:lnTo>
                  <a:lnTo>
                    <a:pt x="135" y="250"/>
                  </a:lnTo>
                  <a:lnTo>
                    <a:pt x="73" y="223"/>
                  </a:lnTo>
                  <a:lnTo>
                    <a:pt x="47" y="227"/>
                  </a:lnTo>
                  <a:lnTo>
                    <a:pt x="26" y="223"/>
                  </a:lnTo>
                  <a:lnTo>
                    <a:pt x="12" y="245"/>
                  </a:lnTo>
                  <a:lnTo>
                    <a:pt x="0" y="199"/>
                  </a:lnTo>
                  <a:lnTo>
                    <a:pt x="28" y="169"/>
                  </a:lnTo>
                  <a:lnTo>
                    <a:pt x="8" y="109"/>
                  </a:lnTo>
                  <a:lnTo>
                    <a:pt x="26" y="117"/>
                  </a:lnTo>
                  <a:lnTo>
                    <a:pt x="29" y="104"/>
                  </a:lnTo>
                  <a:lnTo>
                    <a:pt x="34" y="82"/>
                  </a:lnTo>
                  <a:lnTo>
                    <a:pt x="42" y="71"/>
                  </a:lnTo>
                  <a:lnTo>
                    <a:pt x="47" y="46"/>
                  </a:lnTo>
                  <a:lnTo>
                    <a:pt x="68" y="21"/>
                  </a:lnTo>
                  <a:lnTo>
                    <a:pt x="82" y="0"/>
                  </a:lnTo>
                  <a:lnTo>
                    <a:pt x="96" y="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2" name="Freeform 486">
              <a:extLst>
                <a:ext uri="{FF2B5EF4-FFF2-40B4-BE49-F238E27FC236}">
                  <a16:creationId xmlns:a16="http://schemas.microsoft.com/office/drawing/2014/main" id="{6C0F5B2D-18FC-455C-89F5-791719A3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712" y="2810871"/>
              <a:ext cx="323467" cy="203671"/>
            </a:xfrm>
            <a:custGeom>
              <a:avLst/>
              <a:gdLst>
                <a:gd name="T0" fmla="*/ 8 w 671"/>
                <a:gd name="T1" fmla="*/ 0 h 446"/>
                <a:gd name="T2" fmla="*/ 9 w 671"/>
                <a:gd name="T3" fmla="*/ 0 h 446"/>
                <a:gd name="T4" fmla="*/ 10 w 671"/>
                <a:gd name="T5" fmla="*/ 1 h 446"/>
                <a:gd name="T6" fmla="*/ 10 w 671"/>
                <a:gd name="T7" fmla="*/ 1 h 446"/>
                <a:gd name="T8" fmla="*/ 11 w 671"/>
                <a:gd name="T9" fmla="*/ 2 h 446"/>
                <a:gd name="T10" fmla="*/ 13 w 671"/>
                <a:gd name="T11" fmla="*/ 3 h 446"/>
                <a:gd name="T12" fmla="*/ 14 w 671"/>
                <a:gd name="T13" fmla="*/ 3 h 446"/>
                <a:gd name="T14" fmla="*/ 15 w 671"/>
                <a:gd name="T15" fmla="*/ 4 h 446"/>
                <a:gd name="T16" fmla="*/ 15 w 671"/>
                <a:gd name="T17" fmla="*/ 6 h 446"/>
                <a:gd name="T18" fmla="*/ 13 w 671"/>
                <a:gd name="T19" fmla="*/ 7 h 446"/>
                <a:gd name="T20" fmla="*/ 11 w 671"/>
                <a:gd name="T21" fmla="*/ 9 h 446"/>
                <a:gd name="T22" fmla="*/ 11 w 671"/>
                <a:gd name="T23" fmla="*/ 9 h 446"/>
                <a:gd name="T24" fmla="*/ 11 w 671"/>
                <a:gd name="T25" fmla="*/ 11 h 446"/>
                <a:gd name="T26" fmla="*/ 10 w 671"/>
                <a:gd name="T27" fmla="*/ 9 h 446"/>
                <a:gd name="T28" fmla="*/ 9 w 671"/>
                <a:gd name="T29" fmla="*/ 8 h 446"/>
                <a:gd name="T30" fmla="*/ 9 w 671"/>
                <a:gd name="T31" fmla="*/ 7 h 446"/>
                <a:gd name="T32" fmla="*/ 7 w 671"/>
                <a:gd name="T33" fmla="*/ 9 h 446"/>
                <a:gd name="T34" fmla="*/ 6 w 671"/>
                <a:gd name="T35" fmla="*/ 8 h 446"/>
                <a:gd name="T36" fmla="*/ 7 w 671"/>
                <a:gd name="T37" fmla="*/ 8 h 446"/>
                <a:gd name="T38" fmla="*/ 7 w 671"/>
                <a:gd name="T39" fmla="*/ 7 h 446"/>
                <a:gd name="T40" fmla="*/ 6 w 671"/>
                <a:gd name="T41" fmla="*/ 6 h 446"/>
                <a:gd name="T42" fmla="*/ 5 w 671"/>
                <a:gd name="T43" fmla="*/ 5 h 446"/>
                <a:gd name="T44" fmla="*/ 2 w 671"/>
                <a:gd name="T45" fmla="*/ 6 h 446"/>
                <a:gd name="T46" fmla="*/ 1 w 671"/>
                <a:gd name="T47" fmla="*/ 6 h 446"/>
                <a:gd name="T48" fmla="*/ 0 w 671"/>
                <a:gd name="T49" fmla="*/ 4 h 446"/>
                <a:gd name="T50" fmla="*/ 2 w 671"/>
                <a:gd name="T51" fmla="*/ 2 h 446"/>
                <a:gd name="T52" fmla="*/ 1 w 671"/>
                <a:gd name="T53" fmla="*/ 1 h 446"/>
                <a:gd name="T54" fmla="*/ 2 w 671"/>
                <a:gd name="T55" fmla="*/ 1 h 446"/>
                <a:gd name="T56" fmla="*/ 3 w 671"/>
                <a:gd name="T57" fmla="*/ 1 h 446"/>
                <a:gd name="T58" fmla="*/ 5 w 671"/>
                <a:gd name="T59" fmla="*/ 1 h 446"/>
                <a:gd name="T60" fmla="*/ 6 w 671"/>
                <a:gd name="T61" fmla="*/ 1 h 446"/>
                <a:gd name="T62" fmla="*/ 7 w 671"/>
                <a:gd name="T63" fmla="*/ 2 h 446"/>
                <a:gd name="T64" fmla="*/ 7 w 671"/>
                <a:gd name="T65" fmla="*/ 1 h 446"/>
                <a:gd name="T66" fmla="*/ 7 w 671"/>
                <a:gd name="T67" fmla="*/ 1 h 44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71"/>
                <a:gd name="T103" fmla="*/ 0 h 446"/>
                <a:gd name="T104" fmla="*/ 671 w 671"/>
                <a:gd name="T105" fmla="*/ 446 h 44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71" h="446">
                  <a:moveTo>
                    <a:pt x="334" y="20"/>
                  </a:moveTo>
                  <a:lnTo>
                    <a:pt x="344" y="17"/>
                  </a:lnTo>
                  <a:lnTo>
                    <a:pt x="362" y="4"/>
                  </a:lnTo>
                  <a:lnTo>
                    <a:pt x="379" y="0"/>
                  </a:lnTo>
                  <a:lnTo>
                    <a:pt x="406" y="4"/>
                  </a:lnTo>
                  <a:lnTo>
                    <a:pt x="418" y="27"/>
                  </a:lnTo>
                  <a:lnTo>
                    <a:pt x="424" y="54"/>
                  </a:lnTo>
                  <a:lnTo>
                    <a:pt x="435" y="63"/>
                  </a:lnTo>
                  <a:lnTo>
                    <a:pt x="448" y="58"/>
                  </a:lnTo>
                  <a:lnTo>
                    <a:pt x="481" y="95"/>
                  </a:lnTo>
                  <a:lnTo>
                    <a:pt x="498" y="124"/>
                  </a:lnTo>
                  <a:lnTo>
                    <a:pt x="542" y="145"/>
                  </a:lnTo>
                  <a:lnTo>
                    <a:pt x="574" y="150"/>
                  </a:lnTo>
                  <a:lnTo>
                    <a:pt x="587" y="145"/>
                  </a:lnTo>
                  <a:lnTo>
                    <a:pt x="617" y="160"/>
                  </a:lnTo>
                  <a:lnTo>
                    <a:pt x="650" y="165"/>
                  </a:lnTo>
                  <a:lnTo>
                    <a:pt x="671" y="233"/>
                  </a:lnTo>
                  <a:lnTo>
                    <a:pt x="638" y="242"/>
                  </a:lnTo>
                  <a:lnTo>
                    <a:pt x="631" y="276"/>
                  </a:lnTo>
                  <a:lnTo>
                    <a:pt x="579" y="311"/>
                  </a:lnTo>
                  <a:lnTo>
                    <a:pt x="500" y="334"/>
                  </a:lnTo>
                  <a:lnTo>
                    <a:pt x="491" y="366"/>
                  </a:lnTo>
                  <a:lnTo>
                    <a:pt x="462" y="352"/>
                  </a:lnTo>
                  <a:lnTo>
                    <a:pt x="493" y="395"/>
                  </a:lnTo>
                  <a:lnTo>
                    <a:pt x="540" y="400"/>
                  </a:lnTo>
                  <a:lnTo>
                    <a:pt x="453" y="446"/>
                  </a:lnTo>
                  <a:lnTo>
                    <a:pt x="400" y="396"/>
                  </a:lnTo>
                  <a:lnTo>
                    <a:pt x="444" y="358"/>
                  </a:lnTo>
                  <a:lnTo>
                    <a:pt x="400" y="349"/>
                  </a:lnTo>
                  <a:lnTo>
                    <a:pt x="376" y="349"/>
                  </a:lnTo>
                  <a:lnTo>
                    <a:pt x="383" y="315"/>
                  </a:lnTo>
                  <a:lnTo>
                    <a:pt x="374" y="320"/>
                  </a:lnTo>
                  <a:lnTo>
                    <a:pt x="310" y="338"/>
                  </a:lnTo>
                  <a:lnTo>
                    <a:pt x="289" y="396"/>
                  </a:lnTo>
                  <a:lnTo>
                    <a:pt x="244" y="394"/>
                  </a:lnTo>
                  <a:lnTo>
                    <a:pt x="254" y="352"/>
                  </a:lnTo>
                  <a:lnTo>
                    <a:pt x="255" y="334"/>
                  </a:lnTo>
                  <a:lnTo>
                    <a:pt x="283" y="325"/>
                  </a:lnTo>
                  <a:lnTo>
                    <a:pt x="295" y="312"/>
                  </a:lnTo>
                  <a:lnTo>
                    <a:pt x="298" y="302"/>
                  </a:lnTo>
                  <a:lnTo>
                    <a:pt x="283" y="296"/>
                  </a:lnTo>
                  <a:lnTo>
                    <a:pt x="262" y="253"/>
                  </a:lnTo>
                  <a:lnTo>
                    <a:pt x="236" y="227"/>
                  </a:lnTo>
                  <a:lnTo>
                    <a:pt x="203" y="227"/>
                  </a:lnTo>
                  <a:lnTo>
                    <a:pt x="162" y="239"/>
                  </a:lnTo>
                  <a:lnTo>
                    <a:pt x="100" y="242"/>
                  </a:lnTo>
                  <a:lnTo>
                    <a:pt x="72" y="250"/>
                  </a:lnTo>
                  <a:lnTo>
                    <a:pt x="24" y="250"/>
                  </a:lnTo>
                  <a:lnTo>
                    <a:pt x="0" y="224"/>
                  </a:lnTo>
                  <a:lnTo>
                    <a:pt x="16" y="185"/>
                  </a:lnTo>
                  <a:lnTo>
                    <a:pt x="41" y="143"/>
                  </a:lnTo>
                  <a:lnTo>
                    <a:pt x="73" y="99"/>
                  </a:lnTo>
                  <a:lnTo>
                    <a:pt x="56" y="47"/>
                  </a:lnTo>
                  <a:lnTo>
                    <a:pt x="57" y="38"/>
                  </a:lnTo>
                  <a:lnTo>
                    <a:pt x="70" y="27"/>
                  </a:lnTo>
                  <a:lnTo>
                    <a:pt x="91" y="31"/>
                  </a:lnTo>
                  <a:lnTo>
                    <a:pt x="117" y="27"/>
                  </a:lnTo>
                  <a:lnTo>
                    <a:pt x="143" y="39"/>
                  </a:lnTo>
                  <a:lnTo>
                    <a:pt x="177" y="54"/>
                  </a:lnTo>
                  <a:lnTo>
                    <a:pt x="199" y="47"/>
                  </a:lnTo>
                  <a:lnTo>
                    <a:pt x="220" y="59"/>
                  </a:lnTo>
                  <a:lnTo>
                    <a:pt x="244" y="65"/>
                  </a:lnTo>
                  <a:lnTo>
                    <a:pt x="259" y="76"/>
                  </a:lnTo>
                  <a:lnTo>
                    <a:pt x="276" y="72"/>
                  </a:lnTo>
                  <a:lnTo>
                    <a:pt x="279" y="49"/>
                  </a:lnTo>
                  <a:lnTo>
                    <a:pt x="290" y="38"/>
                  </a:lnTo>
                  <a:lnTo>
                    <a:pt x="314" y="38"/>
                  </a:lnTo>
                  <a:lnTo>
                    <a:pt x="322" y="31"/>
                  </a:lnTo>
                  <a:lnTo>
                    <a:pt x="334" y="20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3" name="Freeform 487">
              <a:extLst>
                <a:ext uri="{FF2B5EF4-FFF2-40B4-BE49-F238E27FC236}">
                  <a16:creationId xmlns:a16="http://schemas.microsoft.com/office/drawing/2014/main" id="{D1F41E82-FD16-439C-9543-48B71A7D5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263" y="2914297"/>
              <a:ext cx="62335" cy="74785"/>
            </a:xfrm>
            <a:custGeom>
              <a:avLst/>
              <a:gdLst>
                <a:gd name="T0" fmla="*/ 1 w 129"/>
                <a:gd name="T1" fmla="*/ 1 h 165"/>
                <a:gd name="T2" fmla="*/ 1 w 129"/>
                <a:gd name="T3" fmla="*/ 2 h 165"/>
                <a:gd name="T4" fmla="*/ 1 w 129"/>
                <a:gd name="T5" fmla="*/ 2 h 165"/>
                <a:gd name="T6" fmla="*/ 1 w 129"/>
                <a:gd name="T7" fmla="*/ 4 h 165"/>
                <a:gd name="T8" fmla="*/ 2 w 129"/>
                <a:gd name="T9" fmla="*/ 4 h 165"/>
                <a:gd name="T10" fmla="*/ 2 w 129"/>
                <a:gd name="T11" fmla="*/ 3 h 165"/>
                <a:gd name="T12" fmla="*/ 2 w 129"/>
                <a:gd name="T13" fmla="*/ 3 h 165"/>
                <a:gd name="T14" fmla="*/ 3 w 129"/>
                <a:gd name="T15" fmla="*/ 2 h 165"/>
                <a:gd name="T16" fmla="*/ 3 w 129"/>
                <a:gd name="T17" fmla="*/ 2 h 165"/>
                <a:gd name="T18" fmla="*/ 3 w 129"/>
                <a:gd name="T19" fmla="*/ 2 h 165"/>
                <a:gd name="T20" fmla="*/ 2 w 129"/>
                <a:gd name="T21" fmla="*/ 1 h 165"/>
                <a:gd name="T22" fmla="*/ 1 w 129"/>
                <a:gd name="T23" fmla="*/ 0 h 165"/>
                <a:gd name="T24" fmla="*/ 1 w 129"/>
                <a:gd name="T25" fmla="*/ 0 h 165"/>
                <a:gd name="T26" fmla="*/ 0 w 129"/>
                <a:gd name="T27" fmla="*/ 0 h 165"/>
                <a:gd name="T28" fmla="*/ 1 w 129"/>
                <a:gd name="T29" fmla="*/ 1 h 16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9"/>
                <a:gd name="T46" fmla="*/ 0 h 165"/>
                <a:gd name="T47" fmla="*/ 129 w 129"/>
                <a:gd name="T48" fmla="*/ 165 h 16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9" h="165">
                  <a:moveTo>
                    <a:pt x="29" y="45"/>
                  </a:moveTo>
                  <a:lnTo>
                    <a:pt x="46" y="69"/>
                  </a:lnTo>
                  <a:lnTo>
                    <a:pt x="53" y="87"/>
                  </a:lnTo>
                  <a:lnTo>
                    <a:pt x="61" y="164"/>
                  </a:lnTo>
                  <a:lnTo>
                    <a:pt x="73" y="165"/>
                  </a:lnTo>
                  <a:lnTo>
                    <a:pt x="83" y="125"/>
                  </a:lnTo>
                  <a:lnTo>
                    <a:pt x="84" y="106"/>
                  </a:lnTo>
                  <a:lnTo>
                    <a:pt x="121" y="93"/>
                  </a:lnTo>
                  <a:lnTo>
                    <a:pt x="129" y="76"/>
                  </a:lnTo>
                  <a:lnTo>
                    <a:pt x="115" y="71"/>
                  </a:lnTo>
                  <a:lnTo>
                    <a:pt x="93" y="27"/>
                  </a:lnTo>
                  <a:lnTo>
                    <a:pt x="65" y="3"/>
                  </a:lnTo>
                  <a:lnTo>
                    <a:pt x="32" y="0"/>
                  </a:lnTo>
                  <a:lnTo>
                    <a:pt x="0" y="6"/>
                  </a:lnTo>
                  <a:lnTo>
                    <a:pt x="29" y="45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4" name="Freeform 488">
              <a:extLst>
                <a:ext uri="{FF2B5EF4-FFF2-40B4-BE49-F238E27FC236}">
                  <a16:creationId xmlns:a16="http://schemas.microsoft.com/office/drawing/2014/main" id="{A501A548-34D4-441B-9D24-1204BBD1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9962" y="3014541"/>
              <a:ext cx="134778" cy="66829"/>
            </a:xfrm>
            <a:custGeom>
              <a:avLst/>
              <a:gdLst>
                <a:gd name="T0" fmla="*/ 0 w 282"/>
                <a:gd name="T1" fmla="*/ 0 h 147"/>
                <a:gd name="T2" fmla="*/ 1 w 282"/>
                <a:gd name="T3" fmla="*/ 0 h 147"/>
                <a:gd name="T4" fmla="*/ 3 w 282"/>
                <a:gd name="T5" fmla="*/ 1 h 147"/>
                <a:gd name="T6" fmla="*/ 4 w 282"/>
                <a:gd name="T7" fmla="*/ 1 h 147"/>
                <a:gd name="T8" fmla="*/ 4 w 282"/>
                <a:gd name="T9" fmla="*/ 1 h 147"/>
                <a:gd name="T10" fmla="*/ 5 w 282"/>
                <a:gd name="T11" fmla="*/ 1 h 147"/>
                <a:gd name="T12" fmla="*/ 5 w 282"/>
                <a:gd name="T13" fmla="*/ 1 h 147"/>
                <a:gd name="T14" fmla="*/ 6 w 282"/>
                <a:gd name="T15" fmla="*/ 2 h 147"/>
                <a:gd name="T16" fmla="*/ 6 w 282"/>
                <a:gd name="T17" fmla="*/ 2 h 147"/>
                <a:gd name="T18" fmla="*/ 6 w 282"/>
                <a:gd name="T19" fmla="*/ 2 h 147"/>
                <a:gd name="T20" fmla="*/ 7 w 282"/>
                <a:gd name="T21" fmla="*/ 3 h 147"/>
                <a:gd name="T22" fmla="*/ 6 w 282"/>
                <a:gd name="T23" fmla="*/ 3 h 147"/>
                <a:gd name="T24" fmla="*/ 6 w 282"/>
                <a:gd name="T25" fmla="*/ 3 h 147"/>
                <a:gd name="T26" fmla="*/ 5 w 282"/>
                <a:gd name="T27" fmla="*/ 3 h 147"/>
                <a:gd name="T28" fmla="*/ 5 w 282"/>
                <a:gd name="T29" fmla="*/ 3 h 147"/>
                <a:gd name="T30" fmla="*/ 5 w 282"/>
                <a:gd name="T31" fmla="*/ 3 h 147"/>
                <a:gd name="T32" fmla="*/ 4 w 282"/>
                <a:gd name="T33" fmla="*/ 3 h 147"/>
                <a:gd name="T34" fmla="*/ 3 w 282"/>
                <a:gd name="T35" fmla="*/ 3 h 147"/>
                <a:gd name="T36" fmla="*/ 3 w 282"/>
                <a:gd name="T37" fmla="*/ 3 h 147"/>
                <a:gd name="T38" fmla="*/ 3 w 282"/>
                <a:gd name="T39" fmla="*/ 2 h 147"/>
                <a:gd name="T40" fmla="*/ 1 w 282"/>
                <a:gd name="T41" fmla="*/ 1 h 147"/>
                <a:gd name="T42" fmla="*/ 0 w 282"/>
                <a:gd name="T43" fmla="*/ 0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82"/>
                <a:gd name="T67" fmla="*/ 0 h 147"/>
                <a:gd name="T68" fmla="*/ 282 w 282"/>
                <a:gd name="T69" fmla="*/ 147 h 14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82" h="147">
                  <a:moveTo>
                    <a:pt x="0" y="8"/>
                  </a:moveTo>
                  <a:lnTo>
                    <a:pt x="68" y="0"/>
                  </a:lnTo>
                  <a:lnTo>
                    <a:pt x="130" y="31"/>
                  </a:lnTo>
                  <a:lnTo>
                    <a:pt x="160" y="63"/>
                  </a:lnTo>
                  <a:lnTo>
                    <a:pt x="192" y="63"/>
                  </a:lnTo>
                  <a:lnTo>
                    <a:pt x="214" y="50"/>
                  </a:lnTo>
                  <a:lnTo>
                    <a:pt x="235" y="43"/>
                  </a:lnTo>
                  <a:lnTo>
                    <a:pt x="249" y="78"/>
                  </a:lnTo>
                  <a:lnTo>
                    <a:pt x="278" y="86"/>
                  </a:lnTo>
                  <a:lnTo>
                    <a:pt x="275" y="100"/>
                  </a:lnTo>
                  <a:lnTo>
                    <a:pt x="282" y="125"/>
                  </a:lnTo>
                  <a:lnTo>
                    <a:pt x="278" y="144"/>
                  </a:lnTo>
                  <a:lnTo>
                    <a:pt x="249" y="115"/>
                  </a:lnTo>
                  <a:lnTo>
                    <a:pt x="235" y="105"/>
                  </a:lnTo>
                  <a:lnTo>
                    <a:pt x="215" y="105"/>
                  </a:lnTo>
                  <a:lnTo>
                    <a:pt x="208" y="139"/>
                  </a:lnTo>
                  <a:lnTo>
                    <a:pt x="187" y="130"/>
                  </a:lnTo>
                  <a:lnTo>
                    <a:pt x="152" y="147"/>
                  </a:lnTo>
                  <a:lnTo>
                    <a:pt x="110" y="142"/>
                  </a:lnTo>
                  <a:lnTo>
                    <a:pt x="109" y="86"/>
                  </a:lnTo>
                  <a:lnTo>
                    <a:pt x="39" y="35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5" name="Freeform 489">
              <a:extLst>
                <a:ext uri="{FF2B5EF4-FFF2-40B4-BE49-F238E27FC236}">
                  <a16:creationId xmlns:a16="http://schemas.microsoft.com/office/drawing/2014/main" id="{5B3B7E49-F3F8-4EAD-9953-4F02C780A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045" y="3054321"/>
              <a:ext cx="112876" cy="100244"/>
            </a:xfrm>
            <a:custGeom>
              <a:avLst/>
              <a:gdLst>
                <a:gd name="T0" fmla="*/ 2 w 234"/>
                <a:gd name="T1" fmla="*/ 0 h 221"/>
                <a:gd name="T2" fmla="*/ 2 w 234"/>
                <a:gd name="T3" fmla="*/ 0 h 221"/>
                <a:gd name="T4" fmla="*/ 3 w 234"/>
                <a:gd name="T5" fmla="*/ 0 h 221"/>
                <a:gd name="T6" fmla="*/ 4 w 234"/>
                <a:gd name="T7" fmla="*/ 1 h 221"/>
                <a:gd name="T8" fmla="*/ 5 w 234"/>
                <a:gd name="T9" fmla="*/ 2 h 221"/>
                <a:gd name="T10" fmla="*/ 5 w 234"/>
                <a:gd name="T11" fmla="*/ 3 h 221"/>
                <a:gd name="T12" fmla="*/ 5 w 234"/>
                <a:gd name="T13" fmla="*/ 3 h 221"/>
                <a:gd name="T14" fmla="*/ 5 w 234"/>
                <a:gd name="T15" fmla="*/ 4 h 221"/>
                <a:gd name="T16" fmla="*/ 5 w 234"/>
                <a:gd name="T17" fmla="*/ 4 h 221"/>
                <a:gd name="T18" fmla="*/ 4 w 234"/>
                <a:gd name="T19" fmla="*/ 5 h 221"/>
                <a:gd name="T20" fmla="*/ 4 w 234"/>
                <a:gd name="T21" fmla="*/ 5 h 221"/>
                <a:gd name="T22" fmla="*/ 3 w 234"/>
                <a:gd name="T23" fmla="*/ 4 h 221"/>
                <a:gd name="T24" fmla="*/ 3 w 234"/>
                <a:gd name="T25" fmla="*/ 4 h 221"/>
                <a:gd name="T26" fmla="*/ 2 w 234"/>
                <a:gd name="T27" fmla="*/ 5 h 221"/>
                <a:gd name="T28" fmla="*/ 1 w 234"/>
                <a:gd name="T29" fmla="*/ 5 h 221"/>
                <a:gd name="T30" fmla="*/ 1 w 234"/>
                <a:gd name="T31" fmla="*/ 4 h 221"/>
                <a:gd name="T32" fmla="*/ 1 w 234"/>
                <a:gd name="T33" fmla="*/ 4 h 221"/>
                <a:gd name="T34" fmla="*/ 1 w 234"/>
                <a:gd name="T35" fmla="*/ 3 h 221"/>
                <a:gd name="T36" fmla="*/ 1 w 234"/>
                <a:gd name="T37" fmla="*/ 4 h 221"/>
                <a:gd name="T38" fmla="*/ 2 w 234"/>
                <a:gd name="T39" fmla="*/ 4 h 221"/>
                <a:gd name="T40" fmla="*/ 3 w 234"/>
                <a:gd name="T41" fmla="*/ 4 h 221"/>
                <a:gd name="T42" fmla="*/ 1 w 234"/>
                <a:gd name="T43" fmla="*/ 3 h 221"/>
                <a:gd name="T44" fmla="*/ 1 w 234"/>
                <a:gd name="T45" fmla="*/ 2 h 221"/>
                <a:gd name="T46" fmla="*/ 1 w 234"/>
                <a:gd name="T47" fmla="*/ 2 h 221"/>
                <a:gd name="T48" fmla="*/ 1 w 234"/>
                <a:gd name="T49" fmla="*/ 1 h 221"/>
                <a:gd name="T50" fmla="*/ 1 w 234"/>
                <a:gd name="T51" fmla="*/ 1 h 221"/>
                <a:gd name="T52" fmla="*/ 0 w 234"/>
                <a:gd name="T53" fmla="*/ 1 h 221"/>
                <a:gd name="T54" fmla="*/ 0 w 234"/>
                <a:gd name="T55" fmla="*/ 1 h 221"/>
                <a:gd name="T56" fmla="*/ 0 w 234"/>
                <a:gd name="T57" fmla="*/ 0 h 221"/>
                <a:gd name="T58" fmla="*/ 1 w 234"/>
                <a:gd name="T59" fmla="*/ 0 h 221"/>
                <a:gd name="T60" fmla="*/ 1 w 234"/>
                <a:gd name="T61" fmla="*/ 1 h 221"/>
                <a:gd name="T62" fmla="*/ 2 w 234"/>
                <a:gd name="T63" fmla="*/ 1 h 221"/>
                <a:gd name="T64" fmla="*/ 2 w 234"/>
                <a:gd name="T65" fmla="*/ 1 h 221"/>
                <a:gd name="T66" fmla="*/ 1 w 234"/>
                <a:gd name="T67" fmla="*/ 0 h 221"/>
                <a:gd name="T68" fmla="*/ 2 w 234"/>
                <a:gd name="T69" fmla="*/ 0 h 221"/>
                <a:gd name="T70" fmla="*/ 2 w 234"/>
                <a:gd name="T71" fmla="*/ 0 h 22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4"/>
                <a:gd name="T109" fmla="*/ 0 h 221"/>
                <a:gd name="T110" fmla="*/ 234 w 234"/>
                <a:gd name="T111" fmla="*/ 221 h 221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4" h="221">
                  <a:moveTo>
                    <a:pt x="89" y="8"/>
                  </a:moveTo>
                  <a:lnTo>
                    <a:pt x="103" y="8"/>
                  </a:lnTo>
                  <a:lnTo>
                    <a:pt x="137" y="19"/>
                  </a:lnTo>
                  <a:lnTo>
                    <a:pt x="171" y="49"/>
                  </a:lnTo>
                  <a:lnTo>
                    <a:pt x="193" y="83"/>
                  </a:lnTo>
                  <a:lnTo>
                    <a:pt x="234" y="125"/>
                  </a:lnTo>
                  <a:lnTo>
                    <a:pt x="211" y="134"/>
                  </a:lnTo>
                  <a:lnTo>
                    <a:pt x="199" y="160"/>
                  </a:lnTo>
                  <a:lnTo>
                    <a:pt x="196" y="172"/>
                  </a:lnTo>
                  <a:lnTo>
                    <a:pt x="185" y="221"/>
                  </a:lnTo>
                  <a:lnTo>
                    <a:pt x="153" y="207"/>
                  </a:lnTo>
                  <a:lnTo>
                    <a:pt x="143" y="165"/>
                  </a:lnTo>
                  <a:lnTo>
                    <a:pt x="114" y="181"/>
                  </a:lnTo>
                  <a:lnTo>
                    <a:pt x="79" y="206"/>
                  </a:lnTo>
                  <a:lnTo>
                    <a:pt x="59" y="200"/>
                  </a:lnTo>
                  <a:lnTo>
                    <a:pt x="42" y="180"/>
                  </a:lnTo>
                  <a:lnTo>
                    <a:pt x="34" y="160"/>
                  </a:lnTo>
                  <a:lnTo>
                    <a:pt x="46" y="141"/>
                  </a:lnTo>
                  <a:lnTo>
                    <a:pt x="56" y="156"/>
                  </a:lnTo>
                  <a:lnTo>
                    <a:pt x="98" y="179"/>
                  </a:lnTo>
                  <a:lnTo>
                    <a:pt x="108" y="158"/>
                  </a:lnTo>
                  <a:lnTo>
                    <a:pt x="68" y="123"/>
                  </a:lnTo>
                  <a:lnTo>
                    <a:pt x="53" y="94"/>
                  </a:lnTo>
                  <a:lnTo>
                    <a:pt x="41" y="83"/>
                  </a:lnTo>
                  <a:lnTo>
                    <a:pt x="41" y="65"/>
                  </a:lnTo>
                  <a:lnTo>
                    <a:pt x="27" y="58"/>
                  </a:lnTo>
                  <a:lnTo>
                    <a:pt x="0" y="54"/>
                  </a:lnTo>
                  <a:lnTo>
                    <a:pt x="6" y="33"/>
                  </a:lnTo>
                  <a:lnTo>
                    <a:pt x="8" y="19"/>
                  </a:lnTo>
                  <a:lnTo>
                    <a:pt x="30" y="19"/>
                  </a:lnTo>
                  <a:lnTo>
                    <a:pt x="41" y="29"/>
                  </a:lnTo>
                  <a:lnTo>
                    <a:pt x="70" y="58"/>
                  </a:lnTo>
                  <a:lnTo>
                    <a:pt x="74" y="39"/>
                  </a:lnTo>
                  <a:lnTo>
                    <a:pt x="67" y="16"/>
                  </a:lnTo>
                  <a:lnTo>
                    <a:pt x="70" y="0"/>
                  </a:lnTo>
                  <a:lnTo>
                    <a:pt x="89" y="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6" name="Freeform 490">
              <a:extLst>
                <a:ext uri="{FF2B5EF4-FFF2-40B4-BE49-F238E27FC236}">
                  <a16:creationId xmlns:a16="http://schemas.microsoft.com/office/drawing/2014/main" id="{42280BDC-FBB8-4A41-8CCC-62958461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7459" y="3073415"/>
              <a:ext cx="75813" cy="62056"/>
            </a:xfrm>
            <a:custGeom>
              <a:avLst/>
              <a:gdLst>
                <a:gd name="T0" fmla="*/ 0 w 156"/>
                <a:gd name="T1" fmla="*/ 0 h 135"/>
                <a:gd name="T2" fmla="*/ 0 w 156"/>
                <a:gd name="T3" fmla="*/ 1 h 135"/>
                <a:gd name="T4" fmla="*/ 1 w 156"/>
                <a:gd name="T5" fmla="*/ 2 h 135"/>
                <a:gd name="T6" fmla="*/ 2 w 156"/>
                <a:gd name="T7" fmla="*/ 3 h 135"/>
                <a:gd name="T8" fmla="*/ 2 w 156"/>
                <a:gd name="T9" fmla="*/ 2 h 135"/>
                <a:gd name="T10" fmla="*/ 2 w 156"/>
                <a:gd name="T11" fmla="*/ 3 h 135"/>
                <a:gd name="T12" fmla="*/ 3 w 156"/>
                <a:gd name="T13" fmla="*/ 3 h 135"/>
                <a:gd name="T14" fmla="*/ 3 w 156"/>
                <a:gd name="T15" fmla="*/ 3 h 135"/>
                <a:gd name="T16" fmla="*/ 4 w 156"/>
                <a:gd name="T17" fmla="*/ 3 h 135"/>
                <a:gd name="T18" fmla="*/ 3 w 156"/>
                <a:gd name="T19" fmla="*/ 2 h 135"/>
                <a:gd name="T20" fmla="*/ 3 w 156"/>
                <a:gd name="T21" fmla="*/ 1 h 135"/>
                <a:gd name="T22" fmla="*/ 2 w 156"/>
                <a:gd name="T23" fmla="*/ 1 h 135"/>
                <a:gd name="T24" fmla="*/ 2 w 156"/>
                <a:gd name="T25" fmla="*/ 1 h 135"/>
                <a:gd name="T26" fmla="*/ 2 w 156"/>
                <a:gd name="T27" fmla="*/ 0 h 135"/>
                <a:gd name="T28" fmla="*/ 1 w 156"/>
                <a:gd name="T29" fmla="*/ 0 h 135"/>
                <a:gd name="T30" fmla="*/ 1 w 156"/>
                <a:gd name="T31" fmla="*/ 0 h 135"/>
                <a:gd name="T32" fmla="*/ 0 w 156"/>
                <a:gd name="T33" fmla="*/ 0 h 135"/>
                <a:gd name="T34" fmla="*/ 0 w 156"/>
                <a:gd name="T35" fmla="*/ 0 h 1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6"/>
                <a:gd name="T55" fmla="*/ 0 h 135"/>
                <a:gd name="T56" fmla="*/ 156 w 156"/>
                <a:gd name="T57" fmla="*/ 135 h 13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6" h="135">
                  <a:moveTo>
                    <a:pt x="0" y="18"/>
                  </a:moveTo>
                  <a:lnTo>
                    <a:pt x="16" y="40"/>
                  </a:lnTo>
                  <a:lnTo>
                    <a:pt x="40" y="74"/>
                  </a:lnTo>
                  <a:lnTo>
                    <a:pt x="77" y="117"/>
                  </a:lnTo>
                  <a:lnTo>
                    <a:pt x="99" y="91"/>
                  </a:lnTo>
                  <a:lnTo>
                    <a:pt x="100" y="114"/>
                  </a:lnTo>
                  <a:lnTo>
                    <a:pt x="117" y="117"/>
                  </a:lnTo>
                  <a:lnTo>
                    <a:pt x="145" y="135"/>
                  </a:lnTo>
                  <a:lnTo>
                    <a:pt x="156" y="114"/>
                  </a:lnTo>
                  <a:lnTo>
                    <a:pt x="116" y="79"/>
                  </a:lnTo>
                  <a:lnTo>
                    <a:pt x="104" y="52"/>
                  </a:lnTo>
                  <a:lnTo>
                    <a:pt x="89" y="39"/>
                  </a:lnTo>
                  <a:lnTo>
                    <a:pt x="89" y="21"/>
                  </a:lnTo>
                  <a:lnTo>
                    <a:pt x="75" y="14"/>
                  </a:lnTo>
                  <a:lnTo>
                    <a:pt x="47" y="9"/>
                  </a:lnTo>
                  <a:lnTo>
                    <a:pt x="26" y="0"/>
                  </a:lnTo>
                  <a:lnTo>
                    <a:pt x="5" y="4"/>
                  </a:lnTo>
                  <a:lnTo>
                    <a:pt x="0" y="1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7" name="Freeform 491">
              <a:extLst>
                <a:ext uri="{FF2B5EF4-FFF2-40B4-BE49-F238E27FC236}">
                  <a16:creationId xmlns:a16="http://schemas.microsoft.com/office/drawing/2014/main" id="{FB430BF9-765D-454E-B985-8A2559711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577" y="2729720"/>
              <a:ext cx="766549" cy="361197"/>
            </a:xfrm>
            <a:custGeom>
              <a:avLst/>
              <a:gdLst>
                <a:gd name="T0" fmla="*/ 35 w 1596"/>
                <a:gd name="T1" fmla="*/ 8 h 795"/>
                <a:gd name="T2" fmla="*/ 31 w 1596"/>
                <a:gd name="T3" fmla="*/ 7 h 795"/>
                <a:gd name="T4" fmla="*/ 30 w 1596"/>
                <a:gd name="T5" fmla="*/ 6 h 795"/>
                <a:gd name="T6" fmla="*/ 29 w 1596"/>
                <a:gd name="T7" fmla="*/ 6 h 795"/>
                <a:gd name="T8" fmla="*/ 27 w 1596"/>
                <a:gd name="T9" fmla="*/ 5 h 795"/>
                <a:gd name="T10" fmla="*/ 24 w 1596"/>
                <a:gd name="T11" fmla="*/ 3 h 795"/>
                <a:gd name="T12" fmla="*/ 20 w 1596"/>
                <a:gd name="T13" fmla="*/ 2 h 795"/>
                <a:gd name="T14" fmla="*/ 17 w 1596"/>
                <a:gd name="T15" fmla="*/ 1 h 795"/>
                <a:gd name="T16" fmla="*/ 15 w 1596"/>
                <a:gd name="T17" fmla="*/ 1 h 795"/>
                <a:gd name="T18" fmla="*/ 12 w 1596"/>
                <a:gd name="T19" fmla="*/ 1 h 795"/>
                <a:gd name="T20" fmla="*/ 9 w 1596"/>
                <a:gd name="T21" fmla="*/ 1 h 795"/>
                <a:gd name="T22" fmla="*/ 9 w 1596"/>
                <a:gd name="T23" fmla="*/ 4 h 795"/>
                <a:gd name="T24" fmla="*/ 10 w 1596"/>
                <a:gd name="T25" fmla="*/ 5 h 795"/>
                <a:gd name="T26" fmla="*/ 10 w 1596"/>
                <a:gd name="T27" fmla="*/ 6 h 795"/>
                <a:gd name="T28" fmla="*/ 9 w 1596"/>
                <a:gd name="T29" fmla="*/ 6 h 795"/>
                <a:gd name="T30" fmla="*/ 7 w 1596"/>
                <a:gd name="T31" fmla="*/ 5 h 795"/>
                <a:gd name="T32" fmla="*/ 6 w 1596"/>
                <a:gd name="T33" fmla="*/ 6 h 795"/>
                <a:gd name="T34" fmla="*/ 5 w 1596"/>
                <a:gd name="T35" fmla="*/ 5 h 795"/>
                <a:gd name="T36" fmla="*/ 2 w 1596"/>
                <a:gd name="T37" fmla="*/ 5 h 795"/>
                <a:gd name="T38" fmla="*/ 1 w 1596"/>
                <a:gd name="T39" fmla="*/ 6 h 795"/>
                <a:gd name="T40" fmla="*/ 1 w 1596"/>
                <a:gd name="T41" fmla="*/ 7 h 795"/>
                <a:gd name="T42" fmla="*/ 0 w 1596"/>
                <a:gd name="T43" fmla="*/ 7 h 795"/>
                <a:gd name="T44" fmla="*/ 0 w 1596"/>
                <a:gd name="T45" fmla="*/ 9 h 795"/>
                <a:gd name="T46" fmla="*/ 1 w 1596"/>
                <a:gd name="T47" fmla="*/ 10 h 795"/>
                <a:gd name="T48" fmla="*/ 2 w 1596"/>
                <a:gd name="T49" fmla="*/ 10 h 795"/>
                <a:gd name="T50" fmla="*/ 3 w 1596"/>
                <a:gd name="T51" fmla="*/ 12 h 795"/>
                <a:gd name="T52" fmla="*/ 7 w 1596"/>
                <a:gd name="T53" fmla="*/ 11 h 795"/>
                <a:gd name="T54" fmla="*/ 6 w 1596"/>
                <a:gd name="T55" fmla="*/ 13 h 795"/>
                <a:gd name="T56" fmla="*/ 4 w 1596"/>
                <a:gd name="T57" fmla="*/ 15 h 795"/>
                <a:gd name="T58" fmla="*/ 7 w 1596"/>
                <a:gd name="T59" fmla="*/ 17 h 795"/>
                <a:gd name="T60" fmla="*/ 8 w 1596"/>
                <a:gd name="T61" fmla="*/ 17 h 795"/>
                <a:gd name="T62" fmla="*/ 9 w 1596"/>
                <a:gd name="T63" fmla="*/ 17 h 795"/>
                <a:gd name="T64" fmla="*/ 9 w 1596"/>
                <a:gd name="T65" fmla="*/ 13 h 795"/>
                <a:gd name="T66" fmla="*/ 11 w 1596"/>
                <a:gd name="T67" fmla="*/ 12 h 795"/>
                <a:gd name="T68" fmla="*/ 11 w 1596"/>
                <a:gd name="T69" fmla="*/ 11 h 795"/>
                <a:gd name="T70" fmla="*/ 12 w 1596"/>
                <a:gd name="T71" fmla="*/ 11 h 795"/>
                <a:gd name="T72" fmla="*/ 13 w 1596"/>
                <a:gd name="T73" fmla="*/ 12 h 795"/>
                <a:gd name="T74" fmla="*/ 13 w 1596"/>
                <a:gd name="T75" fmla="*/ 13 h 795"/>
                <a:gd name="T76" fmla="*/ 14 w 1596"/>
                <a:gd name="T77" fmla="*/ 15 h 795"/>
                <a:gd name="T78" fmla="*/ 17 w 1596"/>
                <a:gd name="T79" fmla="*/ 15 h 795"/>
                <a:gd name="T80" fmla="*/ 17 w 1596"/>
                <a:gd name="T81" fmla="*/ 17 h 795"/>
                <a:gd name="T82" fmla="*/ 18 w 1596"/>
                <a:gd name="T83" fmla="*/ 19 h 795"/>
                <a:gd name="T84" fmla="*/ 21 w 1596"/>
                <a:gd name="T85" fmla="*/ 18 h 795"/>
                <a:gd name="T86" fmla="*/ 23 w 1596"/>
                <a:gd name="T87" fmla="*/ 18 h 795"/>
                <a:gd name="T88" fmla="*/ 23 w 1596"/>
                <a:gd name="T89" fmla="*/ 17 h 795"/>
                <a:gd name="T90" fmla="*/ 23 w 1596"/>
                <a:gd name="T91" fmla="*/ 16 h 795"/>
                <a:gd name="T92" fmla="*/ 25 w 1596"/>
                <a:gd name="T93" fmla="*/ 17 h 795"/>
                <a:gd name="T94" fmla="*/ 27 w 1596"/>
                <a:gd name="T95" fmla="*/ 16 h 795"/>
                <a:gd name="T96" fmla="*/ 31 w 1596"/>
                <a:gd name="T97" fmla="*/ 17 h 795"/>
                <a:gd name="T98" fmla="*/ 31 w 1596"/>
                <a:gd name="T99" fmla="*/ 14 h 795"/>
                <a:gd name="T100" fmla="*/ 34 w 1596"/>
                <a:gd name="T101" fmla="*/ 11 h 79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596"/>
                <a:gd name="T154" fmla="*/ 0 h 795"/>
                <a:gd name="T155" fmla="*/ 1596 w 1596"/>
                <a:gd name="T156" fmla="*/ 795 h 79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596" h="795">
                  <a:moveTo>
                    <a:pt x="1561" y="408"/>
                  </a:moveTo>
                  <a:lnTo>
                    <a:pt x="1596" y="391"/>
                  </a:lnTo>
                  <a:lnTo>
                    <a:pt x="1516" y="328"/>
                  </a:lnTo>
                  <a:lnTo>
                    <a:pt x="1467" y="354"/>
                  </a:lnTo>
                  <a:lnTo>
                    <a:pt x="1395" y="331"/>
                  </a:lnTo>
                  <a:lnTo>
                    <a:pt x="1358" y="311"/>
                  </a:lnTo>
                  <a:lnTo>
                    <a:pt x="1327" y="311"/>
                  </a:lnTo>
                  <a:lnTo>
                    <a:pt x="1310" y="272"/>
                  </a:lnTo>
                  <a:lnTo>
                    <a:pt x="1297" y="246"/>
                  </a:lnTo>
                  <a:lnTo>
                    <a:pt x="1273" y="246"/>
                  </a:lnTo>
                  <a:lnTo>
                    <a:pt x="1247" y="246"/>
                  </a:lnTo>
                  <a:lnTo>
                    <a:pt x="1226" y="257"/>
                  </a:lnTo>
                  <a:lnTo>
                    <a:pt x="1186" y="212"/>
                  </a:lnTo>
                  <a:lnTo>
                    <a:pt x="1171" y="220"/>
                  </a:lnTo>
                  <a:lnTo>
                    <a:pt x="1150" y="230"/>
                  </a:lnTo>
                  <a:lnTo>
                    <a:pt x="1133" y="239"/>
                  </a:lnTo>
                  <a:lnTo>
                    <a:pt x="1098" y="207"/>
                  </a:lnTo>
                  <a:lnTo>
                    <a:pt x="1017" y="134"/>
                  </a:lnTo>
                  <a:lnTo>
                    <a:pt x="958" y="89"/>
                  </a:lnTo>
                  <a:lnTo>
                    <a:pt x="919" y="50"/>
                  </a:lnTo>
                  <a:lnTo>
                    <a:pt x="852" y="97"/>
                  </a:lnTo>
                  <a:lnTo>
                    <a:pt x="841" y="62"/>
                  </a:lnTo>
                  <a:lnTo>
                    <a:pt x="750" y="58"/>
                  </a:lnTo>
                  <a:lnTo>
                    <a:pt x="739" y="58"/>
                  </a:lnTo>
                  <a:lnTo>
                    <a:pt x="696" y="0"/>
                  </a:lnTo>
                  <a:lnTo>
                    <a:pt x="654" y="8"/>
                  </a:lnTo>
                  <a:lnTo>
                    <a:pt x="623" y="31"/>
                  </a:lnTo>
                  <a:lnTo>
                    <a:pt x="566" y="44"/>
                  </a:lnTo>
                  <a:lnTo>
                    <a:pt x="546" y="32"/>
                  </a:lnTo>
                  <a:lnTo>
                    <a:pt x="516" y="67"/>
                  </a:lnTo>
                  <a:lnTo>
                    <a:pt x="492" y="62"/>
                  </a:lnTo>
                  <a:lnTo>
                    <a:pt x="409" y="70"/>
                  </a:lnTo>
                  <a:lnTo>
                    <a:pt x="395" y="67"/>
                  </a:lnTo>
                  <a:lnTo>
                    <a:pt x="384" y="75"/>
                  </a:lnTo>
                  <a:lnTo>
                    <a:pt x="417" y="119"/>
                  </a:lnTo>
                  <a:lnTo>
                    <a:pt x="395" y="159"/>
                  </a:lnTo>
                  <a:lnTo>
                    <a:pt x="396" y="189"/>
                  </a:lnTo>
                  <a:lnTo>
                    <a:pt x="396" y="204"/>
                  </a:lnTo>
                  <a:lnTo>
                    <a:pt x="441" y="204"/>
                  </a:lnTo>
                  <a:lnTo>
                    <a:pt x="454" y="230"/>
                  </a:lnTo>
                  <a:lnTo>
                    <a:pt x="454" y="257"/>
                  </a:lnTo>
                  <a:lnTo>
                    <a:pt x="441" y="263"/>
                  </a:lnTo>
                  <a:lnTo>
                    <a:pt x="425" y="246"/>
                  </a:lnTo>
                  <a:lnTo>
                    <a:pt x="405" y="257"/>
                  </a:lnTo>
                  <a:lnTo>
                    <a:pt x="395" y="269"/>
                  </a:lnTo>
                  <a:lnTo>
                    <a:pt x="361" y="246"/>
                  </a:lnTo>
                  <a:lnTo>
                    <a:pt x="351" y="224"/>
                  </a:lnTo>
                  <a:lnTo>
                    <a:pt x="322" y="235"/>
                  </a:lnTo>
                  <a:lnTo>
                    <a:pt x="322" y="243"/>
                  </a:lnTo>
                  <a:lnTo>
                    <a:pt x="302" y="224"/>
                  </a:lnTo>
                  <a:lnTo>
                    <a:pt x="273" y="246"/>
                  </a:lnTo>
                  <a:lnTo>
                    <a:pt x="240" y="257"/>
                  </a:lnTo>
                  <a:lnTo>
                    <a:pt x="229" y="246"/>
                  </a:lnTo>
                  <a:lnTo>
                    <a:pt x="221" y="224"/>
                  </a:lnTo>
                  <a:lnTo>
                    <a:pt x="176" y="220"/>
                  </a:lnTo>
                  <a:lnTo>
                    <a:pt x="103" y="216"/>
                  </a:lnTo>
                  <a:lnTo>
                    <a:pt x="85" y="220"/>
                  </a:lnTo>
                  <a:lnTo>
                    <a:pt x="81" y="235"/>
                  </a:lnTo>
                  <a:lnTo>
                    <a:pt x="69" y="230"/>
                  </a:lnTo>
                  <a:lnTo>
                    <a:pt x="54" y="254"/>
                  </a:lnTo>
                  <a:lnTo>
                    <a:pt x="43" y="272"/>
                  </a:lnTo>
                  <a:lnTo>
                    <a:pt x="43" y="281"/>
                  </a:lnTo>
                  <a:lnTo>
                    <a:pt x="51" y="299"/>
                  </a:lnTo>
                  <a:lnTo>
                    <a:pt x="39" y="304"/>
                  </a:lnTo>
                  <a:lnTo>
                    <a:pt x="28" y="272"/>
                  </a:lnTo>
                  <a:lnTo>
                    <a:pt x="7" y="276"/>
                  </a:lnTo>
                  <a:lnTo>
                    <a:pt x="0" y="318"/>
                  </a:lnTo>
                  <a:lnTo>
                    <a:pt x="0" y="343"/>
                  </a:lnTo>
                  <a:lnTo>
                    <a:pt x="0" y="366"/>
                  </a:lnTo>
                  <a:lnTo>
                    <a:pt x="11" y="387"/>
                  </a:lnTo>
                  <a:lnTo>
                    <a:pt x="20" y="399"/>
                  </a:lnTo>
                  <a:lnTo>
                    <a:pt x="20" y="424"/>
                  </a:lnTo>
                  <a:lnTo>
                    <a:pt x="39" y="422"/>
                  </a:lnTo>
                  <a:lnTo>
                    <a:pt x="62" y="403"/>
                  </a:lnTo>
                  <a:lnTo>
                    <a:pt x="74" y="422"/>
                  </a:lnTo>
                  <a:lnTo>
                    <a:pt x="91" y="445"/>
                  </a:lnTo>
                  <a:lnTo>
                    <a:pt x="103" y="468"/>
                  </a:lnTo>
                  <a:lnTo>
                    <a:pt x="121" y="512"/>
                  </a:lnTo>
                  <a:lnTo>
                    <a:pt x="157" y="501"/>
                  </a:lnTo>
                  <a:lnTo>
                    <a:pt x="209" y="489"/>
                  </a:lnTo>
                  <a:lnTo>
                    <a:pt x="291" y="477"/>
                  </a:lnTo>
                  <a:lnTo>
                    <a:pt x="312" y="506"/>
                  </a:lnTo>
                  <a:lnTo>
                    <a:pt x="316" y="562"/>
                  </a:lnTo>
                  <a:lnTo>
                    <a:pt x="273" y="573"/>
                  </a:lnTo>
                  <a:lnTo>
                    <a:pt x="240" y="581"/>
                  </a:lnTo>
                  <a:lnTo>
                    <a:pt x="248" y="621"/>
                  </a:lnTo>
                  <a:lnTo>
                    <a:pt x="191" y="621"/>
                  </a:lnTo>
                  <a:lnTo>
                    <a:pt x="240" y="699"/>
                  </a:lnTo>
                  <a:lnTo>
                    <a:pt x="262" y="706"/>
                  </a:lnTo>
                  <a:lnTo>
                    <a:pt x="284" y="710"/>
                  </a:lnTo>
                  <a:lnTo>
                    <a:pt x="298" y="744"/>
                  </a:lnTo>
                  <a:lnTo>
                    <a:pt x="311" y="731"/>
                  </a:lnTo>
                  <a:lnTo>
                    <a:pt x="352" y="723"/>
                  </a:lnTo>
                  <a:lnTo>
                    <a:pt x="378" y="736"/>
                  </a:lnTo>
                  <a:lnTo>
                    <a:pt x="395" y="753"/>
                  </a:lnTo>
                  <a:lnTo>
                    <a:pt x="406" y="736"/>
                  </a:lnTo>
                  <a:lnTo>
                    <a:pt x="435" y="741"/>
                  </a:lnTo>
                  <a:lnTo>
                    <a:pt x="386" y="565"/>
                  </a:lnTo>
                  <a:lnTo>
                    <a:pt x="405" y="556"/>
                  </a:lnTo>
                  <a:lnTo>
                    <a:pt x="469" y="518"/>
                  </a:lnTo>
                  <a:lnTo>
                    <a:pt x="480" y="515"/>
                  </a:lnTo>
                  <a:lnTo>
                    <a:pt x="471" y="501"/>
                  </a:lnTo>
                  <a:lnTo>
                    <a:pt x="484" y="508"/>
                  </a:lnTo>
                  <a:lnTo>
                    <a:pt x="484" y="489"/>
                  </a:lnTo>
                  <a:lnTo>
                    <a:pt x="492" y="477"/>
                  </a:lnTo>
                  <a:lnTo>
                    <a:pt x="498" y="483"/>
                  </a:lnTo>
                  <a:lnTo>
                    <a:pt x="513" y="483"/>
                  </a:lnTo>
                  <a:lnTo>
                    <a:pt x="527" y="493"/>
                  </a:lnTo>
                  <a:lnTo>
                    <a:pt x="544" y="470"/>
                  </a:lnTo>
                  <a:lnTo>
                    <a:pt x="558" y="477"/>
                  </a:lnTo>
                  <a:lnTo>
                    <a:pt x="544" y="508"/>
                  </a:lnTo>
                  <a:lnTo>
                    <a:pt x="554" y="550"/>
                  </a:lnTo>
                  <a:lnTo>
                    <a:pt x="584" y="575"/>
                  </a:lnTo>
                  <a:lnTo>
                    <a:pt x="584" y="581"/>
                  </a:lnTo>
                  <a:lnTo>
                    <a:pt x="575" y="602"/>
                  </a:lnTo>
                  <a:lnTo>
                    <a:pt x="577" y="611"/>
                  </a:lnTo>
                  <a:lnTo>
                    <a:pt x="621" y="629"/>
                  </a:lnTo>
                  <a:lnTo>
                    <a:pt x="632" y="656"/>
                  </a:lnTo>
                  <a:lnTo>
                    <a:pt x="671" y="639"/>
                  </a:lnTo>
                  <a:lnTo>
                    <a:pt x="717" y="629"/>
                  </a:lnTo>
                  <a:lnTo>
                    <a:pt x="750" y="708"/>
                  </a:lnTo>
                  <a:lnTo>
                    <a:pt x="763" y="745"/>
                  </a:lnTo>
                  <a:lnTo>
                    <a:pt x="751" y="754"/>
                  </a:lnTo>
                  <a:lnTo>
                    <a:pt x="746" y="768"/>
                  </a:lnTo>
                  <a:lnTo>
                    <a:pt x="779" y="779"/>
                  </a:lnTo>
                  <a:lnTo>
                    <a:pt x="789" y="795"/>
                  </a:lnTo>
                  <a:lnTo>
                    <a:pt x="835" y="779"/>
                  </a:lnTo>
                  <a:lnTo>
                    <a:pt x="848" y="795"/>
                  </a:lnTo>
                  <a:lnTo>
                    <a:pt x="882" y="776"/>
                  </a:lnTo>
                  <a:lnTo>
                    <a:pt x="904" y="771"/>
                  </a:lnTo>
                  <a:lnTo>
                    <a:pt x="930" y="777"/>
                  </a:lnTo>
                  <a:lnTo>
                    <a:pt x="989" y="777"/>
                  </a:lnTo>
                  <a:lnTo>
                    <a:pt x="977" y="764"/>
                  </a:lnTo>
                  <a:lnTo>
                    <a:pt x="977" y="741"/>
                  </a:lnTo>
                  <a:lnTo>
                    <a:pt x="984" y="726"/>
                  </a:lnTo>
                  <a:lnTo>
                    <a:pt x="984" y="714"/>
                  </a:lnTo>
                  <a:lnTo>
                    <a:pt x="967" y="702"/>
                  </a:lnTo>
                  <a:lnTo>
                    <a:pt x="1004" y="698"/>
                  </a:lnTo>
                  <a:lnTo>
                    <a:pt x="1039" y="702"/>
                  </a:lnTo>
                  <a:lnTo>
                    <a:pt x="1047" y="714"/>
                  </a:lnTo>
                  <a:lnTo>
                    <a:pt x="1071" y="708"/>
                  </a:lnTo>
                  <a:lnTo>
                    <a:pt x="1055" y="673"/>
                  </a:lnTo>
                  <a:lnTo>
                    <a:pt x="1073" y="669"/>
                  </a:lnTo>
                  <a:lnTo>
                    <a:pt x="1166" y="683"/>
                  </a:lnTo>
                  <a:lnTo>
                    <a:pt x="1241" y="691"/>
                  </a:lnTo>
                  <a:lnTo>
                    <a:pt x="1297" y="719"/>
                  </a:lnTo>
                  <a:lnTo>
                    <a:pt x="1327" y="719"/>
                  </a:lnTo>
                  <a:lnTo>
                    <a:pt x="1336" y="753"/>
                  </a:lnTo>
                  <a:lnTo>
                    <a:pt x="1358" y="683"/>
                  </a:lnTo>
                  <a:lnTo>
                    <a:pt x="1327" y="607"/>
                  </a:lnTo>
                  <a:lnTo>
                    <a:pt x="1422" y="581"/>
                  </a:lnTo>
                  <a:lnTo>
                    <a:pt x="1436" y="539"/>
                  </a:lnTo>
                  <a:lnTo>
                    <a:pt x="1448" y="477"/>
                  </a:lnTo>
                  <a:lnTo>
                    <a:pt x="1545" y="483"/>
                  </a:lnTo>
                  <a:lnTo>
                    <a:pt x="1561" y="408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8" name="Freeform 492">
              <a:extLst>
                <a:ext uri="{FF2B5EF4-FFF2-40B4-BE49-F238E27FC236}">
                  <a16:creationId xmlns:a16="http://schemas.microsoft.com/office/drawing/2014/main" id="{05389623-5B2B-4952-9891-6D967887D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3212" y="2962032"/>
              <a:ext cx="336945" cy="224356"/>
            </a:xfrm>
            <a:custGeom>
              <a:avLst/>
              <a:gdLst>
                <a:gd name="T0" fmla="*/ 1 w 697"/>
                <a:gd name="T1" fmla="*/ 5 h 492"/>
                <a:gd name="T2" fmla="*/ 2 w 697"/>
                <a:gd name="T3" fmla="*/ 4 h 492"/>
                <a:gd name="T4" fmla="*/ 2 w 697"/>
                <a:gd name="T5" fmla="*/ 4 h 492"/>
                <a:gd name="T6" fmla="*/ 3 w 697"/>
                <a:gd name="T7" fmla="*/ 4 h 492"/>
                <a:gd name="T8" fmla="*/ 4 w 697"/>
                <a:gd name="T9" fmla="*/ 4 h 492"/>
                <a:gd name="T10" fmla="*/ 4 w 697"/>
                <a:gd name="T11" fmla="*/ 5 h 492"/>
                <a:gd name="T12" fmla="*/ 4 w 697"/>
                <a:gd name="T13" fmla="*/ 5 h 492"/>
                <a:gd name="T14" fmla="*/ 5 w 697"/>
                <a:gd name="T15" fmla="*/ 7 h 492"/>
                <a:gd name="T16" fmla="*/ 5 w 697"/>
                <a:gd name="T17" fmla="*/ 6 h 492"/>
                <a:gd name="T18" fmla="*/ 6 w 697"/>
                <a:gd name="T19" fmla="*/ 7 h 492"/>
                <a:gd name="T20" fmla="*/ 8 w 697"/>
                <a:gd name="T21" fmla="*/ 8 h 492"/>
                <a:gd name="T22" fmla="*/ 9 w 697"/>
                <a:gd name="T23" fmla="*/ 9 h 492"/>
                <a:gd name="T24" fmla="*/ 10 w 697"/>
                <a:gd name="T25" fmla="*/ 10 h 492"/>
                <a:gd name="T26" fmla="*/ 11 w 697"/>
                <a:gd name="T27" fmla="*/ 11 h 492"/>
                <a:gd name="T28" fmla="*/ 12 w 697"/>
                <a:gd name="T29" fmla="*/ 10 h 492"/>
                <a:gd name="T30" fmla="*/ 12 w 697"/>
                <a:gd name="T31" fmla="*/ 9 h 492"/>
                <a:gd name="T32" fmla="*/ 11 w 697"/>
                <a:gd name="T33" fmla="*/ 7 h 492"/>
                <a:gd name="T34" fmla="*/ 12 w 697"/>
                <a:gd name="T35" fmla="*/ 7 h 492"/>
                <a:gd name="T36" fmla="*/ 14 w 697"/>
                <a:gd name="T37" fmla="*/ 7 h 492"/>
                <a:gd name="T38" fmla="*/ 16 w 697"/>
                <a:gd name="T39" fmla="*/ 7 h 492"/>
                <a:gd name="T40" fmla="*/ 16 w 697"/>
                <a:gd name="T41" fmla="*/ 6 h 492"/>
                <a:gd name="T42" fmla="*/ 13 w 697"/>
                <a:gd name="T43" fmla="*/ 6 h 492"/>
                <a:gd name="T44" fmla="*/ 12 w 697"/>
                <a:gd name="T45" fmla="*/ 6 h 492"/>
                <a:gd name="T46" fmla="*/ 11 w 697"/>
                <a:gd name="T47" fmla="*/ 7 h 492"/>
                <a:gd name="T48" fmla="*/ 10 w 697"/>
                <a:gd name="T49" fmla="*/ 6 h 492"/>
                <a:gd name="T50" fmla="*/ 9 w 697"/>
                <a:gd name="T51" fmla="*/ 7 h 492"/>
                <a:gd name="T52" fmla="*/ 9 w 697"/>
                <a:gd name="T53" fmla="*/ 6 h 492"/>
                <a:gd name="T54" fmla="*/ 9 w 697"/>
                <a:gd name="T55" fmla="*/ 5 h 492"/>
                <a:gd name="T56" fmla="*/ 9 w 697"/>
                <a:gd name="T57" fmla="*/ 4 h 492"/>
                <a:gd name="T58" fmla="*/ 6 w 697"/>
                <a:gd name="T59" fmla="*/ 3 h 492"/>
                <a:gd name="T60" fmla="*/ 5 w 697"/>
                <a:gd name="T61" fmla="*/ 2 h 492"/>
                <a:gd name="T62" fmla="*/ 3 w 697"/>
                <a:gd name="T63" fmla="*/ 3 h 492"/>
                <a:gd name="T64" fmla="*/ 2 w 697"/>
                <a:gd name="T65" fmla="*/ 1 h 492"/>
                <a:gd name="T66" fmla="*/ 2 w 697"/>
                <a:gd name="T67" fmla="*/ 0 h 492"/>
                <a:gd name="T68" fmla="*/ 1 w 697"/>
                <a:gd name="T69" fmla="*/ 5 h 4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97"/>
                <a:gd name="T106" fmla="*/ 0 h 492"/>
                <a:gd name="T107" fmla="*/ 697 w 697"/>
                <a:gd name="T108" fmla="*/ 492 h 4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97" h="492">
                  <a:moveTo>
                    <a:pt x="49" y="226"/>
                  </a:moveTo>
                  <a:lnTo>
                    <a:pt x="65" y="221"/>
                  </a:lnTo>
                  <a:lnTo>
                    <a:pt x="72" y="202"/>
                  </a:lnTo>
                  <a:lnTo>
                    <a:pt x="81" y="184"/>
                  </a:lnTo>
                  <a:lnTo>
                    <a:pt x="98" y="193"/>
                  </a:lnTo>
                  <a:lnTo>
                    <a:pt x="94" y="168"/>
                  </a:lnTo>
                  <a:lnTo>
                    <a:pt x="112" y="158"/>
                  </a:lnTo>
                  <a:lnTo>
                    <a:pt x="124" y="176"/>
                  </a:lnTo>
                  <a:lnTo>
                    <a:pt x="141" y="176"/>
                  </a:lnTo>
                  <a:lnTo>
                    <a:pt x="158" y="187"/>
                  </a:lnTo>
                  <a:lnTo>
                    <a:pt x="168" y="193"/>
                  </a:lnTo>
                  <a:lnTo>
                    <a:pt x="168" y="199"/>
                  </a:lnTo>
                  <a:lnTo>
                    <a:pt x="169" y="214"/>
                  </a:lnTo>
                  <a:lnTo>
                    <a:pt x="189" y="221"/>
                  </a:lnTo>
                  <a:lnTo>
                    <a:pt x="189" y="244"/>
                  </a:lnTo>
                  <a:lnTo>
                    <a:pt x="205" y="276"/>
                  </a:lnTo>
                  <a:lnTo>
                    <a:pt x="225" y="280"/>
                  </a:lnTo>
                  <a:lnTo>
                    <a:pt x="230" y="272"/>
                  </a:lnTo>
                  <a:lnTo>
                    <a:pt x="251" y="258"/>
                  </a:lnTo>
                  <a:lnTo>
                    <a:pt x="270" y="276"/>
                  </a:lnTo>
                  <a:lnTo>
                    <a:pt x="290" y="306"/>
                  </a:lnTo>
                  <a:lnTo>
                    <a:pt x="325" y="344"/>
                  </a:lnTo>
                  <a:lnTo>
                    <a:pt x="383" y="360"/>
                  </a:lnTo>
                  <a:lnTo>
                    <a:pt x="386" y="384"/>
                  </a:lnTo>
                  <a:lnTo>
                    <a:pt x="423" y="400"/>
                  </a:lnTo>
                  <a:lnTo>
                    <a:pt x="440" y="425"/>
                  </a:lnTo>
                  <a:lnTo>
                    <a:pt x="427" y="491"/>
                  </a:lnTo>
                  <a:lnTo>
                    <a:pt x="459" y="492"/>
                  </a:lnTo>
                  <a:lnTo>
                    <a:pt x="485" y="457"/>
                  </a:lnTo>
                  <a:lnTo>
                    <a:pt x="498" y="440"/>
                  </a:lnTo>
                  <a:lnTo>
                    <a:pt x="507" y="421"/>
                  </a:lnTo>
                  <a:lnTo>
                    <a:pt x="501" y="387"/>
                  </a:lnTo>
                  <a:lnTo>
                    <a:pt x="473" y="373"/>
                  </a:lnTo>
                  <a:lnTo>
                    <a:pt x="481" y="314"/>
                  </a:lnTo>
                  <a:lnTo>
                    <a:pt x="505" y="290"/>
                  </a:lnTo>
                  <a:lnTo>
                    <a:pt x="527" y="298"/>
                  </a:lnTo>
                  <a:lnTo>
                    <a:pt x="579" y="287"/>
                  </a:lnTo>
                  <a:lnTo>
                    <a:pt x="586" y="311"/>
                  </a:lnTo>
                  <a:lnTo>
                    <a:pt x="614" y="310"/>
                  </a:lnTo>
                  <a:lnTo>
                    <a:pt x="680" y="306"/>
                  </a:lnTo>
                  <a:lnTo>
                    <a:pt x="697" y="276"/>
                  </a:lnTo>
                  <a:lnTo>
                    <a:pt x="680" y="261"/>
                  </a:lnTo>
                  <a:lnTo>
                    <a:pt x="637" y="261"/>
                  </a:lnTo>
                  <a:lnTo>
                    <a:pt x="566" y="261"/>
                  </a:lnTo>
                  <a:lnTo>
                    <a:pt x="538" y="261"/>
                  </a:lnTo>
                  <a:lnTo>
                    <a:pt x="510" y="256"/>
                  </a:lnTo>
                  <a:lnTo>
                    <a:pt x="462" y="280"/>
                  </a:lnTo>
                  <a:lnTo>
                    <a:pt x="457" y="276"/>
                  </a:lnTo>
                  <a:lnTo>
                    <a:pt x="449" y="264"/>
                  </a:lnTo>
                  <a:lnTo>
                    <a:pt x="426" y="272"/>
                  </a:lnTo>
                  <a:lnTo>
                    <a:pt x="403" y="280"/>
                  </a:lnTo>
                  <a:lnTo>
                    <a:pt x="398" y="275"/>
                  </a:lnTo>
                  <a:lnTo>
                    <a:pt x="394" y="264"/>
                  </a:lnTo>
                  <a:lnTo>
                    <a:pt x="365" y="256"/>
                  </a:lnTo>
                  <a:lnTo>
                    <a:pt x="360" y="253"/>
                  </a:lnTo>
                  <a:lnTo>
                    <a:pt x="364" y="239"/>
                  </a:lnTo>
                  <a:lnTo>
                    <a:pt x="378" y="230"/>
                  </a:lnTo>
                  <a:lnTo>
                    <a:pt x="360" y="183"/>
                  </a:lnTo>
                  <a:lnTo>
                    <a:pt x="331" y="114"/>
                  </a:lnTo>
                  <a:lnTo>
                    <a:pt x="247" y="137"/>
                  </a:lnTo>
                  <a:lnTo>
                    <a:pt x="230" y="114"/>
                  </a:lnTo>
                  <a:lnTo>
                    <a:pt x="191" y="96"/>
                  </a:lnTo>
                  <a:lnTo>
                    <a:pt x="158" y="123"/>
                  </a:lnTo>
                  <a:lnTo>
                    <a:pt x="126" y="116"/>
                  </a:lnTo>
                  <a:lnTo>
                    <a:pt x="89" y="87"/>
                  </a:lnTo>
                  <a:lnTo>
                    <a:pt x="83" y="51"/>
                  </a:lnTo>
                  <a:lnTo>
                    <a:pt x="85" y="26"/>
                  </a:lnTo>
                  <a:lnTo>
                    <a:pt x="83" y="0"/>
                  </a:lnTo>
                  <a:lnTo>
                    <a:pt x="0" y="51"/>
                  </a:lnTo>
                  <a:lnTo>
                    <a:pt x="49" y="22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49" name="Freeform 493">
              <a:extLst>
                <a:ext uri="{FF2B5EF4-FFF2-40B4-BE49-F238E27FC236}">
                  <a16:creationId xmlns:a16="http://schemas.microsoft.com/office/drawing/2014/main" id="{F13AD8DA-8DA0-4102-9E70-7B45488BF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1094" y="3035227"/>
              <a:ext cx="256078" cy="195715"/>
            </a:xfrm>
            <a:custGeom>
              <a:avLst/>
              <a:gdLst>
                <a:gd name="T0" fmla="*/ 0 w 534"/>
                <a:gd name="T1" fmla="*/ 1 h 433"/>
                <a:gd name="T2" fmla="*/ 0 w 534"/>
                <a:gd name="T3" fmla="*/ 3 h 433"/>
                <a:gd name="T4" fmla="*/ 1 w 534"/>
                <a:gd name="T5" fmla="*/ 2 h 433"/>
                <a:gd name="T6" fmla="*/ 2 w 534"/>
                <a:gd name="T7" fmla="*/ 3 h 433"/>
                <a:gd name="T8" fmla="*/ 1 w 534"/>
                <a:gd name="T9" fmla="*/ 3 h 433"/>
                <a:gd name="T10" fmla="*/ 0 w 534"/>
                <a:gd name="T11" fmla="*/ 3 h 433"/>
                <a:gd name="T12" fmla="*/ 0 w 534"/>
                <a:gd name="T13" fmla="*/ 4 h 433"/>
                <a:gd name="T14" fmla="*/ 0 w 534"/>
                <a:gd name="T15" fmla="*/ 4 h 433"/>
                <a:gd name="T16" fmla="*/ 1 w 534"/>
                <a:gd name="T17" fmla="*/ 5 h 433"/>
                <a:gd name="T18" fmla="*/ 1 w 534"/>
                <a:gd name="T19" fmla="*/ 5 h 433"/>
                <a:gd name="T20" fmla="*/ 1 w 534"/>
                <a:gd name="T21" fmla="*/ 5 h 433"/>
                <a:gd name="T22" fmla="*/ 1 w 534"/>
                <a:gd name="T23" fmla="*/ 7 h 433"/>
                <a:gd name="T24" fmla="*/ 3 w 534"/>
                <a:gd name="T25" fmla="*/ 7 h 433"/>
                <a:gd name="T26" fmla="*/ 4 w 534"/>
                <a:gd name="T27" fmla="*/ 6 h 433"/>
                <a:gd name="T28" fmla="*/ 6 w 534"/>
                <a:gd name="T29" fmla="*/ 7 h 433"/>
                <a:gd name="T30" fmla="*/ 7 w 534"/>
                <a:gd name="T31" fmla="*/ 8 h 433"/>
                <a:gd name="T32" fmla="*/ 7 w 534"/>
                <a:gd name="T33" fmla="*/ 9 h 433"/>
                <a:gd name="T34" fmla="*/ 7 w 534"/>
                <a:gd name="T35" fmla="*/ 9 h 433"/>
                <a:gd name="T36" fmla="*/ 9 w 534"/>
                <a:gd name="T37" fmla="*/ 10 h 433"/>
                <a:gd name="T38" fmla="*/ 11 w 534"/>
                <a:gd name="T39" fmla="*/ 7 h 433"/>
                <a:gd name="T40" fmla="*/ 12 w 534"/>
                <a:gd name="T41" fmla="*/ 7 h 433"/>
                <a:gd name="T42" fmla="*/ 12 w 534"/>
                <a:gd name="T43" fmla="*/ 7 h 433"/>
                <a:gd name="T44" fmla="*/ 12 w 534"/>
                <a:gd name="T45" fmla="*/ 6 h 433"/>
                <a:gd name="T46" fmla="*/ 12 w 534"/>
                <a:gd name="T47" fmla="*/ 5 h 433"/>
                <a:gd name="T48" fmla="*/ 11 w 534"/>
                <a:gd name="T49" fmla="*/ 5 h 433"/>
                <a:gd name="T50" fmla="*/ 11 w 534"/>
                <a:gd name="T51" fmla="*/ 5 h 433"/>
                <a:gd name="T52" fmla="*/ 10 w 534"/>
                <a:gd name="T53" fmla="*/ 4 h 433"/>
                <a:gd name="T54" fmla="*/ 9 w 534"/>
                <a:gd name="T55" fmla="*/ 3 h 433"/>
                <a:gd name="T56" fmla="*/ 9 w 534"/>
                <a:gd name="T57" fmla="*/ 3 h 433"/>
                <a:gd name="T58" fmla="*/ 8 w 534"/>
                <a:gd name="T59" fmla="*/ 2 h 433"/>
                <a:gd name="T60" fmla="*/ 7 w 534"/>
                <a:gd name="T61" fmla="*/ 3 h 433"/>
                <a:gd name="T62" fmla="*/ 7 w 534"/>
                <a:gd name="T63" fmla="*/ 3 h 433"/>
                <a:gd name="T64" fmla="*/ 7 w 534"/>
                <a:gd name="T65" fmla="*/ 3 h 433"/>
                <a:gd name="T66" fmla="*/ 7 w 534"/>
                <a:gd name="T67" fmla="*/ 2 h 433"/>
                <a:gd name="T68" fmla="*/ 7 w 534"/>
                <a:gd name="T69" fmla="*/ 1 h 433"/>
                <a:gd name="T70" fmla="*/ 6 w 534"/>
                <a:gd name="T71" fmla="*/ 1 h 433"/>
                <a:gd name="T72" fmla="*/ 6 w 534"/>
                <a:gd name="T73" fmla="*/ 1 h 433"/>
                <a:gd name="T74" fmla="*/ 5 w 534"/>
                <a:gd name="T75" fmla="*/ 0 h 433"/>
                <a:gd name="T76" fmla="*/ 5 w 534"/>
                <a:gd name="T77" fmla="*/ 0 h 433"/>
                <a:gd name="T78" fmla="*/ 5 w 534"/>
                <a:gd name="T79" fmla="*/ 0 h 433"/>
                <a:gd name="T80" fmla="*/ 4 w 534"/>
                <a:gd name="T81" fmla="*/ 0 h 433"/>
                <a:gd name="T82" fmla="*/ 5 w 534"/>
                <a:gd name="T83" fmla="*/ 1 h 433"/>
                <a:gd name="T84" fmla="*/ 4 w 534"/>
                <a:gd name="T85" fmla="*/ 1 h 433"/>
                <a:gd name="T86" fmla="*/ 4 w 534"/>
                <a:gd name="T87" fmla="*/ 1 h 433"/>
                <a:gd name="T88" fmla="*/ 4 w 534"/>
                <a:gd name="T89" fmla="*/ 1 h 433"/>
                <a:gd name="T90" fmla="*/ 3 w 534"/>
                <a:gd name="T91" fmla="*/ 1 h 433"/>
                <a:gd name="T92" fmla="*/ 3 w 534"/>
                <a:gd name="T93" fmla="*/ 1 h 433"/>
                <a:gd name="T94" fmla="*/ 2 w 534"/>
                <a:gd name="T95" fmla="*/ 2 h 433"/>
                <a:gd name="T96" fmla="*/ 2 w 534"/>
                <a:gd name="T97" fmla="*/ 1 h 433"/>
                <a:gd name="T98" fmla="*/ 1 w 534"/>
                <a:gd name="T99" fmla="*/ 1 h 433"/>
                <a:gd name="T100" fmla="*/ 0 w 534"/>
                <a:gd name="T101" fmla="*/ 1 h 4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34"/>
                <a:gd name="T154" fmla="*/ 0 h 433"/>
                <a:gd name="T155" fmla="*/ 534 w 534"/>
                <a:gd name="T156" fmla="*/ 433 h 43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34" h="433">
                  <a:moveTo>
                    <a:pt x="0" y="63"/>
                  </a:moveTo>
                  <a:lnTo>
                    <a:pt x="4" y="118"/>
                  </a:lnTo>
                  <a:lnTo>
                    <a:pt x="32" y="86"/>
                  </a:lnTo>
                  <a:lnTo>
                    <a:pt x="72" y="129"/>
                  </a:lnTo>
                  <a:lnTo>
                    <a:pt x="53" y="156"/>
                  </a:lnTo>
                  <a:lnTo>
                    <a:pt x="7" y="130"/>
                  </a:lnTo>
                  <a:lnTo>
                    <a:pt x="1" y="168"/>
                  </a:lnTo>
                  <a:lnTo>
                    <a:pt x="7" y="191"/>
                  </a:lnTo>
                  <a:lnTo>
                    <a:pt x="32" y="196"/>
                  </a:lnTo>
                  <a:lnTo>
                    <a:pt x="22" y="221"/>
                  </a:lnTo>
                  <a:lnTo>
                    <a:pt x="41" y="238"/>
                  </a:lnTo>
                  <a:lnTo>
                    <a:pt x="41" y="314"/>
                  </a:lnTo>
                  <a:lnTo>
                    <a:pt x="115" y="292"/>
                  </a:lnTo>
                  <a:lnTo>
                    <a:pt x="157" y="269"/>
                  </a:lnTo>
                  <a:lnTo>
                    <a:pt x="250" y="320"/>
                  </a:lnTo>
                  <a:lnTo>
                    <a:pt x="311" y="352"/>
                  </a:lnTo>
                  <a:lnTo>
                    <a:pt x="322" y="366"/>
                  </a:lnTo>
                  <a:lnTo>
                    <a:pt x="328" y="405"/>
                  </a:lnTo>
                  <a:lnTo>
                    <a:pt x="382" y="433"/>
                  </a:lnTo>
                  <a:lnTo>
                    <a:pt x="466" y="329"/>
                  </a:lnTo>
                  <a:lnTo>
                    <a:pt x="519" y="329"/>
                  </a:lnTo>
                  <a:lnTo>
                    <a:pt x="528" y="286"/>
                  </a:lnTo>
                  <a:lnTo>
                    <a:pt x="534" y="268"/>
                  </a:lnTo>
                  <a:lnTo>
                    <a:pt x="517" y="240"/>
                  </a:lnTo>
                  <a:lnTo>
                    <a:pt x="478" y="223"/>
                  </a:lnTo>
                  <a:lnTo>
                    <a:pt x="472" y="202"/>
                  </a:lnTo>
                  <a:lnTo>
                    <a:pt x="417" y="186"/>
                  </a:lnTo>
                  <a:lnTo>
                    <a:pt x="382" y="148"/>
                  </a:lnTo>
                  <a:lnTo>
                    <a:pt x="371" y="122"/>
                  </a:lnTo>
                  <a:lnTo>
                    <a:pt x="343" y="98"/>
                  </a:lnTo>
                  <a:lnTo>
                    <a:pt x="327" y="113"/>
                  </a:lnTo>
                  <a:lnTo>
                    <a:pt x="317" y="122"/>
                  </a:lnTo>
                  <a:lnTo>
                    <a:pt x="297" y="118"/>
                  </a:lnTo>
                  <a:lnTo>
                    <a:pt x="281" y="86"/>
                  </a:lnTo>
                  <a:lnTo>
                    <a:pt x="281" y="63"/>
                  </a:lnTo>
                  <a:lnTo>
                    <a:pt x="261" y="56"/>
                  </a:lnTo>
                  <a:lnTo>
                    <a:pt x="256" y="35"/>
                  </a:lnTo>
                  <a:lnTo>
                    <a:pt x="233" y="18"/>
                  </a:lnTo>
                  <a:lnTo>
                    <a:pt x="216" y="18"/>
                  </a:lnTo>
                  <a:lnTo>
                    <a:pt x="204" y="0"/>
                  </a:lnTo>
                  <a:lnTo>
                    <a:pt x="186" y="10"/>
                  </a:lnTo>
                  <a:lnTo>
                    <a:pt x="192" y="35"/>
                  </a:lnTo>
                  <a:lnTo>
                    <a:pt x="182" y="31"/>
                  </a:lnTo>
                  <a:lnTo>
                    <a:pt x="173" y="26"/>
                  </a:lnTo>
                  <a:lnTo>
                    <a:pt x="157" y="63"/>
                  </a:lnTo>
                  <a:lnTo>
                    <a:pt x="136" y="68"/>
                  </a:lnTo>
                  <a:lnTo>
                    <a:pt x="115" y="61"/>
                  </a:lnTo>
                  <a:lnTo>
                    <a:pt x="101" y="80"/>
                  </a:lnTo>
                  <a:lnTo>
                    <a:pt x="84" y="63"/>
                  </a:lnTo>
                  <a:lnTo>
                    <a:pt x="57" y="46"/>
                  </a:lnTo>
                  <a:lnTo>
                    <a:pt x="0" y="6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0" name="Freeform 494">
              <a:extLst>
                <a:ext uri="{FF2B5EF4-FFF2-40B4-BE49-F238E27FC236}">
                  <a16:creationId xmlns:a16="http://schemas.microsoft.com/office/drawing/2014/main" id="{F89FE6BD-A1FE-4344-BC96-B6002CC92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497" y="3033635"/>
              <a:ext cx="213960" cy="98653"/>
            </a:xfrm>
            <a:custGeom>
              <a:avLst/>
              <a:gdLst>
                <a:gd name="T0" fmla="*/ 3 w 444"/>
                <a:gd name="T1" fmla="*/ 3 h 219"/>
                <a:gd name="T2" fmla="*/ 2 w 444"/>
                <a:gd name="T3" fmla="*/ 3 h 219"/>
                <a:gd name="T4" fmla="*/ 0 w 444"/>
                <a:gd name="T5" fmla="*/ 4 h 219"/>
                <a:gd name="T6" fmla="*/ 0 w 444"/>
                <a:gd name="T7" fmla="*/ 4 h 219"/>
                <a:gd name="T8" fmla="*/ 0 w 444"/>
                <a:gd name="T9" fmla="*/ 5 h 219"/>
                <a:gd name="T10" fmla="*/ 1 w 444"/>
                <a:gd name="T11" fmla="*/ 5 h 219"/>
                <a:gd name="T12" fmla="*/ 3 w 444"/>
                <a:gd name="T13" fmla="*/ 5 h 219"/>
                <a:gd name="T14" fmla="*/ 4 w 444"/>
                <a:gd name="T15" fmla="*/ 5 h 219"/>
                <a:gd name="T16" fmla="*/ 5 w 444"/>
                <a:gd name="T17" fmla="*/ 5 h 219"/>
                <a:gd name="T18" fmla="*/ 5 w 444"/>
                <a:gd name="T19" fmla="*/ 4 h 219"/>
                <a:gd name="T20" fmla="*/ 6 w 444"/>
                <a:gd name="T21" fmla="*/ 4 h 219"/>
                <a:gd name="T22" fmla="*/ 7 w 444"/>
                <a:gd name="T23" fmla="*/ 4 h 219"/>
                <a:gd name="T24" fmla="*/ 7 w 444"/>
                <a:gd name="T25" fmla="*/ 4 h 219"/>
                <a:gd name="T26" fmla="*/ 9 w 444"/>
                <a:gd name="T27" fmla="*/ 3 h 219"/>
                <a:gd name="T28" fmla="*/ 10 w 444"/>
                <a:gd name="T29" fmla="*/ 2 h 219"/>
                <a:gd name="T30" fmla="*/ 10 w 444"/>
                <a:gd name="T31" fmla="*/ 2 h 219"/>
                <a:gd name="T32" fmla="*/ 10 w 444"/>
                <a:gd name="T33" fmla="*/ 1 h 219"/>
                <a:gd name="T34" fmla="*/ 9 w 444"/>
                <a:gd name="T35" fmla="*/ 1 h 219"/>
                <a:gd name="T36" fmla="*/ 9 w 444"/>
                <a:gd name="T37" fmla="*/ 1 h 219"/>
                <a:gd name="T38" fmla="*/ 8 w 444"/>
                <a:gd name="T39" fmla="*/ 1 h 219"/>
                <a:gd name="T40" fmla="*/ 7 w 444"/>
                <a:gd name="T41" fmla="*/ 0 h 219"/>
                <a:gd name="T42" fmla="*/ 4 w 444"/>
                <a:gd name="T43" fmla="*/ 0 h 219"/>
                <a:gd name="T44" fmla="*/ 4 w 444"/>
                <a:gd name="T45" fmla="*/ 0 h 219"/>
                <a:gd name="T46" fmla="*/ 4 w 444"/>
                <a:gd name="T47" fmla="*/ 1 h 219"/>
                <a:gd name="T48" fmla="*/ 4 w 444"/>
                <a:gd name="T49" fmla="*/ 1 h 219"/>
                <a:gd name="T50" fmla="*/ 4 w 444"/>
                <a:gd name="T51" fmla="*/ 1 h 219"/>
                <a:gd name="T52" fmla="*/ 3 w 444"/>
                <a:gd name="T53" fmla="*/ 1 h 219"/>
                <a:gd name="T54" fmla="*/ 3 w 444"/>
                <a:gd name="T55" fmla="*/ 1 h 219"/>
                <a:gd name="T56" fmla="*/ 2 w 444"/>
                <a:gd name="T57" fmla="*/ 1 h 219"/>
                <a:gd name="T58" fmla="*/ 2 w 444"/>
                <a:gd name="T59" fmla="*/ 1 h 219"/>
                <a:gd name="T60" fmla="*/ 2 w 444"/>
                <a:gd name="T61" fmla="*/ 1 h 219"/>
                <a:gd name="T62" fmla="*/ 2 w 444"/>
                <a:gd name="T63" fmla="*/ 2 h 219"/>
                <a:gd name="T64" fmla="*/ 2 w 444"/>
                <a:gd name="T65" fmla="*/ 2 h 219"/>
                <a:gd name="T66" fmla="*/ 2 w 444"/>
                <a:gd name="T67" fmla="*/ 3 h 219"/>
                <a:gd name="T68" fmla="*/ 4 w 444"/>
                <a:gd name="T69" fmla="*/ 3 h 219"/>
                <a:gd name="T70" fmla="*/ 4 w 444"/>
                <a:gd name="T71" fmla="*/ 2 h 219"/>
                <a:gd name="T72" fmla="*/ 5 w 444"/>
                <a:gd name="T73" fmla="*/ 3 h 219"/>
                <a:gd name="T74" fmla="*/ 4 w 444"/>
                <a:gd name="T75" fmla="*/ 3 h 219"/>
                <a:gd name="T76" fmla="*/ 4 w 444"/>
                <a:gd name="T77" fmla="*/ 3 h 219"/>
                <a:gd name="T78" fmla="*/ 3 w 444"/>
                <a:gd name="T79" fmla="*/ 3 h 219"/>
                <a:gd name="T80" fmla="*/ 3 w 444"/>
                <a:gd name="T81" fmla="*/ 3 h 219"/>
                <a:gd name="T82" fmla="*/ 3 w 444"/>
                <a:gd name="T83" fmla="*/ 3 h 21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44"/>
                <a:gd name="T127" fmla="*/ 0 h 219"/>
                <a:gd name="T128" fmla="*/ 444 w 444"/>
                <a:gd name="T129" fmla="*/ 219 h 21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44" h="219">
                  <a:moveTo>
                    <a:pt x="113" y="156"/>
                  </a:moveTo>
                  <a:lnTo>
                    <a:pt x="81" y="156"/>
                  </a:lnTo>
                  <a:lnTo>
                    <a:pt x="16" y="165"/>
                  </a:lnTo>
                  <a:lnTo>
                    <a:pt x="0" y="190"/>
                  </a:lnTo>
                  <a:lnTo>
                    <a:pt x="16" y="200"/>
                  </a:lnTo>
                  <a:lnTo>
                    <a:pt x="29" y="207"/>
                  </a:lnTo>
                  <a:lnTo>
                    <a:pt x="118" y="206"/>
                  </a:lnTo>
                  <a:lnTo>
                    <a:pt x="179" y="206"/>
                  </a:lnTo>
                  <a:lnTo>
                    <a:pt x="207" y="219"/>
                  </a:lnTo>
                  <a:lnTo>
                    <a:pt x="216" y="192"/>
                  </a:lnTo>
                  <a:lnTo>
                    <a:pt x="242" y="190"/>
                  </a:lnTo>
                  <a:lnTo>
                    <a:pt x="278" y="180"/>
                  </a:lnTo>
                  <a:lnTo>
                    <a:pt x="309" y="172"/>
                  </a:lnTo>
                  <a:lnTo>
                    <a:pt x="363" y="136"/>
                  </a:lnTo>
                  <a:lnTo>
                    <a:pt x="423" y="102"/>
                  </a:lnTo>
                  <a:lnTo>
                    <a:pt x="444" y="84"/>
                  </a:lnTo>
                  <a:lnTo>
                    <a:pt x="436" y="50"/>
                  </a:lnTo>
                  <a:lnTo>
                    <a:pt x="406" y="50"/>
                  </a:lnTo>
                  <a:lnTo>
                    <a:pt x="382" y="35"/>
                  </a:lnTo>
                  <a:lnTo>
                    <a:pt x="349" y="22"/>
                  </a:lnTo>
                  <a:lnTo>
                    <a:pt x="275" y="14"/>
                  </a:lnTo>
                  <a:lnTo>
                    <a:pt x="182" y="0"/>
                  </a:lnTo>
                  <a:lnTo>
                    <a:pt x="165" y="4"/>
                  </a:lnTo>
                  <a:lnTo>
                    <a:pt x="171" y="22"/>
                  </a:lnTo>
                  <a:lnTo>
                    <a:pt x="180" y="39"/>
                  </a:lnTo>
                  <a:lnTo>
                    <a:pt x="156" y="45"/>
                  </a:lnTo>
                  <a:lnTo>
                    <a:pt x="148" y="33"/>
                  </a:lnTo>
                  <a:lnTo>
                    <a:pt x="117" y="29"/>
                  </a:lnTo>
                  <a:lnTo>
                    <a:pt x="76" y="33"/>
                  </a:lnTo>
                  <a:lnTo>
                    <a:pt x="93" y="45"/>
                  </a:lnTo>
                  <a:lnTo>
                    <a:pt x="93" y="57"/>
                  </a:lnTo>
                  <a:lnTo>
                    <a:pt x="86" y="72"/>
                  </a:lnTo>
                  <a:lnTo>
                    <a:pt x="86" y="95"/>
                  </a:lnTo>
                  <a:lnTo>
                    <a:pt x="98" y="108"/>
                  </a:lnTo>
                  <a:lnTo>
                    <a:pt x="156" y="108"/>
                  </a:lnTo>
                  <a:lnTo>
                    <a:pt x="174" y="107"/>
                  </a:lnTo>
                  <a:lnTo>
                    <a:pt x="192" y="126"/>
                  </a:lnTo>
                  <a:lnTo>
                    <a:pt x="173" y="153"/>
                  </a:lnTo>
                  <a:lnTo>
                    <a:pt x="154" y="153"/>
                  </a:lnTo>
                  <a:lnTo>
                    <a:pt x="132" y="152"/>
                  </a:lnTo>
                  <a:lnTo>
                    <a:pt x="123" y="153"/>
                  </a:lnTo>
                  <a:lnTo>
                    <a:pt x="113" y="15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1" name="Freeform 495">
              <a:extLst>
                <a:ext uri="{FF2B5EF4-FFF2-40B4-BE49-F238E27FC236}">
                  <a16:creationId xmlns:a16="http://schemas.microsoft.com/office/drawing/2014/main" id="{ADBF23E0-73DB-4076-BB90-9D8A30D6B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5596" y="3092509"/>
              <a:ext cx="136463" cy="103427"/>
            </a:xfrm>
            <a:custGeom>
              <a:avLst/>
              <a:gdLst>
                <a:gd name="T0" fmla="*/ 0 w 285"/>
                <a:gd name="T1" fmla="*/ 5 h 227"/>
                <a:gd name="T2" fmla="*/ 0 w 285"/>
                <a:gd name="T3" fmla="*/ 5 h 227"/>
                <a:gd name="T4" fmla="*/ 1 w 285"/>
                <a:gd name="T5" fmla="*/ 5 h 227"/>
                <a:gd name="T6" fmla="*/ 2 w 285"/>
                <a:gd name="T7" fmla="*/ 5 h 227"/>
                <a:gd name="T8" fmla="*/ 3 w 285"/>
                <a:gd name="T9" fmla="*/ 3 h 227"/>
                <a:gd name="T10" fmla="*/ 3 w 285"/>
                <a:gd name="T11" fmla="*/ 4 h 227"/>
                <a:gd name="T12" fmla="*/ 4 w 285"/>
                <a:gd name="T13" fmla="*/ 5 h 227"/>
                <a:gd name="T14" fmla="*/ 5 w 285"/>
                <a:gd name="T15" fmla="*/ 5 h 227"/>
                <a:gd name="T16" fmla="*/ 6 w 285"/>
                <a:gd name="T17" fmla="*/ 5 h 227"/>
                <a:gd name="T18" fmla="*/ 7 w 285"/>
                <a:gd name="T19" fmla="*/ 5 h 227"/>
                <a:gd name="T20" fmla="*/ 7 w 285"/>
                <a:gd name="T21" fmla="*/ 3 h 227"/>
                <a:gd name="T22" fmla="*/ 6 w 285"/>
                <a:gd name="T23" fmla="*/ 3 h 227"/>
                <a:gd name="T24" fmla="*/ 6 w 285"/>
                <a:gd name="T25" fmla="*/ 3 h 227"/>
                <a:gd name="T26" fmla="*/ 6 w 285"/>
                <a:gd name="T27" fmla="*/ 2 h 227"/>
                <a:gd name="T28" fmla="*/ 5 w 285"/>
                <a:gd name="T29" fmla="*/ 2 h 227"/>
                <a:gd name="T30" fmla="*/ 5 w 285"/>
                <a:gd name="T31" fmla="*/ 2 h 227"/>
                <a:gd name="T32" fmla="*/ 3 w 285"/>
                <a:gd name="T33" fmla="*/ 2 h 227"/>
                <a:gd name="T34" fmla="*/ 3 w 285"/>
                <a:gd name="T35" fmla="*/ 2 h 227"/>
                <a:gd name="T36" fmla="*/ 2 w 285"/>
                <a:gd name="T37" fmla="*/ 2 h 227"/>
                <a:gd name="T38" fmla="*/ 1 w 285"/>
                <a:gd name="T39" fmla="*/ 1 h 227"/>
                <a:gd name="T40" fmla="*/ 1 w 285"/>
                <a:gd name="T41" fmla="*/ 1 h 227"/>
                <a:gd name="T42" fmla="*/ 1 w 285"/>
                <a:gd name="T43" fmla="*/ 1 h 227"/>
                <a:gd name="T44" fmla="*/ 1 w 285"/>
                <a:gd name="T45" fmla="*/ 1 h 227"/>
                <a:gd name="T46" fmla="*/ 3 w 285"/>
                <a:gd name="T47" fmla="*/ 1 h 227"/>
                <a:gd name="T48" fmla="*/ 3 w 285"/>
                <a:gd name="T49" fmla="*/ 0 h 227"/>
                <a:gd name="T50" fmla="*/ 2 w 285"/>
                <a:gd name="T51" fmla="*/ 0 h 227"/>
                <a:gd name="T52" fmla="*/ 1 w 285"/>
                <a:gd name="T53" fmla="*/ 0 h 227"/>
                <a:gd name="T54" fmla="*/ 0 w 285"/>
                <a:gd name="T55" fmla="*/ 1 h 227"/>
                <a:gd name="T56" fmla="*/ 0 w 285"/>
                <a:gd name="T57" fmla="*/ 2 h 227"/>
                <a:gd name="T58" fmla="*/ 0 w 285"/>
                <a:gd name="T59" fmla="*/ 2 h 227"/>
                <a:gd name="T60" fmla="*/ 0 w 285"/>
                <a:gd name="T61" fmla="*/ 2 h 227"/>
                <a:gd name="T62" fmla="*/ 1 w 285"/>
                <a:gd name="T63" fmla="*/ 2 h 227"/>
                <a:gd name="T64" fmla="*/ 1 w 285"/>
                <a:gd name="T65" fmla="*/ 3 h 227"/>
                <a:gd name="T66" fmla="*/ 1 w 285"/>
                <a:gd name="T67" fmla="*/ 4 h 227"/>
                <a:gd name="T68" fmla="*/ 1 w 285"/>
                <a:gd name="T69" fmla="*/ 4 h 227"/>
                <a:gd name="T70" fmla="*/ 1 w 285"/>
                <a:gd name="T71" fmla="*/ 4 h 227"/>
                <a:gd name="T72" fmla="*/ 0 w 285"/>
                <a:gd name="T73" fmla="*/ 5 h 22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85"/>
                <a:gd name="T112" fmla="*/ 0 h 227"/>
                <a:gd name="T113" fmla="*/ 285 w 285"/>
                <a:gd name="T114" fmla="*/ 227 h 22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85" h="227">
                  <a:moveTo>
                    <a:pt x="0" y="192"/>
                  </a:moveTo>
                  <a:lnTo>
                    <a:pt x="4" y="201"/>
                  </a:lnTo>
                  <a:lnTo>
                    <a:pt x="27" y="205"/>
                  </a:lnTo>
                  <a:lnTo>
                    <a:pt x="76" y="207"/>
                  </a:lnTo>
                  <a:lnTo>
                    <a:pt x="135" y="138"/>
                  </a:lnTo>
                  <a:lnTo>
                    <a:pt x="150" y="181"/>
                  </a:lnTo>
                  <a:lnTo>
                    <a:pt x="166" y="227"/>
                  </a:lnTo>
                  <a:lnTo>
                    <a:pt x="206" y="209"/>
                  </a:lnTo>
                  <a:lnTo>
                    <a:pt x="243" y="191"/>
                  </a:lnTo>
                  <a:lnTo>
                    <a:pt x="285" y="205"/>
                  </a:lnTo>
                  <a:lnTo>
                    <a:pt x="285" y="139"/>
                  </a:lnTo>
                  <a:lnTo>
                    <a:pt x="258" y="127"/>
                  </a:lnTo>
                  <a:lnTo>
                    <a:pt x="242" y="128"/>
                  </a:lnTo>
                  <a:lnTo>
                    <a:pt x="253" y="85"/>
                  </a:lnTo>
                  <a:lnTo>
                    <a:pt x="218" y="76"/>
                  </a:lnTo>
                  <a:lnTo>
                    <a:pt x="192" y="73"/>
                  </a:lnTo>
                  <a:lnTo>
                    <a:pt x="151" y="73"/>
                  </a:lnTo>
                  <a:lnTo>
                    <a:pt x="121" y="73"/>
                  </a:lnTo>
                  <a:lnTo>
                    <a:pt x="81" y="73"/>
                  </a:lnTo>
                  <a:lnTo>
                    <a:pt x="49" y="66"/>
                  </a:lnTo>
                  <a:lnTo>
                    <a:pt x="45" y="59"/>
                  </a:lnTo>
                  <a:lnTo>
                    <a:pt x="50" y="44"/>
                  </a:lnTo>
                  <a:lnTo>
                    <a:pt x="65" y="32"/>
                  </a:lnTo>
                  <a:lnTo>
                    <a:pt x="119" y="21"/>
                  </a:lnTo>
                  <a:lnTo>
                    <a:pt x="117" y="0"/>
                  </a:lnTo>
                  <a:lnTo>
                    <a:pt x="73" y="7"/>
                  </a:lnTo>
                  <a:lnTo>
                    <a:pt x="40" y="4"/>
                  </a:lnTo>
                  <a:lnTo>
                    <a:pt x="19" y="27"/>
                  </a:lnTo>
                  <a:lnTo>
                    <a:pt x="9" y="73"/>
                  </a:lnTo>
                  <a:lnTo>
                    <a:pt x="11" y="84"/>
                  </a:lnTo>
                  <a:lnTo>
                    <a:pt x="8" y="86"/>
                  </a:lnTo>
                  <a:lnTo>
                    <a:pt x="34" y="97"/>
                  </a:lnTo>
                  <a:lnTo>
                    <a:pt x="47" y="122"/>
                  </a:lnTo>
                  <a:lnTo>
                    <a:pt x="39" y="15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0" y="192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  <p:sp>
          <p:nvSpPr>
            <p:cNvPr id="252" name="Freeform 496">
              <a:extLst>
                <a:ext uri="{FF2B5EF4-FFF2-40B4-BE49-F238E27FC236}">
                  <a16:creationId xmlns:a16="http://schemas.microsoft.com/office/drawing/2014/main" id="{6A7BFC0F-1AE2-435A-8643-8BE431762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9967" y="3501442"/>
              <a:ext cx="10108" cy="15912"/>
            </a:xfrm>
            <a:custGeom>
              <a:avLst/>
              <a:gdLst>
                <a:gd name="T0" fmla="*/ 0 w 19"/>
                <a:gd name="T1" fmla="*/ 1 h 33"/>
                <a:gd name="T2" fmla="*/ 0 w 19"/>
                <a:gd name="T3" fmla="*/ 0 h 33"/>
                <a:gd name="T4" fmla="*/ 1 w 19"/>
                <a:gd name="T5" fmla="*/ 1 h 33"/>
                <a:gd name="T6" fmla="*/ 0 w 19"/>
                <a:gd name="T7" fmla="*/ 1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"/>
                <a:gd name="T13" fmla="*/ 0 h 33"/>
                <a:gd name="T14" fmla="*/ 19 w 19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" h="33">
                  <a:moveTo>
                    <a:pt x="0" y="33"/>
                  </a:moveTo>
                  <a:lnTo>
                    <a:pt x="11" y="0"/>
                  </a:lnTo>
                  <a:lnTo>
                    <a:pt x="19" y="18"/>
                  </a:lnTo>
                  <a:lnTo>
                    <a:pt x="0" y="33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 Narrow" pitchFamily="34" charset="0"/>
                <a:ea typeface="微软雅黑 Light"/>
                <a:cs typeface="Arial" pitchFamily="34" charset="0"/>
              </a:endParaRP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AE9AD2-FFC6-48B7-8965-7A03182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FF5CAA-CF4D-4799-833D-87ECB878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A1D844-B8E5-4F0D-8DA4-C6A13E4D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3" name="图片 252">
            <a:extLst>
              <a:ext uri="{FF2B5EF4-FFF2-40B4-BE49-F238E27FC236}">
                <a16:creationId xmlns:a16="http://schemas.microsoft.com/office/drawing/2014/main" id="{BEC23EBD-BF08-4A6D-AAD6-ECEBA4EF5B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76" y="288271"/>
            <a:ext cx="2837500" cy="100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77835-3563-41BF-AB73-DA6430F8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A7C13-9588-4AAB-A2AA-E7DC4C06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F44B0-F632-4015-B4C4-0490B06B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EE038-A3BC-43F9-9C99-360ED5758235}" type="datetimeFigureOut">
              <a:rPr lang="zh-CN" altLang="en-US" smtClean="0"/>
              <a:t>2019/11/17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33A82-04CC-401D-861C-E2BE97FC0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B58835-2D98-4801-8DDE-AB39AA44F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7F250-AEF5-4C37-968D-590C2DD6E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55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6" r:id="rId9"/>
    <p:sldLayoutId id="2147483656" r:id="rId10"/>
    <p:sldLayoutId id="2147483657" r:id="rId11"/>
    <p:sldLayoutId id="2147483658" r:id="rId12"/>
    <p:sldLayoutId id="2147483659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10594" y="266529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5E3C877-32DA-4DE2-A2FD-82B180CF8345}"/>
              </a:ext>
            </a:extLst>
          </p:cNvPr>
          <p:cNvGrpSpPr/>
          <p:nvPr/>
        </p:nvGrpSpPr>
        <p:grpSpPr>
          <a:xfrm>
            <a:off x="0" y="2115882"/>
            <a:ext cx="12192000" cy="2581122"/>
            <a:chOff x="0" y="2214880"/>
            <a:chExt cx="12192000" cy="23274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8B1081-8D3D-4447-9B5A-8AB138B1F414}"/>
                </a:ext>
              </a:extLst>
            </p:cNvPr>
            <p:cNvSpPr/>
            <p:nvPr/>
          </p:nvSpPr>
          <p:spPr>
            <a:xfrm>
              <a:off x="0" y="2214880"/>
              <a:ext cx="12192000" cy="231022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1297E91-289E-417E-A86C-50903FC44C90}"/>
                </a:ext>
              </a:extLst>
            </p:cNvPr>
            <p:cNvGrpSpPr/>
            <p:nvPr/>
          </p:nvGrpSpPr>
          <p:grpSpPr>
            <a:xfrm>
              <a:off x="1117601" y="2487399"/>
              <a:ext cx="10141526" cy="2054956"/>
              <a:chOff x="1270001" y="1598837"/>
              <a:chExt cx="10141526" cy="2054956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8192A209-8615-4E99-A85D-107E7142AA42}"/>
                  </a:ext>
                </a:extLst>
              </p:cNvPr>
              <p:cNvCxnSpPr/>
              <p:nvPr/>
            </p:nvCxnSpPr>
            <p:spPr>
              <a:xfrm>
                <a:off x="2333734" y="2740666"/>
                <a:ext cx="7460343" cy="0"/>
              </a:xfrm>
              <a:prstGeom prst="line">
                <a:avLst/>
              </a:prstGeom>
              <a:ln w="3175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F5EA20-9C09-47D7-AB68-7B120395559E}"/>
                  </a:ext>
                </a:extLst>
              </p:cNvPr>
              <p:cNvSpPr txBox="1"/>
              <p:nvPr/>
            </p:nvSpPr>
            <p:spPr>
              <a:xfrm>
                <a:off x="1270001" y="1598837"/>
                <a:ext cx="10141526" cy="83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U8 cloud </a:t>
                </a:r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实习生留用答辩</a:t>
                </a:r>
                <a:endPara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6337E8B-53B1-4476-AD59-88143DEE27E0}"/>
                  </a:ext>
                </a:extLst>
              </p:cNvPr>
              <p:cNvSpPr/>
              <p:nvPr/>
            </p:nvSpPr>
            <p:spPr>
              <a:xfrm>
                <a:off x="4570207" y="2826815"/>
                <a:ext cx="1531189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演讲者：王子璇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129801"/>
                <a:ext cx="3070071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单位：用友网络科技股份有限公司</a:t>
                </a:r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7BD5CC1-F4FA-40E0-94F4-799B844FB550}"/>
                  </a:ext>
                </a:extLst>
              </p:cNvPr>
              <p:cNvSpPr/>
              <p:nvPr/>
            </p:nvSpPr>
            <p:spPr>
              <a:xfrm>
                <a:off x="4570208" y="3404015"/>
                <a:ext cx="1999266" cy="249778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1200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日期：</a:t>
                </a:r>
                <a:fld id="{E1E85A84-52F7-4CD1-97C9-19BEA25B082B}" type="datetime1">
                  <a:rPr lang="zh-CN" altLang="en-US" sz="1200" spc="3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2019/11/17</a:t>
                </a:fld>
                <a:endParaRPr lang="zh-CN" altLang="en-US" sz="1200" spc="3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887B38A-65EF-4C1E-98DB-A0535D9E5498}"/>
              </a:ext>
            </a:extLst>
          </p:cNvPr>
          <p:cNvSpPr/>
          <p:nvPr/>
        </p:nvSpPr>
        <p:spPr>
          <a:xfrm rot="5400000">
            <a:off x="-298542" y="2565926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3CFFC-12D5-4099-AAC6-EBC8C85AF649}"/>
              </a:ext>
            </a:extLst>
          </p:cNvPr>
          <p:cNvSpPr/>
          <p:nvPr/>
        </p:nvSpPr>
        <p:spPr>
          <a:xfrm rot="16200000" flipH="1">
            <a:off x="10342428" y="2687418"/>
            <a:ext cx="2310227" cy="141014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 l="-81692" r="-49248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7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如何处理需求问题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客户结合自己的使用场景，提出新的功能。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操作性需求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客户在使用过程中感到不便，想要更方便的操作方式。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29" y="4301137"/>
            <a:ext cx="598253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201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问题描述：请问生成实时凭证的那里上面的条件是否可以排序？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分析问题：其他单据节点为什么可以根据字段排序，该节点为什么不可以，是不是做了限制。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解决方法：放开排序限制，并消除放开限制带来的不良影响。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结果：出具补丁。修改限制代码，消除排序会导致顺序错乱的错误。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17263C-6A7A-42DC-A85C-369C63970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487255"/>
            <a:ext cx="5686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问题实例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9427402" cy="185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问题描述：服务请求描述：质量管理下品质追溯无结果，弹出个空白框。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分析问题：界面弹出空白窗代表后台可能有报错，后台抛出错误，处理该错误。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解决方法：找到出现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的原因，想办法消除该因素。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结果：出具补丁。修复递归时出现的死循环。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313483-8317-4E54-A9EA-0598E53A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4325673"/>
            <a:ext cx="56197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销售管理模块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94756" y="2474495"/>
            <a:ext cx="3683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销售订单简单流程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813049"/>
            <a:ext cx="8509098" cy="25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721918"/>
            <a:ext cx="8952049" cy="752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采购管理模块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28" y="3392488"/>
            <a:ext cx="8316682" cy="10842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59097" y="2474496"/>
            <a:ext cx="2163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采购订单简单流程</a:t>
            </a:r>
          </a:p>
        </p:txBody>
      </p:sp>
    </p:spTree>
    <p:extLst>
      <p:ext uri="{BB962C8B-B14F-4D97-AF65-F5344CB8AC3E}">
        <p14:creationId xmlns:p14="http://schemas.microsoft.com/office/powerpoint/2010/main" val="238063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关键代码演示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658088"/>
            <a:ext cx="8952049" cy="464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代码演示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6981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个人职业规划</a:t>
            </a:r>
          </a:p>
        </p:txBody>
      </p:sp>
      <p:sp>
        <p:nvSpPr>
          <p:cNvPr id="6" name="矩形 5"/>
          <p:cNvSpPr/>
          <p:nvPr/>
        </p:nvSpPr>
        <p:spPr>
          <a:xfrm>
            <a:off x="1457334" y="2095969"/>
            <a:ext cx="9535786" cy="2634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从留用到到转正期间，能够与同事共同完成复杂的功能需求。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为了实现这个目标，我会深入学习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业务内容，加深研究</a:t>
            </a:r>
            <a:r>
              <a:rPr lang="en-US" altLang="zh-CN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已有的实现代码，提高自己的代码水平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能够独立完成一个复杂的功能需求，能对产品的后续发展提出建设性的意见。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为了实现这个目标，我会优质的完成我的每一项任务，并进行扩展学习，来使自己进步的更快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能够把自己理解的知识很好的讲解出来，可以帮助新同事快速的适应工作</a:t>
            </a:r>
            <a:endParaRPr lang="en-US" altLang="zh-CN" sz="1600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565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5C0CFF9-0897-440F-83BB-3375C65929DE}"/>
              </a:ext>
            </a:extLst>
          </p:cNvPr>
          <p:cNvSpPr/>
          <p:nvPr/>
        </p:nvSpPr>
        <p:spPr>
          <a:xfrm>
            <a:off x="20781" y="3655129"/>
            <a:ext cx="12198927" cy="3202871"/>
          </a:xfrm>
          <a:prstGeom prst="rect">
            <a:avLst/>
          </a:prstGeom>
          <a:blipFill dpi="0" rotWithShape="1">
            <a:blip r:embed="rId2">
              <a:alphaModFix amt="60000"/>
            </a:blip>
            <a:srcRect/>
            <a:stretch>
              <a:fillRect l="-4889" r="-4491" b="-10110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double-wrench-tool-and-hammer-forming-a-cross-of-outlines_25718">
            <a:extLst>
              <a:ext uri="{FF2B5EF4-FFF2-40B4-BE49-F238E27FC236}">
                <a16:creationId xmlns:a16="http://schemas.microsoft.com/office/drawing/2014/main" id="{81041ACE-B8E6-4899-A942-995929F1003E}"/>
              </a:ext>
            </a:extLst>
          </p:cNvPr>
          <p:cNvSpPr>
            <a:spLocks noChangeAspect="1"/>
          </p:cNvSpPr>
          <p:nvPr/>
        </p:nvSpPr>
        <p:spPr bwMode="auto">
          <a:xfrm>
            <a:off x="2500354" y="6173811"/>
            <a:ext cx="219296" cy="208916"/>
          </a:xfrm>
          <a:custGeom>
            <a:avLst/>
            <a:gdLst>
              <a:gd name="connsiteX0" fmla="*/ 474392 w 604567"/>
              <a:gd name="connsiteY0" fmla="*/ 431437 h 575955"/>
              <a:gd name="connsiteX1" fmla="*/ 505564 w 604567"/>
              <a:gd name="connsiteY1" fmla="*/ 462558 h 575955"/>
              <a:gd name="connsiteX2" fmla="*/ 494189 w 604567"/>
              <a:gd name="connsiteY2" fmla="*/ 505144 h 575955"/>
              <a:gd name="connsiteX3" fmla="*/ 451532 w 604567"/>
              <a:gd name="connsiteY3" fmla="*/ 516609 h 575955"/>
              <a:gd name="connsiteX4" fmla="*/ 420250 w 604567"/>
              <a:gd name="connsiteY4" fmla="*/ 485379 h 575955"/>
              <a:gd name="connsiteX5" fmla="*/ 431735 w 604567"/>
              <a:gd name="connsiteY5" fmla="*/ 442793 h 575955"/>
              <a:gd name="connsiteX6" fmla="*/ 474716 w 604567"/>
              <a:gd name="connsiteY6" fmla="*/ 415167 h 575955"/>
              <a:gd name="connsiteX7" fmla="*/ 423315 w 604567"/>
              <a:gd name="connsiteY7" fmla="*/ 428930 h 575955"/>
              <a:gd name="connsiteX8" fmla="*/ 417737 w 604567"/>
              <a:gd name="connsiteY8" fmla="*/ 434392 h 575955"/>
              <a:gd name="connsiteX9" fmla="*/ 403958 w 604567"/>
              <a:gd name="connsiteY9" fmla="*/ 485730 h 575955"/>
              <a:gd name="connsiteX10" fmla="*/ 406036 w 604567"/>
              <a:gd name="connsiteY10" fmla="*/ 493267 h 575955"/>
              <a:gd name="connsiteX11" fmla="*/ 443657 w 604567"/>
              <a:gd name="connsiteY11" fmla="*/ 530843 h 575955"/>
              <a:gd name="connsiteX12" fmla="*/ 449125 w 604567"/>
              <a:gd name="connsiteY12" fmla="*/ 533136 h 575955"/>
              <a:gd name="connsiteX13" fmla="*/ 451203 w 604567"/>
              <a:gd name="connsiteY13" fmla="*/ 532918 h 575955"/>
              <a:gd name="connsiteX14" fmla="*/ 502603 w 604567"/>
              <a:gd name="connsiteY14" fmla="*/ 519155 h 575955"/>
              <a:gd name="connsiteX15" fmla="*/ 508072 w 604567"/>
              <a:gd name="connsiteY15" fmla="*/ 513584 h 575955"/>
              <a:gd name="connsiteX16" fmla="*/ 521851 w 604567"/>
              <a:gd name="connsiteY16" fmla="*/ 462246 h 575955"/>
              <a:gd name="connsiteX17" fmla="*/ 519883 w 604567"/>
              <a:gd name="connsiteY17" fmla="*/ 454709 h 575955"/>
              <a:gd name="connsiteX18" fmla="*/ 482262 w 604567"/>
              <a:gd name="connsiteY18" fmla="*/ 417133 h 575955"/>
              <a:gd name="connsiteX19" fmla="*/ 474716 w 604567"/>
              <a:gd name="connsiteY19" fmla="*/ 415167 h 575955"/>
              <a:gd name="connsiteX20" fmla="*/ 462905 w 604567"/>
              <a:gd name="connsiteY20" fmla="*/ 372021 h 575955"/>
              <a:gd name="connsiteX21" fmla="*/ 535084 w 604567"/>
              <a:gd name="connsiteY21" fmla="*/ 401950 h 575955"/>
              <a:gd name="connsiteX22" fmla="*/ 565050 w 604567"/>
              <a:gd name="connsiteY22" fmla="*/ 474043 h 575955"/>
              <a:gd name="connsiteX23" fmla="*/ 535084 w 604567"/>
              <a:gd name="connsiteY23" fmla="*/ 546135 h 575955"/>
              <a:gd name="connsiteX24" fmla="*/ 462905 w 604567"/>
              <a:gd name="connsiteY24" fmla="*/ 575955 h 575955"/>
              <a:gd name="connsiteX25" fmla="*/ 390725 w 604567"/>
              <a:gd name="connsiteY25" fmla="*/ 546135 h 575955"/>
              <a:gd name="connsiteX26" fmla="*/ 367540 w 604567"/>
              <a:gd name="connsiteY26" fmla="*/ 437778 h 575955"/>
              <a:gd name="connsiteX27" fmla="*/ 368196 w 604567"/>
              <a:gd name="connsiteY27" fmla="*/ 436358 h 575955"/>
              <a:gd name="connsiteX28" fmla="*/ 369180 w 604567"/>
              <a:gd name="connsiteY28" fmla="*/ 434064 h 575955"/>
              <a:gd name="connsiteX29" fmla="*/ 369836 w 604567"/>
              <a:gd name="connsiteY29" fmla="*/ 432535 h 575955"/>
              <a:gd name="connsiteX30" fmla="*/ 390725 w 604567"/>
              <a:gd name="connsiteY30" fmla="*/ 401950 h 575955"/>
              <a:gd name="connsiteX31" fmla="*/ 462905 w 604567"/>
              <a:gd name="connsiteY31" fmla="*/ 372021 h 575955"/>
              <a:gd name="connsiteX32" fmla="*/ 351799 w 604567"/>
              <a:gd name="connsiteY32" fmla="*/ 312323 h 575955"/>
              <a:gd name="connsiteX33" fmla="*/ 407125 w 604567"/>
              <a:gd name="connsiteY33" fmla="*/ 367564 h 575955"/>
              <a:gd name="connsiteX34" fmla="*/ 381102 w 604567"/>
              <a:gd name="connsiteY34" fmla="*/ 387215 h 575955"/>
              <a:gd name="connsiteX35" fmla="*/ 358141 w 604567"/>
              <a:gd name="connsiteY35" fmla="*/ 420076 h 575955"/>
              <a:gd name="connsiteX36" fmla="*/ 301065 w 604567"/>
              <a:gd name="connsiteY36" fmla="*/ 363088 h 575955"/>
              <a:gd name="connsiteX37" fmla="*/ 206657 w 604567"/>
              <a:gd name="connsiteY37" fmla="*/ 167381 h 575955"/>
              <a:gd name="connsiteX38" fmla="*/ 289774 w 604567"/>
              <a:gd name="connsiteY38" fmla="*/ 250367 h 575955"/>
              <a:gd name="connsiteX39" fmla="*/ 239029 w 604567"/>
              <a:gd name="connsiteY39" fmla="*/ 301032 h 575955"/>
              <a:gd name="connsiteX40" fmla="*/ 155912 w 604567"/>
              <a:gd name="connsiteY40" fmla="*/ 218155 h 575955"/>
              <a:gd name="connsiteX41" fmla="*/ 157771 w 604567"/>
              <a:gd name="connsiteY41" fmla="*/ 217173 h 575955"/>
              <a:gd name="connsiteX42" fmla="*/ 160943 w 604567"/>
              <a:gd name="connsiteY42" fmla="*/ 215425 h 575955"/>
              <a:gd name="connsiteX43" fmla="*/ 166630 w 604567"/>
              <a:gd name="connsiteY43" fmla="*/ 211931 h 575955"/>
              <a:gd name="connsiteX44" fmla="*/ 169801 w 604567"/>
              <a:gd name="connsiteY44" fmla="*/ 209857 h 575955"/>
              <a:gd name="connsiteX45" fmla="*/ 175379 w 604567"/>
              <a:gd name="connsiteY45" fmla="*/ 205707 h 575955"/>
              <a:gd name="connsiteX46" fmla="*/ 177894 w 604567"/>
              <a:gd name="connsiteY46" fmla="*/ 203633 h 575955"/>
              <a:gd name="connsiteX47" fmla="*/ 185331 w 604567"/>
              <a:gd name="connsiteY47" fmla="*/ 196863 h 575955"/>
              <a:gd name="connsiteX48" fmla="*/ 192549 w 604567"/>
              <a:gd name="connsiteY48" fmla="*/ 188892 h 575955"/>
              <a:gd name="connsiteX49" fmla="*/ 194518 w 604567"/>
              <a:gd name="connsiteY49" fmla="*/ 186380 h 575955"/>
              <a:gd name="connsiteX50" fmla="*/ 199220 w 604567"/>
              <a:gd name="connsiteY50" fmla="*/ 179938 h 575955"/>
              <a:gd name="connsiteX51" fmla="*/ 201079 w 604567"/>
              <a:gd name="connsiteY51" fmla="*/ 177208 h 575955"/>
              <a:gd name="connsiteX52" fmla="*/ 206001 w 604567"/>
              <a:gd name="connsiteY52" fmla="*/ 168691 h 575955"/>
              <a:gd name="connsiteX53" fmla="*/ 206548 w 604567"/>
              <a:gd name="connsiteY53" fmla="*/ 167709 h 575955"/>
              <a:gd name="connsiteX54" fmla="*/ 206657 w 604567"/>
              <a:gd name="connsiteY54" fmla="*/ 167381 h 575955"/>
              <a:gd name="connsiteX55" fmla="*/ 431761 w 604567"/>
              <a:gd name="connsiteY55" fmla="*/ 130828 h 575955"/>
              <a:gd name="connsiteX56" fmla="*/ 451448 w 604567"/>
              <a:gd name="connsiteY56" fmla="*/ 150485 h 575955"/>
              <a:gd name="connsiteX57" fmla="*/ 470916 w 604567"/>
              <a:gd name="connsiteY57" fmla="*/ 169924 h 575955"/>
              <a:gd name="connsiteX58" fmla="*/ 147175 w 604567"/>
              <a:gd name="connsiteY58" fmla="*/ 494045 h 575955"/>
              <a:gd name="connsiteX59" fmla="*/ 146847 w 604567"/>
              <a:gd name="connsiteY59" fmla="*/ 494373 h 575955"/>
              <a:gd name="connsiteX60" fmla="*/ 144222 w 604567"/>
              <a:gd name="connsiteY60" fmla="*/ 496994 h 575955"/>
              <a:gd name="connsiteX61" fmla="*/ 142581 w 604567"/>
              <a:gd name="connsiteY61" fmla="*/ 497868 h 575955"/>
              <a:gd name="connsiteX62" fmla="*/ 107363 w 604567"/>
              <a:gd name="connsiteY62" fmla="*/ 494264 h 575955"/>
              <a:gd name="connsiteX63" fmla="*/ 103645 w 604567"/>
              <a:gd name="connsiteY63" fmla="*/ 459209 h 575955"/>
              <a:gd name="connsiteX64" fmla="*/ 104520 w 604567"/>
              <a:gd name="connsiteY64" fmla="*/ 457571 h 575955"/>
              <a:gd name="connsiteX65" fmla="*/ 242219 w 604567"/>
              <a:gd name="connsiteY65" fmla="*/ 319972 h 575955"/>
              <a:gd name="connsiteX66" fmla="*/ 245063 w 604567"/>
              <a:gd name="connsiteY66" fmla="*/ 318225 h 575955"/>
              <a:gd name="connsiteX67" fmla="*/ 306858 w 604567"/>
              <a:gd name="connsiteY67" fmla="*/ 256414 h 575955"/>
              <a:gd name="connsiteX68" fmla="*/ 308608 w 604567"/>
              <a:gd name="connsiteY68" fmla="*/ 253684 h 575955"/>
              <a:gd name="connsiteX69" fmla="*/ 102108 w 604567"/>
              <a:gd name="connsiteY69" fmla="*/ 11784 h 575955"/>
              <a:gd name="connsiteX70" fmla="*/ 174277 w 604567"/>
              <a:gd name="connsiteY70" fmla="*/ 41599 h 575955"/>
              <a:gd name="connsiteX71" fmla="*/ 198224 w 604567"/>
              <a:gd name="connsiteY71" fmla="*/ 147646 h 575955"/>
              <a:gd name="connsiteX72" fmla="*/ 197568 w 604567"/>
              <a:gd name="connsiteY72" fmla="*/ 149175 h 575955"/>
              <a:gd name="connsiteX73" fmla="*/ 196802 w 604567"/>
              <a:gd name="connsiteY73" fmla="*/ 151032 h 575955"/>
              <a:gd name="connsiteX74" fmla="*/ 174277 w 604567"/>
              <a:gd name="connsiteY74" fmla="*/ 185871 h 575955"/>
              <a:gd name="connsiteX75" fmla="*/ 142785 w 604567"/>
              <a:gd name="connsiteY75" fmla="*/ 207168 h 575955"/>
              <a:gd name="connsiteX76" fmla="*/ 140926 w 604567"/>
              <a:gd name="connsiteY76" fmla="*/ 207932 h 575955"/>
              <a:gd name="connsiteX77" fmla="*/ 139505 w 604567"/>
              <a:gd name="connsiteY77" fmla="*/ 208478 h 575955"/>
              <a:gd name="connsiteX78" fmla="*/ 101890 w 604567"/>
              <a:gd name="connsiteY78" fmla="*/ 215577 h 575955"/>
              <a:gd name="connsiteX79" fmla="*/ 29940 w 604567"/>
              <a:gd name="connsiteY79" fmla="*/ 185762 h 575955"/>
              <a:gd name="connsiteX80" fmla="*/ 3697 w 604567"/>
              <a:gd name="connsiteY80" fmla="*/ 86595 h 575955"/>
              <a:gd name="connsiteX81" fmla="*/ 52903 w 604567"/>
              <a:gd name="connsiteY81" fmla="*/ 135851 h 575955"/>
              <a:gd name="connsiteX82" fmla="*/ 58917 w 604567"/>
              <a:gd name="connsiteY82" fmla="*/ 138035 h 575955"/>
              <a:gd name="connsiteX83" fmla="*/ 115995 w 604567"/>
              <a:gd name="connsiteY83" fmla="*/ 135086 h 575955"/>
              <a:gd name="connsiteX84" fmla="*/ 123431 w 604567"/>
              <a:gd name="connsiteY84" fmla="*/ 127660 h 575955"/>
              <a:gd name="connsiteX85" fmla="*/ 126493 w 604567"/>
              <a:gd name="connsiteY85" fmla="*/ 70650 h 575955"/>
              <a:gd name="connsiteX86" fmla="*/ 124196 w 604567"/>
              <a:gd name="connsiteY86" fmla="*/ 64643 h 575955"/>
              <a:gd name="connsiteX87" fmla="*/ 74881 w 604567"/>
              <a:gd name="connsiteY87" fmla="*/ 15388 h 575955"/>
              <a:gd name="connsiteX88" fmla="*/ 102108 w 604567"/>
              <a:gd name="connsiteY88" fmla="*/ 11784 h 575955"/>
              <a:gd name="connsiteX89" fmla="*/ 362839 w 604567"/>
              <a:gd name="connsiteY89" fmla="*/ 0 h 575955"/>
              <a:gd name="connsiteX90" fmla="*/ 381652 w 604567"/>
              <a:gd name="connsiteY90" fmla="*/ 3822 h 575955"/>
              <a:gd name="connsiteX91" fmla="*/ 525595 w 604567"/>
              <a:gd name="connsiteY91" fmla="*/ 125584 h 575955"/>
              <a:gd name="connsiteX92" fmla="*/ 604567 w 604567"/>
              <a:gd name="connsiteY92" fmla="*/ 321058 h 575955"/>
              <a:gd name="connsiteX93" fmla="*/ 600739 w 604567"/>
              <a:gd name="connsiteY93" fmla="*/ 322696 h 575955"/>
              <a:gd name="connsiteX94" fmla="*/ 488406 w 604567"/>
              <a:gd name="connsiteY94" fmla="*/ 165334 h 575955"/>
              <a:gd name="connsiteX95" fmla="*/ 487531 w 604567"/>
              <a:gd name="connsiteY95" fmla="*/ 164351 h 575955"/>
              <a:gd name="connsiteX96" fmla="*/ 437217 w 604567"/>
              <a:gd name="connsiteY96" fmla="*/ 114227 h 575955"/>
              <a:gd name="connsiteX97" fmla="*/ 435357 w 604567"/>
              <a:gd name="connsiteY97" fmla="*/ 112807 h 575955"/>
              <a:gd name="connsiteX98" fmla="*/ 361855 w 604567"/>
              <a:gd name="connsiteY98" fmla="*/ 74149 h 575955"/>
              <a:gd name="connsiteX99" fmla="*/ 346651 w 604567"/>
              <a:gd name="connsiteY99" fmla="*/ 52199 h 57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04567" h="575955">
                <a:moveTo>
                  <a:pt x="474392" y="431437"/>
                </a:moveTo>
                <a:lnTo>
                  <a:pt x="505564" y="462558"/>
                </a:lnTo>
                <a:lnTo>
                  <a:pt x="494189" y="505144"/>
                </a:lnTo>
                <a:lnTo>
                  <a:pt x="451532" y="516609"/>
                </a:lnTo>
                <a:lnTo>
                  <a:pt x="420250" y="485379"/>
                </a:lnTo>
                <a:lnTo>
                  <a:pt x="431735" y="442793"/>
                </a:lnTo>
                <a:close/>
                <a:moveTo>
                  <a:pt x="474716" y="415167"/>
                </a:moveTo>
                <a:lnTo>
                  <a:pt x="423315" y="428930"/>
                </a:lnTo>
                <a:cubicBezTo>
                  <a:pt x="420581" y="429586"/>
                  <a:pt x="418503" y="431770"/>
                  <a:pt x="417737" y="434392"/>
                </a:cubicBezTo>
                <a:lnTo>
                  <a:pt x="403958" y="485730"/>
                </a:lnTo>
                <a:cubicBezTo>
                  <a:pt x="403301" y="488461"/>
                  <a:pt x="404067" y="491301"/>
                  <a:pt x="406036" y="493267"/>
                </a:cubicBezTo>
                <a:lnTo>
                  <a:pt x="443657" y="530843"/>
                </a:lnTo>
                <a:cubicBezTo>
                  <a:pt x="445078" y="532372"/>
                  <a:pt x="447156" y="533136"/>
                  <a:pt x="449125" y="533136"/>
                </a:cubicBezTo>
                <a:cubicBezTo>
                  <a:pt x="449890" y="533136"/>
                  <a:pt x="450546" y="533136"/>
                  <a:pt x="451203" y="532918"/>
                </a:cubicBezTo>
                <a:lnTo>
                  <a:pt x="502603" y="519155"/>
                </a:lnTo>
                <a:cubicBezTo>
                  <a:pt x="505338" y="518390"/>
                  <a:pt x="507415" y="516315"/>
                  <a:pt x="508072" y="513584"/>
                </a:cubicBezTo>
                <a:lnTo>
                  <a:pt x="521851" y="462246"/>
                </a:lnTo>
                <a:cubicBezTo>
                  <a:pt x="522617" y="459624"/>
                  <a:pt x="521851" y="456675"/>
                  <a:pt x="519883" y="454709"/>
                </a:cubicBezTo>
                <a:lnTo>
                  <a:pt x="482262" y="417133"/>
                </a:lnTo>
                <a:cubicBezTo>
                  <a:pt x="480293" y="415167"/>
                  <a:pt x="477341" y="414403"/>
                  <a:pt x="474716" y="415167"/>
                </a:cubicBezTo>
                <a:close/>
                <a:moveTo>
                  <a:pt x="462905" y="372021"/>
                </a:moveTo>
                <a:cubicBezTo>
                  <a:pt x="490245" y="372021"/>
                  <a:pt x="515836" y="382616"/>
                  <a:pt x="535084" y="401950"/>
                </a:cubicBezTo>
                <a:cubicBezTo>
                  <a:pt x="554442" y="421175"/>
                  <a:pt x="565050" y="446844"/>
                  <a:pt x="565050" y="474043"/>
                </a:cubicBezTo>
                <a:cubicBezTo>
                  <a:pt x="565050" y="501241"/>
                  <a:pt x="554442" y="526910"/>
                  <a:pt x="535084" y="546135"/>
                </a:cubicBezTo>
                <a:cubicBezTo>
                  <a:pt x="515836" y="565360"/>
                  <a:pt x="490245" y="575955"/>
                  <a:pt x="462905" y="575955"/>
                </a:cubicBezTo>
                <a:cubicBezTo>
                  <a:pt x="435673" y="575955"/>
                  <a:pt x="410082" y="565360"/>
                  <a:pt x="390725" y="546135"/>
                </a:cubicBezTo>
                <a:cubicBezTo>
                  <a:pt x="362290" y="517735"/>
                  <a:pt x="353213" y="475353"/>
                  <a:pt x="367540" y="437778"/>
                </a:cubicBezTo>
                <a:cubicBezTo>
                  <a:pt x="367758" y="437341"/>
                  <a:pt x="367977" y="436904"/>
                  <a:pt x="368196" y="436358"/>
                </a:cubicBezTo>
                <a:cubicBezTo>
                  <a:pt x="368415" y="435593"/>
                  <a:pt x="368852" y="434829"/>
                  <a:pt x="369180" y="434064"/>
                </a:cubicBezTo>
                <a:lnTo>
                  <a:pt x="369836" y="432535"/>
                </a:lnTo>
                <a:cubicBezTo>
                  <a:pt x="374976" y="420956"/>
                  <a:pt x="381976" y="410689"/>
                  <a:pt x="390725" y="401950"/>
                </a:cubicBezTo>
                <a:cubicBezTo>
                  <a:pt x="410082" y="382616"/>
                  <a:pt x="435673" y="372021"/>
                  <a:pt x="462905" y="372021"/>
                </a:cubicBezTo>
                <a:close/>
                <a:moveTo>
                  <a:pt x="351799" y="312323"/>
                </a:moveTo>
                <a:lnTo>
                  <a:pt x="407125" y="367564"/>
                </a:lnTo>
                <a:cubicBezTo>
                  <a:pt x="397503" y="372914"/>
                  <a:pt x="388756" y="379464"/>
                  <a:pt x="381102" y="387215"/>
                </a:cubicBezTo>
                <a:cubicBezTo>
                  <a:pt x="371589" y="396604"/>
                  <a:pt x="363826" y="407740"/>
                  <a:pt x="358141" y="420076"/>
                </a:cubicBezTo>
                <a:lnTo>
                  <a:pt x="301065" y="363088"/>
                </a:lnTo>
                <a:close/>
                <a:moveTo>
                  <a:pt x="206657" y="167381"/>
                </a:moveTo>
                <a:lnTo>
                  <a:pt x="289774" y="250367"/>
                </a:lnTo>
                <a:lnTo>
                  <a:pt x="239029" y="301032"/>
                </a:lnTo>
                <a:lnTo>
                  <a:pt x="155912" y="218155"/>
                </a:lnTo>
                <a:cubicBezTo>
                  <a:pt x="156568" y="217828"/>
                  <a:pt x="157115" y="217500"/>
                  <a:pt x="157771" y="217173"/>
                </a:cubicBezTo>
                <a:cubicBezTo>
                  <a:pt x="158865" y="216627"/>
                  <a:pt x="159958" y="215971"/>
                  <a:pt x="160943" y="215425"/>
                </a:cubicBezTo>
                <a:cubicBezTo>
                  <a:pt x="162911" y="214224"/>
                  <a:pt x="164771" y="213132"/>
                  <a:pt x="166630" y="211931"/>
                </a:cubicBezTo>
                <a:cubicBezTo>
                  <a:pt x="167723" y="211276"/>
                  <a:pt x="168708" y="210512"/>
                  <a:pt x="169801" y="209857"/>
                </a:cubicBezTo>
                <a:cubicBezTo>
                  <a:pt x="171660" y="208546"/>
                  <a:pt x="173520" y="207127"/>
                  <a:pt x="175379" y="205707"/>
                </a:cubicBezTo>
                <a:cubicBezTo>
                  <a:pt x="176144" y="204943"/>
                  <a:pt x="177019" y="204397"/>
                  <a:pt x="177894" y="203633"/>
                </a:cubicBezTo>
                <a:cubicBezTo>
                  <a:pt x="180410" y="201449"/>
                  <a:pt x="182925" y="199265"/>
                  <a:pt x="185331" y="196863"/>
                </a:cubicBezTo>
                <a:cubicBezTo>
                  <a:pt x="187956" y="194351"/>
                  <a:pt x="190252" y="191622"/>
                  <a:pt x="192549" y="188892"/>
                </a:cubicBezTo>
                <a:cubicBezTo>
                  <a:pt x="193315" y="188018"/>
                  <a:pt x="193861" y="187145"/>
                  <a:pt x="194518" y="186380"/>
                </a:cubicBezTo>
                <a:cubicBezTo>
                  <a:pt x="196158" y="184306"/>
                  <a:pt x="197689" y="182122"/>
                  <a:pt x="199220" y="179938"/>
                </a:cubicBezTo>
                <a:cubicBezTo>
                  <a:pt x="199876" y="178955"/>
                  <a:pt x="200423" y="178082"/>
                  <a:pt x="201079" y="177208"/>
                </a:cubicBezTo>
                <a:cubicBezTo>
                  <a:pt x="202829" y="174478"/>
                  <a:pt x="204470" y="171639"/>
                  <a:pt x="206001" y="168691"/>
                </a:cubicBezTo>
                <a:cubicBezTo>
                  <a:pt x="206110" y="168364"/>
                  <a:pt x="206329" y="168036"/>
                  <a:pt x="206548" y="167709"/>
                </a:cubicBezTo>
                <a:cubicBezTo>
                  <a:pt x="206548" y="167599"/>
                  <a:pt x="206657" y="167490"/>
                  <a:pt x="206657" y="167381"/>
                </a:cubicBezTo>
                <a:close/>
                <a:moveTo>
                  <a:pt x="431761" y="130828"/>
                </a:moveTo>
                <a:lnTo>
                  <a:pt x="451448" y="150485"/>
                </a:lnTo>
                <a:lnTo>
                  <a:pt x="470916" y="169924"/>
                </a:lnTo>
                <a:cubicBezTo>
                  <a:pt x="335185" y="305884"/>
                  <a:pt x="151003" y="490332"/>
                  <a:pt x="147175" y="494045"/>
                </a:cubicBezTo>
                <a:cubicBezTo>
                  <a:pt x="147065" y="494155"/>
                  <a:pt x="146956" y="494264"/>
                  <a:pt x="146847" y="494373"/>
                </a:cubicBezTo>
                <a:lnTo>
                  <a:pt x="144222" y="496994"/>
                </a:lnTo>
                <a:cubicBezTo>
                  <a:pt x="143675" y="497212"/>
                  <a:pt x="143128" y="497540"/>
                  <a:pt x="142581" y="497868"/>
                </a:cubicBezTo>
                <a:cubicBezTo>
                  <a:pt x="131753" y="504966"/>
                  <a:pt x="116550" y="503437"/>
                  <a:pt x="107363" y="494264"/>
                </a:cubicBezTo>
                <a:cubicBezTo>
                  <a:pt x="97957" y="484872"/>
                  <a:pt x="96426" y="470129"/>
                  <a:pt x="103645" y="459209"/>
                </a:cubicBezTo>
                <a:cubicBezTo>
                  <a:pt x="103973" y="458663"/>
                  <a:pt x="104301" y="458117"/>
                  <a:pt x="104520" y="457571"/>
                </a:cubicBezTo>
                <a:lnTo>
                  <a:pt x="242219" y="319972"/>
                </a:lnTo>
                <a:cubicBezTo>
                  <a:pt x="243313" y="319535"/>
                  <a:pt x="244188" y="318989"/>
                  <a:pt x="245063" y="318225"/>
                </a:cubicBezTo>
                <a:lnTo>
                  <a:pt x="306858" y="256414"/>
                </a:lnTo>
                <a:cubicBezTo>
                  <a:pt x="307733" y="255650"/>
                  <a:pt x="308280" y="254667"/>
                  <a:pt x="308608" y="253684"/>
                </a:cubicBezTo>
                <a:close/>
                <a:moveTo>
                  <a:pt x="102108" y="11784"/>
                </a:moveTo>
                <a:cubicBezTo>
                  <a:pt x="129336" y="11784"/>
                  <a:pt x="155032" y="22378"/>
                  <a:pt x="174277" y="41599"/>
                </a:cubicBezTo>
                <a:cubicBezTo>
                  <a:pt x="201832" y="69121"/>
                  <a:pt x="211236" y="110841"/>
                  <a:pt x="198224" y="147646"/>
                </a:cubicBezTo>
                <a:cubicBezTo>
                  <a:pt x="198114" y="148192"/>
                  <a:pt x="197786" y="148629"/>
                  <a:pt x="197568" y="149175"/>
                </a:cubicBezTo>
                <a:cubicBezTo>
                  <a:pt x="197349" y="149830"/>
                  <a:pt x="197130" y="150376"/>
                  <a:pt x="196802" y="151032"/>
                </a:cubicBezTo>
                <a:cubicBezTo>
                  <a:pt x="191663" y="164356"/>
                  <a:pt x="184009" y="176151"/>
                  <a:pt x="174277" y="185871"/>
                </a:cubicBezTo>
                <a:cubicBezTo>
                  <a:pt x="165311" y="194826"/>
                  <a:pt x="154704" y="201925"/>
                  <a:pt x="142785" y="207168"/>
                </a:cubicBezTo>
                <a:cubicBezTo>
                  <a:pt x="142129" y="207386"/>
                  <a:pt x="141473" y="207714"/>
                  <a:pt x="140926" y="207932"/>
                </a:cubicBezTo>
                <a:lnTo>
                  <a:pt x="139505" y="208478"/>
                </a:lnTo>
                <a:cubicBezTo>
                  <a:pt x="127477" y="213174"/>
                  <a:pt x="114793" y="215577"/>
                  <a:pt x="101890" y="215577"/>
                </a:cubicBezTo>
                <a:cubicBezTo>
                  <a:pt x="74663" y="215577"/>
                  <a:pt x="49076" y="204983"/>
                  <a:pt x="29940" y="185762"/>
                </a:cubicBezTo>
                <a:cubicBezTo>
                  <a:pt x="3697" y="159550"/>
                  <a:pt x="-6035" y="121762"/>
                  <a:pt x="3697" y="86595"/>
                </a:cubicBezTo>
                <a:lnTo>
                  <a:pt x="52903" y="135851"/>
                </a:lnTo>
                <a:cubicBezTo>
                  <a:pt x="54543" y="137380"/>
                  <a:pt x="56620" y="138254"/>
                  <a:pt x="58917" y="138035"/>
                </a:cubicBezTo>
                <a:lnTo>
                  <a:pt x="115995" y="135086"/>
                </a:lnTo>
                <a:cubicBezTo>
                  <a:pt x="120041" y="134868"/>
                  <a:pt x="123212" y="131592"/>
                  <a:pt x="123431" y="127660"/>
                </a:cubicBezTo>
                <a:lnTo>
                  <a:pt x="126493" y="70650"/>
                </a:lnTo>
                <a:cubicBezTo>
                  <a:pt x="126602" y="68357"/>
                  <a:pt x="125727" y="66172"/>
                  <a:pt x="124196" y="64643"/>
                </a:cubicBezTo>
                <a:lnTo>
                  <a:pt x="74881" y="15388"/>
                </a:lnTo>
                <a:cubicBezTo>
                  <a:pt x="83738" y="12985"/>
                  <a:pt x="92814" y="11784"/>
                  <a:pt x="102108" y="11784"/>
                </a:cubicBezTo>
                <a:close/>
                <a:moveTo>
                  <a:pt x="362839" y="0"/>
                </a:moveTo>
                <a:lnTo>
                  <a:pt x="381652" y="3822"/>
                </a:lnTo>
                <a:lnTo>
                  <a:pt x="525595" y="125584"/>
                </a:lnTo>
                <a:lnTo>
                  <a:pt x="604567" y="321058"/>
                </a:lnTo>
                <a:lnTo>
                  <a:pt x="600739" y="322696"/>
                </a:lnTo>
                <a:lnTo>
                  <a:pt x="488406" y="165334"/>
                </a:lnTo>
                <a:cubicBezTo>
                  <a:pt x="488078" y="165006"/>
                  <a:pt x="487859" y="164679"/>
                  <a:pt x="487531" y="164351"/>
                </a:cubicBezTo>
                <a:lnTo>
                  <a:pt x="437217" y="114227"/>
                </a:lnTo>
                <a:cubicBezTo>
                  <a:pt x="436670" y="113681"/>
                  <a:pt x="436123" y="113135"/>
                  <a:pt x="435357" y="112807"/>
                </a:cubicBezTo>
                <a:lnTo>
                  <a:pt x="361855" y="74149"/>
                </a:lnTo>
                <a:lnTo>
                  <a:pt x="346651" y="52199"/>
                </a:ln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" name="crowd-of-users_33887">
            <a:extLst>
              <a:ext uri="{FF2B5EF4-FFF2-40B4-BE49-F238E27FC236}">
                <a16:creationId xmlns:a16="http://schemas.microsoft.com/office/drawing/2014/main" id="{00928984-5277-498E-BB8A-DE5EBE29F42A}"/>
              </a:ext>
            </a:extLst>
          </p:cNvPr>
          <p:cNvSpPr>
            <a:spLocks noChangeAspect="1"/>
          </p:cNvSpPr>
          <p:nvPr/>
        </p:nvSpPr>
        <p:spPr bwMode="auto">
          <a:xfrm>
            <a:off x="8714580" y="4903910"/>
            <a:ext cx="251525" cy="192332"/>
          </a:xfrm>
          <a:custGeom>
            <a:avLst/>
            <a:gdLst>
              <a:gd name="connsiteX0" fmla="*/ 279380 w 602133"/>
              <a:gd name="connsiteY0" fmla="*/ 303917 h 460429"/>
              <a:gd name="connsiteX1" fmla="*/ 329638 w 602133"/>
              <a:gd name="connsiteY1" fmla="*/ 303917 h 460429"/>
              <a:gd name="connsiteX2" fmla="*/ 405716 w 602133"/>
              <a:gd name="connsiteY2" fmla="*/ 379871 h 460429"/>
              <a:gd name="connsiteX3" fmla="*/ 405716 w 602133"/>
              <a:gd name="connsiteY3" fmla="*/ 441555 h 460429"/>
              <a:gd name="connsiteX4" fmla="*/ 405255 w 602133"/>
              <a:gd name="connsiteY4" fmla="*/ 441555 h 460429"/>
              <a:gd name="connsiteX5" fmla="*/ 401566 w 602133"/>
              <a:gd name="connsiteY5" fmla="*/ 443857 h 460429"/>
              <a:gd name="connsiteX6" fmla="*/ 311195 w 602133"/>
              <a:gd name="connsiteY6" fmla="*/ 460429 h 460429"/>
              <a:gd name="connsiteX7" fmla="*/ 207452 w 602133"/>
              <a:gd name="connsiteY7" fmla="*/ 443857 h 460429"/>
              <a:gd name="connsiteX8" fmla="*/ 203302 w 602133"/>
              <a:gd name="connsiteY8" fmla="*/ 442476 h 460429"/>
              <a:gd name="connsiteX9" fmla="*/ 203302 w 602133"/>
              <a:gd name="connsiteY9" fmla="*/ 441555 h 460429"/>
              <a:gd name="connsiteX10" fmla="*/ 203302 w 602133"/>
              <a:gd name="connsiteY10" fmla="*/ 379871 h 460429"/>
              <a:gd name="connsiteX11" fmla="*/ 279380 w 602133"/>
              <a:gd name="connsiteY11" fmla="*/ 303917 h 460429"/>
              <a:gd name="connsiteX12" fmla="*/ 378044 w 602133"/>
              <a:gd name="connsiteY12" fmla="*/ 242690 h 460429"/>
              <a:gd name="connsiteX13" fmla="*/ 428312 w 602133"/>
              <a:gd name="connsiteY13" fmla="*/ 242690 h 460429"/>
              <a:gd name="connsiteX14" fmla="*/ 504406 w 602133"/>
              <a:gd name="connsiteY14" fmla="*/ 318644 h 460429"/>
              <a:gd name="connsiteX15" fmla="*/ 504406 w 602133"/>
              <a:gd name="connsiteY15" fmla="*/ 380329 h 460429"/>
              <a:gd name="connsiteX16" fmla="*/ 503945 w 602133"/>
              <a:gd name="connsiteY16" fmla="*/ 380329 h 460429"/>
              <a:gd name="connsiteX17" fmla="*/ 499794 w 602133"/>
              <a:gd name="connsiteY17" fmla="*/ 382630 h 460429"/>
              <a:gd name="connsiteX18" fmla="*/ 420011 w 602133"/>
              <a:gd name="connsiteY18" fmla="*/ 399202 h 460429"/>
              <a:gd name="connsiteX19" fmla="*/ 420011 w 602133"/>
              <a:gd name="connsiteY19" fmla="*/ 380329 h 460429"/>
              <a:gd name="connsiteX20" fmla="*/ 355446 w 602133"/>
              <a:gd name="connsiteY20" fmla="*/ 293787 h 460429"/>
              <a:gd name="connsiteX21" fmla="*/ 378044 w 602133"/>
              <a:gd name="connsiteY21" fmla="*/ 242690 h 460429"/>
              <a:gd name="connsiteX22" fmla="*/ 175210 w 602133"/>
              <a:gd name="connsiteY22" fmla="*/ 242690 h 460429"/>
              <a:gd name="connsiteX23" fmla="*/ 225454 w 602133"/>
              <a:gd name="connsiteY23" fmla="*/ 242690 h 460429"/>
              <a:gd name="connsiteX24" fmla="*/ 230986 w 602133"/>
              <a:gd name="connsiteY24" fmla="*/ 243150 h 460429"/>
              <a:gd name="connsiteX25" fmla="*/ 253573 w 602133"/>
              <a:gd name="connsiteY25" fmla="*/ 293792 h 460429"/>
              <a:gd name="connsiteX26" fmla="*/ 189038 w 602133"/>
              <a:gd name="connsiteY26" fmla="*/ 380343 h 460429"/>
              <a:gd name="connsiteX27" fmla="*/ 189038 w 602133"/>
              <a:gd name="connsiteY27" fmla="*/ 398758 h 460429"/>
              <a:gd name="connsiteX28" fmla="*/ 103300 w 602133"/>
              <a:gd name="connsiteY28" fmla="*/ 382645 h 460429"/>
              <a:gd name="connsiteX29" fmla="*/ 99151 w 602133"/>
              <a:gd name="connsiteY29" fmla="*/ 381264 h 460429"/>
              <a:gd name="connsiteX30" fmla="*/ 98690 w 602133"/>
              <a:gd name="connsiteY30" fmla="*/ 380343 h 460429"/>
              <a:gd name="connsiteX31" fmla="*/ 98690 w 602133"/>
              <a:gd name="connsiteY31" fmla="*/ 318652 h 460429"/>
              <a:gd name="connsiteX32" fmla="*/ 175210 w 602133"/>
              <a:gd name="connsiteY32" fmla="*/ 242690 h 460429"/>
              <a:gd name="connsiteX33" fmla="*/ 76056 w 602133"/>
              <a:gd name="connsiteY33" fmla="*/ 185090 h 460429"/>
              <a:gd name="connsiteX34" fmla="*/ 126300 w 602133"/>
              <a:gd name="connsiteY34" fmla="*/ 185090 h 460429"/>
              <a:gd name="connsiteX35" fmla="*/ 148886 w 602133"/>
              <a:gd name="connsiteY35" fmla="*/ 235732 h 460429"/>
              <a:gd name="connsiteX36" fmla="*/ 84353 w 602133"/>
              <a:gd name="connsiteY36" fmla="*/ 322283 h 460429"/>
              <a:gd name="connsiteX37" fmla="*/ 84353 w 602133"/>
              <a:gd name="connsiteY37" fmla="*/ 341158 h 460429"/>
              <a:gd name="connsiteX38" fmla="*/ 4609 w 602133"/>
              <a:gd name="connsiteY38" fmla="*/ 324584 h 460429"/>
              <a:gd name="connsiteX39" fmla="*/ 461 w 602133"/>
              <a:gd name="connsiteY39" fmla="*/ 322743 h 460429"/>
              <a:gd name="connsiteX40" fmla="*/ 0 w 602133"/>
              <a:gd name="connsiteY40" fmla="*/ 322743 h 460429"/>
              <a:gd name="connsiteX41" fmla="*/ 0 w 602133"/>
              <a:gd name="connsiteY41" fmla="*/ 261052 h 460429"/>
              <a:gd name="connsiteX42" fmla="*/ 76056 w 602133"/>
              <a:gd name="connsiteY42" fmla="*/ 185090 h 460429"/>
              <a:gd name="connsiteX43" fmla="*/ 476280 w 602133"/>
              <a:gd name="connsiteY43" fmla="*/ 183239 h 460429"/>
              <a:gd name="connsiteX44" fmla="*/ 526068 w 602133"/>
              <a:gd name="connsiteY44" fmla="*/ 183239 h 460429"/>
              <a:gd name="connsiteX45" fmla="*/ 602133 w 602133"/>
              <a:gd name="connsiteY45" fmla="*/ 259201 h 460429"/>
              <a:gd name="connsiteX46" fmla="*/ 602133 w 602133"/>
              <a:gd name="connsiteY46" fmla="*/ 320432 h 460429"/>
              <a:gd name="connsiteX47" fmla="*/ 601672 w 602133"/>
              <a:gd name="connsiteY47" fmla="*/ 320432 h 460429"/>
              <a:gd name="connsiteX48" fmla="*/ 597984 w 602133"/>
              <a:gd name="connsiteY48" fmla="*/ 322733 h 460429"/>
              <a:gd name="connsiteX49" fmla="*/ 518231 w 602133"/>
              <a:gd name="connsiteY49" fmla="*/ 339307 h 460429"/>
              <a:gd name="connsiteX50" fmla="*/ 518231 w 602133"/>
              <a:gd name="connsiteY50" fmla="*/ 320432 h 460429"/>
              <a:gd name="connsiteX51" fmla="*/ 453691 w 602133"/>
              <a:gd name="connsiteY51" fmla="*/ 233881 h 460429"/>
              <a:gd name="connsiteX52" fmla="*/ 476280 w 602133"/>
              <a:gd name="connsiteY52" fmla="*/ 183239 h 460429"/>
              <a:gd name="connsiteX53" fmla="*/ 304510 w 602133"/>
              <a:gd name="connsiteY53" fmla="*/ 181462 h 460429"/>
              <a:gd name="connsiteX54" fmla="*/ 363739 w 602133"/>
              <a:gd name="connsiteY54" fmla="*/ 240839 h 460429"/>
              <a:gd name="connsiteX55" fmla="*/ 304510 w 602133"/>
              <a:gd name="connsiteY55" fmla="*/ 300216 h 460429"/>
              <a:gd name="connsiteX56" fmla="*/ 245281 w 602133"/>
              <a:gd name="connsiteY56" fmla="*/ 240839 h 460429"/>
              <a:gd name="connsiteX57" fmla="*/ 304510 w 602133"/>
              <a:gd name="connsiteY57" fmla="*/ 181462 h 460429"/>
              <a:gd name="connsiteX58" fmla="*/ 274338 w 602133"/>
              <a:gd name="connsiteY58" fmla="*/ 133116 h 460429"/>
              <a:gd name="connsiteX59" fmla="*/ 328757 w 602133"/>
              <a:gd name="connsiteY59" fmla="*/ 133116 h 460429"/>
              <a:gd name="connsiteX60" fmla="*/ 345821 w 602133"/>
              <a:gd name="connsiteY60" fmla="*/ 134957 h 460429"/>
              <a:gd name="connsiteX61" fmla="*/ 332447 w 602133"/>
              <a:gd name="connsiteY61" fmla="*/ 172703 h 460429"/>
              <a:gd name="connsiteX62" fmla="*/ 304776 w 602133"/>
              <a:gd name="connsiteY62" fmla="*/ 166719 h 460429"/>
              <a:gd name="connsiteX63" fmla="*/ 270648 w 602133"/>
              <a:gd name="connsiteY63" fmla="*/ 175465 h 460429"/>
              <a:gd name="connsiteX64" fmla="*/ 257274 w 602133"/>
              <a:gd name="connsiteY64" fmla="*/ 134957 h 460429"/>
              <a:gd name="connsiteX65" fmla="*/ 274338 w 602133"/>
              <a:gd name="connsiteY65" fmla="*/ 133116 h 460429"/>
              <a:gd name="connsiteX66" fmla="*/ 402940 w 602133"/>
              <a:gd name="connsiteY66" fmla="*/ 120160 h 460429"/>
              <a:gd name="connsiteX67" fmla="*/ 462427 w 602133"/>
              <a:gd name="connsiteY67" fmla="*/ 179582 h 460429"/>
              <a:gd name="connsiteX68" fmla="*/ 402940 w 602133"/>
              <a:gd name="connsiteY68" fmla="*/ 238543 h 460429"/>
              <a:gd name="connsiteX69" fmla="*/ 377577 w 602133"/>
              <a:gd name="connsiteY69" fmla="*/ 233015 h 460429"/>
              <a:gd name="connsiteX70" fmla="*/ 343452 w 602133"/>
              <a:gd name="connsiteY70" fmla="*/ 178661 h 460429"/>
              <a:gd name="connsiteX71" fmla="*/ 402940 w 602133"/>
              <a:gd name="connsiteY71" fmla="*/ 120160 h 460429"/>
              <a:gd name="connsiteX72" fmla="*/ 200081 w 602133"/>
              <a:gd name="connsiteY72" fmla="*/ 120160 h 460429"/>
              <a:gd name="connsiteX73" fmla="*/ 259569 w 602133"/>
              <a:gd name="connsiteY73" fmla="*/ 179582 h 460429"/>
              <a:gd name="connsiteX74" fmla="*/ 259569 w 602133"/>
              <a:gd name="connsiteY74" fmla="*/ 182806 h 460429"/>
              <a:gd name="connsiteX75" fmla="*/ 231900 w 602133"/>
              <a:gd name="connsiteY75" fmla="*/ 229791 h 460429"/>
              <a:gd name="connsiteX76" fmla="*/ 200081 w 602133"/>
              <a:gd name="connsiteY76" fmla="*/ 238543 h 460429"/>
              <a:gd name="connsiteX77" fmla="*/ 140594 w 602133"/>
              <a:gd name="connsiteY77" fmla="*/ 179582 h 460429"/>
              <a:gd name="connsiteX78" fmla="*/ 200081 w 602133"/>
              <a:gd name="connsiteY78" fmla="*/ 120160 h 460429"/>
              <a:gd name="connsiteX79" fmla="*/ 101428 w 602133"/>
              <a:gd name="connsiteY79" fmla="*/ 62190 h 460429"/>
              <a:gd name="connsiteX80" fmla="*/ 160879 w 602133"/>
              <a:gd name="connsiteY80" fmla="*/ 120646 h 460429"/>
              <a:gd name="connsiteX81" fmla="*/ 126315 w 602133"/>
              <a:gd name="connsiteY81" fmla="*/ 175421 h 460429"/>
              <a:gd name="connsiteX82" fmla="*/ 101428 w 602133"/>
              <a:gd name="connsiteY82" fmla="*/ 180944 h 460429"/>
              <a:gd name="connsiteX83" fmla="*/ 41978 w 602133"/>
              <a:gd name="connsiteY83" fmla="*/ 121567 h 460429"/>
              <a:gd name="connsiteX84" fmla="*/ 101428 w 602133"/>
              <a:gd name="connsiteY84" fmla="*/ 62190 h 460429"/>
              <a:gd name="connsiteX85" fmla="*/ 500695 w 602133"/>
              <a:gd name="connsiteY85" fmla="*/ 60339 h 460429"/>
              <a:gd name="connsiteX86" fmla="*/ 560154 w 602133"/>
              <a:gd name="connsiteY86" fmla="*/ 119716 h 460429"/>
              <a:gd name="connsiteX87" fmla="*/ 500695 w 602133"/>
              <a:gd name="connsiteY87" fmla="*/ 179093 h 460429"/>
              <a:gd name="connsiteX88" fmla="*/ 475805 w 602133"/>
              <a:gd name="connsiteY88" fmla="*/ 173570 h 460429"/>
              <a:gd name="connsiteX89" fmla="*/ 441697 w 602133"/>
              <a:gd name="connsiteY89" fmla="*/ 118795 h 460429"/>
              <a:gd name="connsiteX90" fmla="*/ 500695 w 602133"/>
              <a:gd name="connsiteY90" fmla="*/ 60339 h 460429"/>
              <a:gd name="connsiteX91" fmla="*/ 413085 w 602133"/>
              <a:gd name="connsiteY91" fmla="*/ 16140 h 460429"/>
              <a:gd name="connsiteX92" fmla="*/ 468869 w 602133"/>
              <a:gd name="connsiteY92" fmla="*/ 55274 h 460429"/>
              <a:gd name="connsiteX93" fmla="*/ 429221 w 602133"/>
              <a:gd name="connsiteY93" fmla="*/ 112824 h 460429"/>
              <a:gd name="connsiteX94" fmla="*/ 402020 w 602133"/>
              <a:gd name="connsiteY94" fmla="*/ 107760 h 460429"/>
              <a:gd name="connsiteX95" fmla="*/ 370670 w 602133"/>
              <a:gd name="connsiteY95" fmla="*/ 115126 h 460429"/>
              <a:gd name="connsiteX96" fmla="*/ 363294 w 602133"/>
              <a:gd name="connsiteY96" fmla="*/ 105918 h 460429"/>
              <a:gd name="connsiteX97" fmla="*/ 376664 w 602133"/>
              <a:gd name="connsiteY97" fmla="*/ 63561 h 460429"/>
              <a:gd name="connsiteX98" fmla="*/ 370670 w 602133"/>
              <a:gd name="connsiteY98" fmla="*/ 34556 h 460429"/>
              <a:gd name="connsiteX99" fmla="*/ 413085 w 602133"/>
              <a:gd name="connsiteY99" fmla="*/ 16140 h 460429"/>
              <a:gd name="connsiteX100" fmla="*/ 192697 w 602133"/>
              <a:gd name="connsiteY100" fmla="*/ 16140 h 460429"/>
              <a:gd name="connsiteX101" fmla="*/ 231875 w 602133"/>
              <a:gd name="connsiteY101" fmla="*/ 31337 h 460429"/>
              <a:gd name="connsiteX102" fmla="*/ 224501 w 602133"/>
              <a:gd name="connsiteY102" fmla="*/ 63573 h 460429"/>
              <a:gd name="connsiteX103" fmla="*/ 240172 w 602133"/>
              <a:gd name="connsiteY103" fmla="*/ 109165 h 460429"/>
              <a:gd name="connsiteX104" fmla="*/ 233719 w 602133"/>
              <a:gd name="connsiteY104" fmla="*/ 116533 h 460429"/>
              <a:gd name="connsiteX105" fmla="*/ 199150 w 602133"/>
              <a:gd name="connsiteY105" fmla="*/ 107783 h 460429"/>
              <a:gd name="connsiteX106" fmla="*/ 171034 w 602133"/>
              <a:gd name="connsiteY106" fmla="*/ 114230 h 460429"/>
              <a:gd name="connsiteX107" fmla="*/ 136004 w 602133"/>
              <a:gd name="connsiteY107" fmla="*/ 59429 h 460429"/>
              <a:gd name="connsiteX108" fmla="*/ 192697 w 602133"/>
              <a:gd name="connsiteY108" fmla="*/ 16140 h 460429"/>
              <a:gd name="connsiteX109" fmla="*/ 301511 w 602133"/>
              <a:gd name="connsiteY109" fmla="*/ 0 h 460429"/>
              <a:gd name="connsiteX110" fmla="*/ 366033 w 602133"/>
              <a:gd name="connsiteY110" fmla="*/ 64485 h 460429"/>
              <a:gd name="connsiteX111" fmla="*/ 301511 w 602133"/>
              <a:gd name="connsiteY111" fmla="*/ 128970 h 460429"/>
              <a:gd name="connsiteX112" fmla="*/ 236989 w 602133"/>
              <a:gd name="connsiteY112" fmla="*/ 64485 h 460429"/>
              <a:gd name="connsiteX113" fmla="*/ 301511 w 602133"/>
              <a:gd name="connsiteY113" fmla="*/ 0 h 4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02133" h="460429">
                <a:moveTo>
                  <a:pt x="279380" y="303917"/>
                </a:moveTo>
                <a:lnTo>
                  <a:pt x="329638" y="303917"/>
                </a:lnTo>
                <a:cubicBezTo>
                  <a:pt x="371596" y="303917"/>
                  <a:pt x="405716" y="337981"/>
                  <a:pt x="405716" y="379871"/>
                </a:cubicBezTo>
                <a:lnTo>
                  <a:pt x="405716" y="441555"/>
                </a:lnTo>
                <a:lnTo>
                  <a:pt x="405255" y="441555"/>
                </a:lnTo>
                <a:lnTo>
                  <a:pt x="401566" y="443857"/>
                </a:lnTo>
                <a:cubicBezTo>
                  <a:pt x="399261" y="444778"/>
                  <a:pt x="366985" y="460429"/>
                  <a:pt x="311195" y="460429"/>
                </a:cubicBezTo>
                <a:cubicBezTo>
                  <a:pt x="282608" y="460429"/>
                  <a:pt x="247566" y="456286"/>
                  <a:pt x="207452" y="443857"/>
                </a:cubicBezTo>
                <a:lnTo>
                  <a:pt x="203302" y="442476"/>
                </a:lnTo>
                <a:lnTo>
                  <a:pt x="203302" y="441555"/>
                </a:lnTo>
                <a:lnTo>
                  <a:pt x="203302" y="379871"/>
                </a:lnTo>
                <a:cubicBezTo>
                  <a:pt x="203302" y="337981"/>
                  <a:pt x="237422" y="303917"/>
                  <a:pt x="279380" y="303917"/>
                </a:cubicBezTo>
                <a:close/>
                <a:moveTo>
                  <a:pt x="378044" y="242690"/>
                </a:moveTo>
                <a:lnTo>
                  <a:pt x="428312" y="242690"/>
                </a:lnTo>
                <a:cubicBezTo>
                  <a:pt x="470279" y="242690"/>
                  <a:pt x="504406" y="276754"/>
                  <a:pt x="504406" y="318644"/>
                </a:cubicBezTo>
                <a:lnTo>
                  <a:pt x="504406" y="380329"/>
                </a:lnTo>
                <a:lnTo>
                  <a:pt x="503945" y="380329"/>
                </a:lnTo>
                <a:lnTo>
                  <a:pt x="499794" y="382630"/>
                </a:lnTo>
                <a:cubicBezTo>
                  <a:pt x="497950" y="383551"/>
                  <a:pt x="469357" y="397361"/>
                  <a:pt x="420011" y="399202"/>
                </a:cubicBezTo>
                <a:lnTo>
                  <a:pt x="420011" y="380329"/>
                </a:lnTo>
                <a:cubicBezTo>
                  <a:pt x="420011" y="339359"/>
                  <a:pt x="392801" y="304834"/>
                  <a:pt x="355446" y="293787"/>
                </a:cubicBezTo>
                <a:cubicBezTo>
                  <a:pt x="368820" y="280897"/>
                  <a:pt x="377583" y="262944"/>
                  <a:pt x="378044" y="242690"/>
                </a:cubicBezTo>
                <a:close/>
                <a:moveTo>
                  <a:pt x="175210" y="242690"/>
                </a:moveTo>
                <a:lnTo>
                  <a:pt x="225454" y="242690"/>
                </a:lnTo>
                <a:cubicBezTo>
                  <a:pt x="227298" y="242690"/>
                  <a:pt x="229142" y="243150"/>
                  <a:pt x="230986" y="243150"/>
                </a:cubicBezTo>
                <a:cubicBezTo>
                  <a:pt x="231447" y="262947"/>
                  <a:pt x="240205" y="280901"/>
                  <a:pt x="253573" y="293792"/>
                </a:cubicBezTo>
                <a:cubicBezTo>
                  <a:pt x="216235" y="304841"/>
                  <a:pt x="189038" y="339369"/>
                  <a:pt x="189038" y="380343"/>
                </a:cubicBezTo>
                <a:lnTo>
                  <a:pt x="189038" y="398758"/>
                </a:lnTo>
                <a:cubicBezTo>
                  <a:pt x="164146" y="397377"/>
                  <a:pt x="135567" y="392773"/>
                  <a:pt x="103300" y="382645"/>
                </a:cubicBezTo>
                <a:lnTo>
                  <a:pt x="99151" y="381264"/>
                </a:lnTo>
                <a:lnTo>
                  <a:pt x="98690" y="380343"/>
                </a:lnTo>
                <a:lnTo>
                  <a:pt x="98690" y="318652"/>
                </a:lnTo>
                <a:cubicBezTo>
                  <a:pt x="98690" y="276758"/>
                  <a:pt x="133262" y="242690"/>
                  <a:pt x="175210" y="242690"/>
                </a:cubicBezTo>
                <a:close/>
                <a:moveTo>
                  <a:pt x="76056" y="185090"/>
                </a:moveTo>
                <a:lnTo>
                  <a:pt x="126300" y="185090"/>
                </a:lnTo>
                <a:cubicBezTo>
                  <a:pt x="126760" y="204886"/>
                  <a:pt x="135058" y="222841"/>
                  <a:pt x="148886" y="235732"/>
                </a:cubicBezTo>
                <a:cubicBezTo>
                  <a:pt x="111549" y="246781"/>
                  <a:pt x="84353" y="281309"/>
                  <a:pt x="84353" y="322283"/>
                </a:cubicBezTo>
                <a:lnTo>
                  <a:pt x="84353" y="341158"/>
                </a:lnTo>
                <a:cubicBezTo>
                  <a:pt x="34571" y="339316"/>
                  <a:pt x="6453" y="325505"/>
                  <a:pt x="4609" y="324584"/>
                </a:cubicBezTo>
                <a:lnTo>
                  <a:pt x="461" y="322743"/>
                </a:lnTo>
                <a:lnTo>
                  <a:pt x="0" y="322743"/>
                </a:lnTo>
                <a:lnTo>
                  <a:pt x="0" y="261052"/>
                </a:lnTo>
                <a:cubicBezTo>
                  <a:pt x="0" y="219158"/>
                  <a:pt x="34110" y="185090"/>
                  <a:pt x="76056" y="185090"/>
                </a:cubicBezTo>
                <a:close/>
                <a:moveTo>
                  <a:pt x="476280" y="183239"/>
                </a:moveTo>
                <a:lnTo>
                  <a:pt x="526068" y="183239"/>
                </a:lnTo>
                <a:cubicBezTo>
                  <a:pt x="568019" y="183239"/>
                  <a:pt x="602133" y="217307"/>
                  <a:pt x="602133" y="259201"/>
                </a:cubicBezTo>
                <a:lnTo>
                  <a:pt x="602133" y="320432"/>
                </a:lnTo>
                <a:lnTo>
                  <a:pt x="601672" y="320432"/>
                </a:lnTo>
                <a:lnTo>
                  <a:pt x="597984" y="322733"/>
                </a:lnTo>
                <a:cubicBezTo>
                  <a:pt x="596140" y="323654"/>
                  <a:pt x="567558" y="337465"/>
                  <a:pt x="518231" y="339307"/>
                </a:cubicBezTo>
                <a:lnTo>
                  <a:pt x="518231" y="320432"/>
                </a:lnTo>
                <a:cubicBezTo>
                  <a:pt x="518231" y="279458"/>
                  <a:pt x="490571" y="244930"/>
                  <a:pt x="453691" y="233881"/>
                </a:cubicBezTo>
                <a:cubicBezTo>
                  <a:pt x="467060" y="220990"/>
                  <a:pt x="475358" y="203035"/>
                  <a:pt x="476280" y="183239"/>
                </a:cubicBezTo>
                <a:close/>
                <a:moveTo>
                  <a:pt x="304510" y="181462"/>
                </a:moveTo>
                <a:cubicBezTo>
                  <a:pt x="337221" y="181462"/>
                  <a:pt x="363739" y="208046"/>
                  <a:pt x="363739" y="240839"/>
                </a:cubicBezTo>
                <a:cubicBezTo>
                  <a:pt x="363739" y="273632"/>
                  <a:pt x="337221" y="300216"/>
                  <a:pt x="304510" y="300216"/>
                </a:cubicBezTo>
                <a:cubicBezTo>
                  <a:pt x="271799" y="300216"/>
                  <a:pt x="245281" y="273632"/>
                  <a:pt x="245281" y="240839"/>
                </a:cubicBezTo>
                <a:cubicBezTo>
                  <a:pt x="245281" y="208046"/>
                  <a:pt x="271799" y="181462"/>
                  <a:pt x="304510" y="181462"/>
                </a:cubicBezTo>
                <a:close/>
                <a:moveTo>
                  <a:pt x="274338" y="133116"/>
                </a:moveTo>
                <a:lnTo>
                  <a:pt x="328757" y="133116"/>
                </a:lnTo>
                <a:cubicBezTo>
                  <a:pt x="334753" y="133116"/>
                  <a:pt x="340287" y="134037"/>
                  <a:pt x="345821" y="134957"/>
                </a:cubicBezTo>
                <a:cubicBezTo>
                  <a:pt x="337981" y="145545"/>
                  <a:pt x="333369" y="158894"/>
                  <a:pt x="332447" y="172703"/>
                </a:cubicBezTo>
                <a:cubicBezTo>
                  <a:pt x="324145" y="169021"/>
                  <a:pt x="314461" y="166719"/>
                  <a:pt x="304776" y="166719"/>
                </a:cubicBezTo>
                <a:cubicBezTo>
                  <a:pt x="292324" y="166719"/>
                  <a:pt x="280794" y="169941"/>
                  <a:pt x="270648" y="175465"/>
                </a:cubicBezTo>
                <a:cubicBezTo>
                  <a:pt x="270648" y="160275"/>
                  <a:pt x="265575" y="146465"/>
                  <a:pt x="257274" y="134957"/>
                </a:cubicBezTo>
                <a:cubicBezTo>
                  <a:pt x="262808" y="134037"/>
                  <a:pt x="268342" y="133116"/>
                  <a:pt x="274338" y="133116"/>
                </a:cubicBezTo>
                <a:close/>
                <a:moveTo>
                  <a:pt x="402940" y="120160"/>
                </a:moveTo>
                <a:cubicBezTo>
                  <a:pt x="435681" y="120160"/>
                  <a:pt x="462427" y="146416"/>
                  <a:pt x="462427" y="179582"/>
                </a:cubicBezTo>
                <a:cubicBezTo>
                  <a:pt x="462427" y="212287"/>
                  <a:pt x="435681" y="238543"/>
                  <a:pt x="402940" y="238543"/>
                </a:cubicBezTo>
                <a:cubicBezTo>
                  <a:pt x="393717" y="238543"/>
                  <a:pt x="385416" y="236700"/>
                  <a:pt x="377577" y="233015"/>
                </a:cubicBezTo>
                <a:cubicBezTo>
                  <a:pt x="375271" y="209984"/>
                  <a:pt x="362359" y="190176"/>
                  <a:pt x="343452" y="178661"/>
                </a:cubicBezTo>
                <a:cubicBezTo>
                  <a:pt x="343913" y="145956"/>
                  <a:pt x="370198" y="120160"/>
                  <a:pt x="402940" y="120160"/>
                </a:cubicBezTo>
                <a:close/>
                <a:moveTo>
                  <a:pt x="200081" y="120160"/>
                </a:moveTo>
                <a:cubicBezTo>
                  <a:pt x="232823" y="120160"/>
                  <a:pt x="259569" y="146416"/>
                  <a:pt x="259569" y="179582"/>
                </a:cubicBezTo>
                <a:cubicBezTo>
                  <a:pt x="259569" y="180503"/>
                  <a:pt x="259569" y="181424"/>
                  <a:pt x="259569" y="182806"/>
                </a:cubicBezTo>
                <a:cubicBezTo>
                  <a:pt x="244812" y="193861"/>
                  <a:pt x="234667" y="210444"/>
                  <a:pt x="231900" y="229791"/>
                </a:cubicBezTo>
                <a:cubicBezTo>
                  <a:pt x="222677" y="235319"/>
                  <a:pt x="212071" y="238543"/>
                  <a:pt x="200081" y="238543"/>
                </a:cubicBezTo>
                <a:cubicBezTo>
                  <a:pt x="167340" y="238543"/>
                  <a:pt x="140594" y="212287"/>
                  <a:pt x="140594" y="179582"/>
                </a:cubicBezTo>
                <a:cubicBezTo>
                  <a:pt x="140594" y="146416"/>
                  <a:pt x="167340" y="120160"/>
                  <a:pt x="200081" y="120160"/>
                </a:cubicBezTo>
                <a:close/>
                <a:moveTo>
                  <a:pt x="101428" y="62190"/>
                </a:moveTo>
                <a:cubicBezTo>
                  <a:pt x="133688" y="62190"/>
                  <a:pt x="160418" y="88426"/>
                  <a:pt x="160879" y="120646"/>
                </a:cubicBezTo>
                <a:cubicBezTo>
                  <a:pt x="141984" y="132154"/>
                  <a:pt x="128619" y="152406"/>
                  <a:pt x="126315" y="175421"/>
                </a:cubicBezTo>
                <a:cubicBezTo>
                  <a:pt x="118941" y="178643"/>
                  <a:pt x="110185" y="180944"/>
                  <a:pt x="101428" y="180944"/>
                </a:cubicBezTo>
                <a:cubicBezTo>
                  <a:pt x="68708" y="180944"/>
                  <a:pt x="41978" y="154247"/>
                  <a:pt x="41978" y="121567"/>
                </a:cubicBezTo>
                <a:cubicBezTo>
                  <a:pt x="41978" y="88887"/>
                  <a:pt x="68708" y="62190"/>
                  <a:pt x="101428" y="62190"/>
                </a:cubicBezTo>
                <a:close/>
                <a:moveTo>
                  <a:pt x="500695" y="60339"/>
                </a:moveTo>
                <a:cubicBezTo>
                  <a:pt x="533882" y="60339"/>
                  <a:pt x="560154" y="87036"/>
                  <a:pt x="560154" y="119716"/>
                </a:cubicBezTo>
                <a:cubicBezTo>
                  <a:pt x="560154" y="152396"/>
                  <a:pt x="533882" y="179093"/>
                  <a:pt x="500695" y="179093"/>
                </a:cubicBezTo>
                <a:cubicBezTo>
                  <a:pt x="491938" y="179093"/>
                  <a:pt x="483180" y="176792"/>
                  <a:pt x="475805" y="173570"/>
                </a:cubicBezTo>
                <a:cubicBezTo>
                  <a:pt x="473501" y="150095"/>
                  <a:pt x="460134" y="130303"/>
                  <a:pt x="441697" y="118795"/>
                </a:cubicBezTo>
                <a:cubicBezTo>
                  <a:pt x="442158" y="86575"/>
                  <a:pt x="468431" y="60339"/>
                  <a:pt x="500695" y="60339"/>
                </a:cubicBezTo>
                <a:close/>
                <a:moveTo>
                  <a:pt x="413085" y="16140"/>
                </a:moveTo>
                <a:cubicBezTo>
                  <a:pt x="438441" y="16140"/>
                  <a:pt x="460571" y="31794"/>
                  <a:pt x="468869" y="55274"/>
                </a:cubicBezTo>
                <a:cubicBezTo>
                  <a:pt x="446279" y="66324"/>
                  <a:pt x="431526" y="87962"/>
                  <a:pt x="429221" y="112824"/>
                </a:cubicBezTo>
                <a:cubicBezTo>
                  <a:pt x="422766" y="110522"/>
                  <a:pt x="412624" y="107760"/>
                  <a:pt x="402020" y="107760"/>
                </a:cubicBezTo>
                <a:cubicBezTo>
                  <a:pt x="390956" y="107760"/>
                  <a:pt x="380352" y="110062"/>
                  <a:pt x="370670" y="115126"/>
                </a:cubicBezTo>
                <a:cubicBezTo>
                  <a:pt x="367904" y="112364"/>
                  <a:pt x="365599" y="109141"/>
                  <a:pt x="363294" y="105918"/>
                </a:cubicBezTo>
                <a:cubicBezTo>
                  <a:pt x="372054" y="93487"/>
                  <a:pt x="376664" y="78754"/>
                  <a:pt x="376664" y="63561"/>
                </a:cubicBezTo>
                <a:cubicBezTo>
                  <a:pt x="376664" y="53432"/>
                  <a:pt x="374359" y="43764"/>
                  <a:pt x="370670" y="34556"/>
                </a:cubicBezTo>
                <a:cubicBezTo>
                  <a:pt x="381735" y="22586"/>
                  <a:pt x="396949" y="16140"/>
                  <a:pt x="413085" y="16140"/>
                </a:cubicBezTo>
                <a:close/>
                <a:moveTo>
                  <a:pt x="192697" y="16140"/>
                </a:moveTo>
                <a:cubicBezTo>
                  <a:pt x="207447" y="16140"/>
                  <a:pt x="221274" y="21206"/>
                  <a:pt x="231875" y="31337"/>
                </a:cubicBezTo>
                <a:cubicBezTo>
                  <a:pt x="227266" y="41008"/>
                  <a:pt x="224501" y="52060"/>
                  <a:pt x="224501" y="63573"/>
                </a:cubicBezTo>
                <a:cubicBezTo>
                  <a:pt x="224501" y="80152"/>
                  <a:pt x="230032" y="96270"/>
                  <a:pt x="240172" y="109165"/>
                </a:cubicBezTo>
                <a:cubicBezTo>
                  <a:pt x="238328" y="111928"/>
                  <a:pt x="236024" y="114230"/>
                  <a:pt x="233719" y="116533"/>
                </a:cubicBezTo>
                <a:cubicBezTo>
                  <a:pt x="223118" y="111007"/>
                  <a:pt x="211134" y="107783"/>
                  <a:pt x="199150" y="107783"/>
                </a:cubicBezTo>
                <a:cubicBezTo>
                  <a:pt x="189010" y="107783"/>
                  <a:pt x="177948" y="111467"/>
                  <a:pt x="171034" y="114230"/>
                </a:cubicBezTo>
                <a:cubicBezTo>
                  <a:pt x="168729" y="91204"/>
                  <a:pt x="155824" y="70942"/>
                  <a:pt x="136004" y="59429"/>
                </a:cubicBezTo>
                <a:cubicBezTo>
                  <a:pt x="142457" y="34100"/>
                  <a:pt x="165964" y="16140"/>
                  <a:pt x="192697" y="16140"/>
                </a:cubicBezTo>
                <a:close/>
                <a:moveTo>
                  <a:pt x="301511" y="0"/>
                </a:moveTo>
                <a:cubicBezTo>
                  <a:pt x="337146" y="0"/>
                  <a:pt x="366033" y="28871"/>
                  <a:pt x="366033" y="64485"/>
                </a:cubicBezTo>
                <a:cubicBezTo>
                  <a:pt x="366033" y="100099"/>
                  <a:pt x="337146" y="128970"/>
                  <a:pt x="301511" y="128970"/>
                </a:cubicBezTo>
                <a:cubicBezTo>
                  <a:pt x="265876" y="128970"/>
                  <a:pt x="236989" y="100099"/>
                  <a:pt x="236989" y="64485"/>
                </a:cubicBezTo>
                <a:cubicBezTo>
                  <a:pt x="236989" y="28871"/>
                  <a:pt x="265876" y="0"/>
                  <a:pt x="301511" y="0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2" name="organization_192280">
            <a:extLst>
              <a:ext uri="{FF2B5EF4-FFF2-40B4-BE49-F238E27FC236}">
                <a16:creationId xmlns:a16="http://schemas.microsoft.com/office/drawing/2014/main" id="{98772581-AB94-4AE7-B090-39EE3190AEC2}"/>
              </a:ext>
            </a:extLst>
          </p:cNvPr>
          <p:cNvSpPr>
            <a:spLocks noChangeAspect="1"/>
          </p:cNvSpPr>
          <p:nvPr/>
        </p:nvSpPr>
        <p:spPr bwMode="auto">
          <a:xfrm>
            <a:off x="9876146" y="6023691"/>
            <a:ext cx="206504" cy="189140"/>
          </a:xfrm>
          <a:custGeom>
            <a:avLst/>
            <a:gdLst>
              <a:gd name="T0" fmla="*/ 6399 w 7166"/>
              <a:gd name="T1" fmla="*/ 4001 h 6573"/>
              <a:gd name="T2" fmla="*/ 6390 w 7166"/>
              <a:gd name="T3" fmla="*/ 3997 h 6573"/>
              <a:gd name="T4" fmla="*/ 6401 w 7166"/>
              <a:gd name="T5" fmla="*/ 3756 h 6573"/>
              <a:gd name="T6" fmla="*/ 4778 w 7166"/>
              <a:gd name="T7" fmla="*/ 1205 h 6573"/>
              <a:gd name="T8" fmla="*/ 4779 w 7166"/>
              <a:gd name="T9" fmla="*/ 1195 h 6573"/>
              <a:gd name="T10" fmla="*/ 3583 w 7166"/>
              <a:gd name="T11" fmla="*/ 0 h 6573"/>
              <a:gd name="T12" fmla="*/ 2388 w 7166"/>
              <a:gd name="T13" fmla="*/ 1195 h 6573"/>
              <a:gd name="T14" fmla="*/ 2388 w 7166"/>
              <a:gd name="T15" fmla="*/ 1205 h 6573"/>
              <a:gd name="T16" fmla="*/ 766 w 7166"/>
              <a:gd name="T17" fmla="*/ 3756 h 6573"/>
              <a:gd name="T18" fmla="*/ 777 w 7166"/>
              <a:gd name="T19" fmla="*/ 3996 h 6573"/>
              <a:gd name="T20" fmla="*/ 768 w 7166"/>
              <a:gd name="T21" fmla="*/ 4001 h 6573"/>
              <a:gd name="T22" fmla="*/ 330 w 7166"/>
              <a:gd name="T23" fmla="*/ 5634 h 6573"/>
              <a:gd name="T24" fmla="*/ 1367 w 7166"/>
              <a:gd name="T25" fmla="*/ 6232 h 6573"/>
              <a:gd name="T26" fmla="*/ 1963 w 7166"/>
              <a:gd name="T27" fmla="*/ 6071 h 6573"/>
              <a:gd name="T28" fmla="*/ 1972 w 7166"/>
              <a:gd name="T29" fmla="*/ 6066 h 6573"/>
              <a:gd name="T30" fmla="*/ 3583 w 7166"/>
              <a:gd name="T31" fmla="*/ 6573 h 6573"/>
              <a:gd name="T32" fmla="*/ 5194 w 7166"/>
              <a:gd name="T33" fmla="*/ 6066 h 6573"/>
              <a:gd name="T34" fmla="*/ 5204 w 7166"/>
              <a:gd name="T35" fmla="*/ 6071 h 6573"/>
              <a:gd name="T36" fmla="*/ 5800 w 7166"/>
              <a:gd name="T37" fmla="*/ 6232 h 6573"/>
              <a:gd name="T38" fmla="*/ 6836 w 7166"/>
              <a:gd name="T39" fmla="*/ 5634 h 6573"/>
              <a:gd name="T40" fmla="*/ 6399 w 7166"/>
              <a:gd name="T41" fmla="*/ 4001 h 6573"/>
              <a:gd name="T42" fmla="*/ 3583 w 7166"/>
              <a:gd name="T43" fmla="*/ 512 h 6573"/>
              <a:gd name="T44" fmla="*/ 4266 w 7166"/>
              <a:gd name="T45" fmla="*/ 1195 h 6573"/>
              <a:gd name="T46" fmla="*/ 3583 w 7166"/>
              <a:gd name="T47" fmla="*/ 1878 h 6573"/>
              <a:gd name="T48" fmla="*/ 2900 w 7166"/>
              <a:gd name="T49" fmla="*/ 1195 h 6573"/>
              <a:gd name="T50" fmla="*/ 3583 w 7166"/>
              <a:gd name="T51" fmla="*/ 512 h 6573"/>
              <a:gd name="T52" fmla="*/ 2025 w 7166"/>
              <a:gd name="T53" fmla="*/ 5213 h 6573"/>
              <a:gd name="T54" fmla="*/ 1707 w 7166"/>
              <a:gd name="T55" fmla="*/ 5628 h 6573"/>
              <a:gd name="T56" fmla="*/ 1367 w 7166"/>
              <a:gd name="T57" fmla="*/ 5720 h 6573"/>
              <a:gd name="T58" fmla="*/ 774 w 7166"/>
              <a:gd name="T59" fmla="*/ 5378 h 6573"/>
              <a:gd name="T60" fmla="*/ 1024 w 7166"/>
              <a:gd name="T61" fmla="*/ 4445 h 6573"/>
              <a:gd name="T62" fmla="*/ 1364 w 7166"/>
              <a:gd name="T63" fmla="*/ 4353 h 6573"/>
              <a:gd name="T64" fmla="*/ 1364 w 7166"/>
              <a:gd name="T65" fmla="*/ 4353 h 6573"/>
              <a:gd name="T66" fmla="*/ 1957 w 7166"/>
              <a:gd name="T67" fmla="*/ 4695 h 6573"/>
              <a:gd name="T68" fmla="*/ 2025 w 7166"/>
              <a:gd name="T69" fmla="*/ 5213 h 6573"/>
              <a:gd name="T70" fmla="*/ 4811 w 7166"/>
              <a:gd name="T71" fmla="*/ 5706 h 6573"/>
              <a:gd name="T72" fmla="*/ 3583 w 7166"/>
              <a:gd name="T73" fmla="*/ 6061 h 6573"/>
              <a:gd name="T74" fmla="*/ 2356 w 7166"/>
              <a:gd name="T75" fmla="*/ 5706 h 6573"/>
              <a:gd name="T76" fmla="*/ 2400 w 7166"/>
              <a:gd name="T77" fmla="*/ 4439 h 6573"/>
              <a:gd name="T78" fmla="*/ 1364 w 7166"/>
              <a:gd name="T79" fmla="*/ 3841 h 6573"/>
              <a:gd name="T80" fmla="*/ 1364 w 7166"/>
              <a:gd name="T81" fmla="*/ 3841 h 6573"/>
              <a:gd name="T82" fmla="*/ 1280 w 7166"/>
              <a:gd name="T83" fmla="*/ 3844 h 6573"/>
              <a:gd name="T84" fmla="*/ 1278 w 7166"/>
              <a:gd name="T85" fmla="*/ 3756 h 6573"/>
              <a:gd name="T86" fmla="*/ 2508 w 7166"/>
              <a:gd name="T87" fmla="*/ 1717 h 6573"/>
              <a:gd name="T88" fmla="*/ 3583 w 7166"/>
              <a:gd name="T89" fmla="*/ 2390 h 6573"/>
              <a:gd name="T90" fmla="*/ 4658 w 7166"/>
              <a:gd name="T91" fmla="*/ 1717 h 6573"/>
              <a:gd name="T92" fmla="*/ 5888 w 7166"/>
              <a:gd name="T93" fmla="*/ 3756 h 6573"/>
              <a:gd name="T94" fmla="*/ 5886 w 7166"/>
              <a:gd name="T95" fmla="*/ 3844 h 6573"/>
              <a:gd name="T96" fmla="*/ 5803 w 7166"/>
              <a:gd name="T97" fmla="*/ 3841 h 6573"/>
              <a:gd name="T98" fmla="*/ 5802 w 7166"/>
              <a:gd name="T99" fmla="*/ 3841 h 6573"/>
              <a:gd name="T100" fmla="*/ 4766 w 7166"/>
              <a:gd name="T101" fmla="*/ 4439 h 6573"/>
              <a:gd name="T102" fmla="*/ 4811 w 7166"/>
              <a:gd name="T103" fmla="*/ 5706 h 6573"/>
              <a:gd name="T104" fmla="*/ 6393 w 7166"/>
              <a:gd name="T105" fmla="*/ 5378 h 6573"/>
              <a:gd name="T106" fmla="*/ 5800 w 7166"/>
              <a:gd name="T107" fmla="*/ 5720 h 6573"/>
              <a:gd name="T108" fmla="*/ 5460 w 7166"/>
              <a:gd name="T109" fmla="*/ 5628 h 6573"/>
              <a:gd name="T110" fmla="*/ 5210 w 7166"/>
              <a:gd name="T111" fmla="*/ 4695 h 6573"/>
              <a:gd name="T112" fmla="*/ 5802 w 7166"/>
              <a:gd name="T113" fmla="*/ 4353 h 6573"/>
              <a:gd name="T114" fmla="*/ 5803 w 7166"/>
              <a:gd name="T115" fmla="*/ 4353 h 6573"/>
              <a:gd name="T116" fmla="*/ 6143 w 7166"/>
              <a:gd name="T117" fmla="*/ 4445 h 6573"/>
              <a:gd name="T118" fmla="*/ 6393 w 7166"/>
              <a:gd name="T119" fmla="*/ 5378 h 6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66" h="6573">
                <a:moveTo>
                  <a:pt x="6399" y="4001"/>
                </a:moveTo>
                <a:cubicBezTo>
                  <a:pt x="6396" y="4000"/>
                  <a:pt x="6393" y="3998"/>
                  <a:pt x="6390" y="3997"/>
                </a:cubicBezTo>
                <a:cubicBezTo>
                  <a:pt x="6397" y="3917"/>
                  <a:pt x="6401" y="3837"/>
                  <a:pt x="6401" y="3756"/>
                </a:cubicBezTo>
                <a:cubicBezTo>
                  <a:pt x="6401" y="2629"/>
                  <a:pt x="5736" y="1655"/>
                  <a:pt x="4778" y="1205"/>
                </a:cubicBezTo>
                <a:cubicBezTo>
                  <a:pt x="4778" y="1202"/>
                  <a:pt x="4779" y="1198"/>
                  <a:pt x="4779" y="1195"/>
                </a:cubicBezTo>
                <a:cubicBezTo>
                  <a:pt x="4779" y="535"/>
                  <a:pt x="4243" y="0"/>
                  <a:pt x="3583" y="0"/>
                </a:cubicBezTo>
                <a:cubicBezTo>
                  <a:pt x="2923" y="0"/>
                  <a:pt x="2388" y="535"/>
                  <a:pt x="2388" y="1195"/>
                </a:cubicBezTo>
                <a:cubicBezTo>
                  <a:pt x="2388" y="1198"/>
                  <a:pt x="2388" y="1202"/>
                  <a:pt x="2388" y="1205"/>
                </a:cubicBezTo>
                <a:cubicBezTo>
                  <a:pt x="1431" y="1655"/>
                  <a:pt x="766" y="2629"/>
                  <a:pt x="766" y="3756"/>
                </a:cubicBezTo>
                <a:cubicBezTo>
                  <a:pt x="766" y="3837"/>
                  <a:pt x="770" y="3917"/>
                  <a:pt x="777" y="3996"/>
                </a:cubicBezTo>
                <a:cubicBezTo>
                  <a:pt x="774" y="3998"/>
                  <a:pt x="771" y="4000"/>
                  <a:pt x="768" y="4001"/>
                </a:cubicBezTo>
                <a:cubicBezTo>
                  <a:pt x="196" y="4331"/>
                  <a:pt x="0" y="5062"/>
                  <a:pt x="330" y="5634"/>
                </a:cubicBezTo>
                <a:cubicBezTo>
                  <a:pt x="552" y="6017"/>
                  <a:pt x="953" y="6232"/>
                  <a:pt x="1367" y="6232"/>
                </a:cubicBezTo>
                <a:cubicBezTo>
                  <a:pt x="1569" y="6232"/>
                  <a:pt x="1775" y="6180"/>
                  <a:pt x="1963" y="6071"/>
                </a:cubicBezTo>
                <a:cubicBezTo>
                  <a:pt x="1966" y="6070"/>
                  <a:pt x="1969" y="6068"/>
                  <a:pt x="1972" y="6066"/>
                </a:cubicBezTo>
                <a:cubicBezTo>
                  <a:pt x="2429" y="6385"/>
                  <a:pt x="2985" y="6573"/>
                  <a:pt x="3583" y="6573"/>
                </a:cubicBezTo>
                <a:cubicBezTo>
                  <a:pt x="4182" y="6573"/>
                  <a:pt x="4737" y="6385"/>
                  <a:pt x="5194" y="6066"/>
                </a:cubicBezTo>
                <a:cubicBezTo>
                  <a:pt x="5197" y="6068"/>
                  <a:pt x="5201" y="6070"/>
                  <a:pt x="5204" y="6071"/>
                </a:cubicBezTo>
                <a:cubicBezTo>
                  <a:pt x="5392" y="6180"/>
                  <a:pt x="5597" y="6232"/>
                  <a:pt x="5800" y="6232"/>
                </a:cubicBezTo>
                <a:cubicBezTo>
                  <a:pt x="6213" y="6232"/>
                  <a:pt x="6615" y="6017"/>
                  <a:pt x="6836" y="5634"/>
                </a:cubicBezTo>
                <a:cubicBezTo>
                  <a:pt x="7166" y="5062"/>
                  <a:pt x="6971" y="4331"/>
                  <a:pt x="6399" y="4001"/>
                </a:cubicBezTo>
                <a:close/>
                <a:moveTo>
                  <a:pt x="3583" y="512"/>
                </a:moveTo>
                <a:cubicBezTo>
                  <a:pt x="3960" y="512"/>
                  <a:pt x="4266" y="818"/>
                  <a:pt x="4266" y="1195"/>
                </a:cubicBezTo>
                <a:cubicBezTo>
                  <a:pt x="4266" y="1571"/>
                  <a:pt x="3960" y="1878"/>
                  <a:pt x="3583" y="1878"/>
                </a:cubicBezTo>
                <a:cubicBezTo>
                  <a:pt x="3207" y="1878"/>
                  <a:pt x="2900" y="1571"/>
                  <a:pt x="2900" y="1195"/>
                </a:cubicBezTo>
                <a:cubicBezTo>
                  <a:pt x="2900" y="818"/>
                  <a:pt x="3207" y="512"/>
                  <a:pt x="3583" y="512"/>
                </a:cubicBezTo>
                <a:close/>
                <a:moveTo>
                  <a:pt x="2025" y="5213"/>
                </a:moveTo>
                <a:cubicBezTo>
                  <a:pt x="1978" y="5389"/>
                  <a:pt x="1865" y="5537"/>
                  <a:pt x="1707" y="5628"/>
                </a:cubicBezTo>
                <a:cubicBezTo>
                  <a:pt x="1603" y="5688"/>
                  <a:pt x="1485" y="5720"/>
                  <a:pt x="1367" y="5720"/>
                </a:cubicBezTo>
                <a:cubicBezTo>
                  <a:pt x="1123" y="5720"/>
                  <a:pt x="896" y="5589"/>
                  <a:pt x="774" y="5378"/>
                </a:cubicBezTo>
                <a:cubicBezTo>
                  <a:pt x="586" y="5052"/>
                  <a:pt x="698" y="4633"/>
                  <a:pt x="1024" y="4445"/>
                </a:cubicBezTo>
                <a:cubicBezTo>
                  <a:pt x="1128" y="4385"/>
                  <a:pt x="1245" y="4353"/>
                  <a:pt x="1364" y="4353"/>
                </a:cubicBezTo>
                <a:lnTo>
                  <a:pt x="1364" y="4353"/>
                </a:lnTo>
                <a:cubicBezTo>
                  <a:pt x="1608" y="4353"/>
                  <a:pt x="1835" y="4484"/>
                  <a:pt x="1957" y="4695"/>
                </a:cubicBezTo>
                <a:cubicBezTo>
                  <a:pt x="2048" y="4853"/>
                  <a:pt x="2072" y="5037"/>
                  <a:pt x="2025" y="5213"/>
                </a:cubicBezTo>
                <a:close/>
                <a:moveTo>
                  <a:pt x="4811" y="5706"/>
                </a:moveTo>
                <a:cubicBezTo>
                  <a:pt x="4455" y="5931"/>
                  <a:pt x="4034" y="6061"/>
                  <a:pt x="3583" y="6061"/>
                </a:cubicBezTo>
                <a:cubicBezTo>
                  <a:pt x="3132" y="6061"/>
                  <a:pt x="2711" y="5931"/>
                  <a:pt x="2356" y="5706"/>
                </a:cubicBezTo>
                <a:cubicBezTo>
                  <a:pt x="2603" y="5339"/>
                  <a:pt x="2637" y="4848"/>
                  <a:pt x="2400" y="4439"/>
                </a:cubicBezTo>
                <a:cubicBezTo>
                  <a:pt x="2179" y="4055"/>
                  <a:pt x="1777" y="3841"/>
                  <a:pt x="1364" y="3841"/>
                </a:cubicBezTo>
                <a:lnTo>
                  <a:pt x="1364" y="3841"/>
                </a:lnTo>
                <a:cubicBezTo>
                  <a:pt x="1336" y="3841"/>
                  <a:pt x="1308" y="3842"/>
                  <a:pt x="1280" y="3844"/>
                </a:cubicBezTo>
                <a:cubicBezTo>
                  <a:pt x="1279" y="3815"/>
                  <a:pt x="1278" y="3785"/>
                  <a:pt x="1278" y="3756"/>
                </a:cubicBezTo>
                <a:cubicBezTo>
                  <a:pt x="1278" y="2873"/>
                  <a:pt x="1777" y="2104"/>
                  <a:pt x="2508" y="1717"/>
                </a:cubicBezTo>
                <a:cubicBezTo>
                  <a:pt x="2702" y="2116"/>
                  <a:pt x="3111" y="2390"/>
                  <a:pt x="3583" y="2390"/>
                </a:cubicBezTo>
                <a:cubicBezTo>
                  <a:pt x="4056" y="2390"/>
                  <a:pt x="4464" y="2116"/>
                  <a:pt x="4658" y="1717"/>
                </a:cubicBezTo>
                <a:cubicBezTo>
                  <a:pt x="5389" y="2104"/>
                  <a:pt x="5888" y="2873"/>
                  <a:pt x="5888" y="3756"/>
                </a:cubicBezTo>
                <a:cubicBezTo>
                  <a:pt x="5888" y="3785"/>
                  <a:pt x="5888" y="3815"/>
                  <a:pt x="5886" y="3844"/>
                </a:cubicBezTo>
                <a:cubicBezTo>
                  <a:pt x="5858" y="3842"/>
                  <a:pt x="5830" y="3841"/>
                  <a:pt x="5803" y="3841"/>
                </a:cubicBezTo>
                <a:lnTo>
                  <a:pt x="5802" y="3841"/>
                </a:lnTo>
                <a:cubicBezTo>
                  <a:pt x="5389" y="3841"/>
                  <a:pt x="4988" y="4055"/>
                  <a:pt x="4766" y="4439"/>
                </a:cubicBezTo>
                <a:cubicBezTo>
                  <a:pt x="4530" y="4848"/>
                  <a:pt x="4563" y="5339"/>
                  <a:pt x="4811" y="5706"/>
                </a:cubicBezTo>
                <a:close/>
                <a:moveTo>
                  <a:pt x="6393" y="5378"/>
                </a:moveTo>
                <a:cubicBezTo>
                  <a:pt x="6271" y="5589"/>
                  <a:pt x="6044" y="5720"/>
                  <a:pt x="5800" y="5720"/>
                </a:cubicBezTo>
                <a:cubicBezTo>
                  <a:pt x="5681" y="5720"/>
                  <a:pt x="5564" y="5688"/>
                  <a:pt x="5460" y="5628"/>
                </a:cubicBezTo>
                <a:cubicBezTo>
                  <a:pt x="5134" y="5440"/>
                  <a:pt x="5022" y="5021"/>
                  <a:pt x="5210" y="4695"/>
                </a:cubicBezTo>
                <a:cubicBezTo>
                  <a:pt x="5331" y="4484"/>
                  <a:pt x="5559" y="4353"/>
                  <a:pt x="5802" y="4353"/>
                </a:cubicBezTo>
                <a:lnTo>
                  <a:pt x="5803" y="4353"/>
                </a:lnTo>
                <a:cubicBezTo>
                  <a:pt x="5921" y="4353"/>
                  <a:pt x="6039" y="4385"/>
                  <a:pt x="6143" y="4445"/>
                </a:cubicBezTo>
                <a:cubicBezTo>
                  <a:pt x="6469" y="4633"/>
                  <a:pt x="6581" y="5052"/>
                  <a:pt x="6393" y="5378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sp>
        <p:nvSpPr>
          <p:cNvPr id="53" name="cloud-computing_15204">
            <a:extLst>
              <a:ext uri="{FF2B5EF4-FFF2-40B4-BE49-F238E27FC236}">
                <a16:creationId xmlns:a16="http://schemas.microsoft.com/office/drawing/2014/main" id="{84D4AEBA-5063-4360-B6E9-E7C36E8DEE8B}"/>
              </a:ext>
            </a:extLst>
          </p:cNvPr>
          <p:cNvSpPr>
            <a:spLocks noChangeAspect="1"/>
          </p:cNvSpPr>
          <p:nvPr/>
        </p:nvSpPr>
        <p:spPr bwMode="auto">
          <a:xfrm>
            <a:off x="6736510" y="5040543"/>
            <a:ext cx="276842" cy="182370"/>
          </a:xfrm>
          <a:custGeom>
            <a:avLst/>
            <a:gdLst>
              <a:gd name="T0" fmla="*/ 717 w 717"/>
              <a:gd name="T1" fmla="*/ 309 h 473"/>
              <a:gd name="T2" fmla="*/ 553 w 717"/>
              <a:gd name="T3" fmla="*/ 145 h 473"/>
              <a:gd name="T4" fmla="*/ 540 w 717"/>
              <a:gd name="T5" fmla="*/ 146 h 473"/>
              <a:gd name="T6" fmla="*/ 540 w 717"/>
              <a:gd name="T7" fmla="*/ 143 h 473"/>
              <a:gd name="T8" fmla="*/ 397 w 717"/>
              <a:gd name="T9" fmla="*/ 0 h 473"/>
              <a:gd name="T10" fmla="*/ 264 w 717"/>
              <a:gd name="T11" fmla="*/ 88 h 473"/>
              <a:gd name="T12" fmla="*/ 198 w 717"/>
              <a:gd name="T13" fmla="*/ 77 h 473"/>
              <a:gd name="T14" fmla="*/ 0 w 717"/>
              <a:gd name="T15" fmla="*/ 275 h 473"/>
              <a:gd name="T16" fmla="*/ 198 w 717"/>
              <a:gd name="T17" fmla="*/ 473 h 473"/>
              <a:gd name="T18" fmla="*/ 208 w 717"/>
              <a:gd name="T19" fmla="*/ 473 h 473"/>
              <a:gd name="T20" fmla="*/ 208 w 717"/>
              <a:gd name="T21" fmla="*/ 473 h 473"/>
              <a:gd name="T22" fmla="*/ 560 w 717"/>
              <a:gd name="T23" fmla="*/ 473 h 473"/>
              <a:gd name="T24" fmla="*/ 560 w 717"/>
              <a:gd name="T25" fmla="*/ 473 h 473"/>
              <a:gd name="T26" fmla="*/ 717 w 717"/>
              <a:gd name="T27" fmla="*/ 309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17" h="473">
                <a:moveTo>
                  <a:pt x="717" y="309"/>
                </a:moveTo>
                <a:cubicBezTo>
                  <a:pt x="717" y="219"/>
                  <a:pt x="644" y="145"/>
                  <a:pt x="553" y="145"/>
                </a:cubicBezTo>
                <a:cubicBezTo>
                  <a:pt x="548" y="145"/>
                  <a:pt x="544" y="146"/>
                  <a:pt x="540" y="146"/>
                </a:cubicBezTo>
                <a:cubicBezTo>
                  <a:pt x="540" y="145"/>
                  <a:pt x="540" y="144"/>
                  <a:pt x="540" y="143"/>
                </a:cubicBezTo>
                <a:cubicBezTo>
                  <a:pt x="540" y="64"/>
                  <a:pt x="476" y="0"/>
                  <a:pt x="397" y="0"/>
                </a:cubicBezTo>
                <a:cubicBezTo>
                  <a:pt x="337" y="0"/>
                  <a:pt x="286" y="36"/>
                  <a:pt x="264" y="88"/>
                </a:cubicBezTo>
                <a:cubicBezTo>
                  <a:pt x="244" y="81"/>
                  <a:pt x="221" y="77"/>
                  <a:pt x="198" y="77"/>
                </a:cubicBezTo>
                <a:cubicBezTo>
                  <a:pt x="89" y="77"/>
                  <a:pt x="0" y="165"/>
                  <a:pt x="0" y="275"/>
                </a:cubicBezTo>
                <a:cubicBezTo>
                  <a:pt x="0" y="384"/>
                  <a:pt x="89" y="473"/>
                  <a:pt x="198" y="473"/>
                </a:cubicBezTo>
                <a:cubicBezTo>
                  <a:pt x="202" y="473"/>
                  <a:pt x="205" y="473"/>
                  <a:pt x="208" y="473"/>
                </a:cubicBezTo>
                <a:lnTo>
                  <a:pt x="208" y="473"/>
                </a:lnTo>
                <a:lnTo>
                  <a:pt x="560" y="473"/>
                </a:lnTo>
                <a:lnTo>
                  <a:pt x="560" y="473"/>
                </a:lnTo>
                <a:cubicBezTo>
                  <a:pt x="647" y="469"/>
                  <a:pt x="717" y="397"/>
                  <a:pt x="717" y="309"/>
                </a:cubicBezTo>
                <a:close/>
              </a:path>
            </a:pathLst>
          </a:custGeom>
          <a:solidFill>
            <a:schemeClr val="bg1">
              <a:alpha val="37000"/>
            </a:schemeClr>
          </a:solidFill>
          <a:ln>
            <a:noFill/>
          </a:ln>
        </p:spPr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309370-8E8D-43F1-A925-07B08D8791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2" y="2025262"/>
            <a:ext cx="4864296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3354" y="528200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自我介绍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3652" y="2069592"/>
            <a:ext cx="7465807" cy="21698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姓名：王子璇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毕业院校：河北师范大学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就职部门：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供应链制造开发部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就职岗位：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实习时间：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~2019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月，已实习</a:t>
            </a: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个月。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407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444B63E-C942-422B-ADD0-9C551BFB0557}"/>
              </a:ext>
            </a:extLst>
          </p:cNvPr>
          <p:cNvGrpSpPr/>
          <p:nvPr/>
        </p:nvGrpSpPr>
        <p:grpSpPr>
          <a:xfrm>
            <a:off x="2218110" y="1113524"/>
            <a:ext cx="1803624" cy="3632599"/>
            <a:chOff x="287813" y="844005"/>
            <a:chExt cx="1803624" cy="3632599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6CE4290-FACB-4013-908B-D757343ECB33}"/>
                </a:ext>
              </a:extLst>
            </p:cNvPr>
            <p:cNvSpPr/>
            <p:nvPr/>
          </p:nvSpPr>
          <p:spPr>
            <a:xfrm rot="5400000">
              <a:off x="-1112987" y="2244806"/>
              <a:ext cx="3632598" cy="83099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en-US" altLang="zh-CN" sz="4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444A0C0-A8ED-41BD-8A95-686BC864429C}"/>
                </a:ext>
              </a:extLst>
            </p:cNvPr>
            <p:cNvSpPr/>
            <p:nvPr/>
          </p:nvSpPr>
          <p:spPr>
            <a:xfrm>
              <a:off x="1060385" y="844005"/>
              <a:ext cx="1031052" cy="2123658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</a:t>
              </a:r>
              <a:endParaRPr lang="en-US" altLang="zh-CN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66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录</a:t>
              </a: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148794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工作成果</a:t>
            </a:r>
            <a:r>
              <a:rPr lang="zh-CN" altLang="en-US" sz="2400" b="1" noProof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DFCD07-C95B-4CC2-8120-F9936D8F463B}"/>
              </a:ext>
            </a:extLst>
          </p:cNvPr>
          <p:cNvSpPr/>
          <p:nvPr/>
        </p:nvSpPr>
        <p:spPr>
          <a:xfrm>
            <a:off x="4641967" y="1223609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60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9A3E358-0A2F-417F-AA83-B400BD7765AA}"/>
              </a:ext>
            </a:extLst>
          </p:cNvPr>
          <p:cNvCxnSpPr/>
          <p:nvPr/>
        </p:nvCxnSpPr>
        <p:spPr>
          <a:xfrm>
            <a:off x="5438362" y="1642111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9C39FE4B-EFE5-49B7-BBBC-2305FB6FBE77}"/>
              </a:ext>
            </a:extLst>
          </p:cNvPr>
          <p:cNvSpPr/>
          <p:nvPr/>
        </p:nvSpPr>
        <p:spPr>
          <a:xfrm>
            <a:off x="4641967" y="226351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CB520D3-2FF8-4621-82CC-AEB367BBE312}"/>
              </a:ext>
            </a:extLst>
          </p:cNvPr>
          <p:cNvCxnSpPr/>
          <p:nvPr/>
        </p:nvCxnSpPr>
        <p:spPr>
          <a:xfrm>
            <a:off x="5438362" y="268201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1A844B0-8383-4E93-A976-F889D2D01678}"/>
              </a:ext>
            </a:extLst>
          </p:cNvPr>
          <p:cNvSpPr/>
          <p:nvPr/>
        </p:nvSpPr>
        <p:spPr>
          <a:xfrm>
            <a:off x="4641967" y="3414253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C0B5EEC-28B9-481F-A6F8-0B26FB2468EF}"/>
              </a:ext>
            </a:extLst>
          </p:cNvPr>
          <p:cNvCxnSpPr/>
          <p:nvPr/>
        </p:nvCxnSpPr>
        <p:spPr>
          <a:xfrm>
            <a:off x="5438362" y="3832755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02E7A8E-1567-4949-B23E-C9B16FF9FA7B}"/>
              </a:ext>
            </a:extLst>
          </p:cNvPr>
          <p:cNvSpPr/>
          <p:nvPr/>
        </p:nvSpPr>
        <p:spPr>
          <a:xfrm>
            <a:off x="4641967" y="4463396"/>
            <a:ext cx="611065" cy="101566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zh-CN" sz="60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6000" b="1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EB91FCD3-7034-44E9-BD37-5DCEB5FDFC63}"/>
              </a:ext>
            </a:extLst>
          </p:cNvPr>
          <p:cNvCxnSpPr/>
          <p:nvPr/>
        </p:nvCxnSpPr>
        <p:spPr>
          <a:xfrm>
            <a:off x="5438362" y="4881898"/>
            <a:ext cx="0" cy="2032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50C3B85-7422-4B0F-81ED-9DEA32258251}"/>
              </a:ext>
            </a:extLst>
          </p:cNvPr>
          <p:cNvSpPr/>
          <p:nvPr/>
        </p:nvSpPr>
        <p:spPr>
          <a:xfrm rot="5400000">
            <a:off x="-2214656" y="2214654"/>
            <a:ext cx="6858000" cy="2428691"/>
          </a:xfrm>
          <a:prstGeom prst="rect">
            <a:avLst/>
          </a:prstGeom>
          <a:blipFill dpi="0" rotWithShape="1">
            <a:blip r:embed="rId3">
              <a:alphaModFix amt="23000"/>
            </a:blip>
            <a:srcRect/>
            <a:stretch>
              <a:fillRect l="-5017" r="-72776" b="-38062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2532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关键成果展现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36871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关键代码演示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39458BB-2D4E-440E-8483-46D1B47D9AA4}"/>
              </a:ext>
            </a:extLst>
          </p:cNvPr>
          <p:cNvSpPr txBox="1"/>
          <p:nvPr/>
        </p:nvSpPr>
        <p:spPr>
          <a:xfrm>
            <a:off x="5679073" y="4740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个人职业规划</a:t>
            </a:r>
          </a:p>
        </p:txBody>
      </p:sp>
    </p:spTree>
    <p:extLst>
      <p:ext uri="{BB962C8B-B14F-4D97-AF65-F5344CB8AC3E}">
        <p14:creationId xmlns:p14="http://schemas.microsoft.com/office/powerpoint/2010/main" val="27109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工作成果汇报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E8342695-AA38-4BA6-AE25-D81D6C2BB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753170"/>
              </p:ext>
            </p:extLst>
          </p:nvPr>
        </p:nvGraphicFramePr>
        <p:xfrm>
          <a:off x="3955290" y="1974029"/>
          <a:ext cx="4446432" cy="317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820453F-9106-4A89-B710-E4B737741C71}"/>
              </a:ext>
            </a:extLst>
          </p:cNvPr>
          <p:cNvSpPr txBox="1"/>
          <p:nvPr/>
        </p:nvSpPr>
        <p:spPr>
          <a:xfrm>
            <a:off x="7684647" y="2141949"/>
            <a:ext cx="34172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日到至今，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个月来，解决问题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多个，基本上已经可以独立解决大部分供应链相关的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DCFC71-B24E-46A6-B694-F5CD74684271}"/>
              </a:ext>
            </a:extLst>
          </p:cNvPr>
          <p:cNvSpPr txBox="1"/>
          <p:nvPr/>
        </p:nvSpPr>
        <p:spPr>
          <a:xfrm>
            <a:off x="1981889" y="4592527"/>
            <a:ext cx="269923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、其他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练习开发单据演示节点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0C40F7-0435-4482-B101-DFCE45693503}"/>
              </a:ext>
            </a:extLst>
          </p:cNvPr>
          <p:cNvSpPr txBox="1"/>
          <p:nvPr/>
        </p:nvSpPr>
        <p:spPr>
          <a:xfrm>
            <a:off x="1981889" y="2141949"/>
            <a:ext cx="3019146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、云实施平台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云实施平台的开发，负责编写云实施平台中，问题答案内容的后台处理类</a:t>
            </a:r>
          </a:p>
        </p:txBody>
      </p:sp>
    </p:spTree>
    <p:extLst>
      <p:ext uri="{BB962C8B-B14F-4D97-AF65-F5344CB8AC3E}">
        <p14:creationId xmlns:p14="http://schemas.microsoft.com/office/powerpoint/2010/main" val="195036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工作成果汇报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云实施平台是为了帮助实施人员快速实施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U8C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产品而开发的一个实施平台。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96" y="2968514"/>
            <a:ext cx="9020507" cy="263735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1674255" y="4430333"/>
            <a:ext cx="8293994" cy="1493949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04F02C-1743-4CB1-92A8-B57648FEBFBD}"/>
              </a:ext>
            </a:extLst>
          </p:cNvPr>
          <p:cNvSpPr txBox="1"/>
          <p:nvPr/>
        </p:nvSpPr>
        <p:spPr>
          <a:xfrm>
            <a:off x="764562" y="1951892"/>
            <a:ext cx="10555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云实施平台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答案处理类的关键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AnswerContentVO_iufo_role_insert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tranvo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F2019E-4DC9-401A-A9DC-46DB39DB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2" y="3752385"/>
            <a:ext cx="7823672" cy="102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3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工作成果汇报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25504947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6576"/>
            <a:ext cx="5739876" cy="23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8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4569768-B931-457A-8DFD-3432D4BAEA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4562" y="554577"/>
            <a:ext cx="9728342" cy="58477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</p:txBody>
      </p:sp>
      <p:sp>
        <p:nvSpPr>
          <p:cNvPr id="6" name="矩形 5"/>
          <p:cNvSpPr/>
          <p:nvPr/>
        </p:nvSpPr>
        <p:spPr>
          <a:xfrm>
            <a:off x="764562" y="1518907"/>
            <a:ext cx="2648583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ISM</a:t>
            </a:r>
            <a:r>
              <a:rPr lang="zh-CN" altLang="en-US" dirty="0">
                <a:solidFill>
                  <a:srgbClr val="303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问题解决思路</a:t>
            </a:r>
            <a:endParaRPr lang="en-US" altLang="zh-CN" dirty="0">
              <a:solidFill>
                <a:srgbClr val="303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4" y="1518907"/>
            <a:ext cx="4076902" cy="4431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4562" y="2406293"/>
            <a:ext cx="664207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复现问题，观察错误现象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找到出错位置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找到引发错误的原因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修复错误</a:t>
            </a:r>
          </a:p>
        </p:txBody>
      </p:sp>
    </p:spTree>
    <p:extLst>
      <p:ext uri="{BB962C8B-B14F-4D97-AF65-F5344CB8AC3E}">
        <p14:creationId xmlns:p14="http://schemas.microsoft.com/office/powerpoint/2010/main" val="343324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关键成果展现</a:t>
            </a:r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4562" y="1430051"/>
            <a:ext cx="2609114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0303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如何适配补丁</a:t>
            </a:r>
            <a:endParaRPr lang="en-US" altLang="zh-CN" dirty="0">
              <a:solidFill>
                <a:srgbClr val="30303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562" y="2180235"/>
            <a:ext cx="533143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验证补丁是否正确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补丁与客户环境版本是否一致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查看客户之前是否有过修改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适配补丁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D46C93-08F2-496C-A1EF-FE810203E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17" y="1430051"/>
            <a:ext cx="5073983" cy="459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用友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001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3218</TotalTime>
  <Words>2349</Words>
  <Application>Microsoft Office PowerPoint</Application>
  <PresentationFormat>宽屏</PresentationFormat>
  <Paragraphs>151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Microsoft YaHei UI</vt:lpstr>
      <vt:lpstr>等线</vt:lpstr>
      <vt:lpstr>等线 Light</vt:lpstr>
      <vt:lpstr>华文细黑</vt:lpstr>
      <vt:lpstr>微软雅黑</vt:lpstr>
      <vt:lpstr>Arial</vt:lpstr>
      <vt:lpstr>Arial Narrow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子璇 王</cp:lastModifiedBy>
  <cp:revision>439</cp:revision>
  <dcterms:created xsi:type="dcterms:W3CDTF">2019-01-05T04:23:24Z</dcterms:created>
  <dcterms:modified xsi:type="dcterms:W3CDTF">2019-11-17T16:04:15Z</dcterms:modified>
</cp:coreProperties>
</file>