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93D7F-4D05-FF43-9849-36660F31BF8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A9732C2-04BD-9445-A4C7-FFBFEA243B0B}">
      <dgm:prSet phldrT="[文本]"/>
      <dgm:spPr/>
      <dgm:t>
        <a:bodyPr/>
        <a:lstStyle/>
        <a:p>
          <a:r>
            <a:rPr lang="en-US" altLang="zh-CN" dirty="0" smtClean="0"/>
            <a:t>Analyze big amount of snapshots</a:t>
          </a:r>
          <a:endParaRPr lang="zh-CN" altLang="en-US" dirty="0"/>
        </a:p>
      </dgm:t>
    </dgm:pt>
    <dgm:pt modelId="{62DE1069-DADB-5346-BC6F-4075A27656EA}" type="parTrans" cxnId="{1E59FF0A-7B16-6D4F-AAA2-FAE6CC4B3EDD}">
      <dgm:prSet/>
      <dgm:spPr/>
      <dgm:t>
        <a:bodyPr/>
        <a:lstStyle/>
        <a:p>
          <a:endParaRPr lang="zh-CN" altLang="en-US"/>
        </a:p>
      </dgm:t>
    </dgm:pt>
    <dgm:pt modelId="{4068D186-9F2D-D34F-B458-66DC17739665}" type="sibTrans" cxnId="{1E59FF0A-7B16-6D4F-AAA2-FAE6CC4B3EDD}">
      <dgm:prSet/>
      <dgm:spPr/>
      <dgm:t>
        <a:bodyPr/>
        <a:lstStyle/>
        <a:p>
          <a:endParaRPr lang="zh-CN" altLang="en-US"/>
        </a:p>
      </dgm:t>
    </dgm:pt>
    <dgm:pt modelId="{1BDC5C5E-496F-AF42-8BE9-EE16D141E80A}">
      <dgm:prSet phldrT="[文本]"/>
      <dgm:spPr/>
      <dgm:t>
        <a:bodyPr/>
        <a:lstStyle/>
        <a:p>
          <a:r>
            <a:rPr lang="en-US" altLang="zh-CN" dirty="0" smtClean="0"/>
            <a:t>Recognize common patterns</a:t>
          </a:r>
          <a:endParaRPr lang="zh-CN" altLang="en-US" dirty="0"/>
        </a:p>
      </dgm:t>
    </dgm:pt>
    <dgm:pt modelId="{9E4157EE-5D4E-484D-8C72-F99E2DA0FE75}" type="parTrans" cxnId="{36417AA9-42AF-2742-B24B-03B63BC9C87B}">
      <dgm:prSet/>
      <dgm:spPr/>
      <dgm:t>
        <a:bodyPr/>
        <a:lstStyle/>
        <a:p>
          <a:endParaRPr lang="zh-CN" altLang="en-US"/>
        </a:p>
      </dgm:t>
    </dgm:pt>
    <dgm:pt modelId="{2ADF3EC8-7DF6-D14E-9280-E0496FDEF7B8}" type="sibTrans" cxnId="{36417AA9-42AF-2742-B24B-03B63BC9C87B}">
      <dgm:prSet/>
      <dgm:spPr/>
      <dgm:t>
        <a:bodyPr/>
        <a:lstStyle/>
        <a:p>
          <a:endParaRPr lang="zh-CN" altLang="en-US"/>
        </a:p>
      </dgm:t>
    </dgm:pt>
    <dgm:pt modelId="{61B32BCE-FC4C-7D44-9611-B4EE9D35AB18}">
      <dgm:prSet phldrT="[文本]"/>
      <dgm:spPr/>
      <dgm:t>
        <a:bodyPr/>
        <a:lstStyle/>
        <a:p>
          <a:r>
            <a:rPr lang="en-US" altLang="zh-CN" dirty="0" smtClean="0"/>
            <a:t>Create new “real” images</a:t>
          </a:r>
          <a:endParaRPr lang="zh-CN" altLang="en-US" dirty="0"/>
        </a:p>
      </dgm:t>
    </dgm:pt>
    <dgm:pt modelId="{41CBFDD4-A285-3042-B862-C3AD251545A6}" type="parTrans" cxnId="{B9307F0A-313D-574A-8B23-CEAFD482E742}">
      <dgm:prSet/>
      <dgm:spPr/>
      <dgm:t>
        <a:bodyPr/>
        <a:lstStyle/>
        <a:p>
          <a:endParaRPr lang="zh-CN" altLang="en-US"/>
        </a:p>
      </dgm:t>
    </dgm:pt>
    <dgm:pt modelId="{F0AE3227-0B74-3A4A-8DF3-882299253FA2}" type="sibTrans" cxnId="{B9307F0A-313D-574A-8B23-CEAFD482E742}">
      <dgm:prSet/>
      <dgm:spPr/>
      <dgm:t>
        <a:bodyPr/>
        <a:lstStyle/>
        <a:p>
          <a:endParaRPr lang="zh-CN" altLang="en-US"/>
        </a:p>
      </dgm:t>
    </dgm:pt>
    <dgm:pt modelId="{729DDF15-42EF-A742-AA0D-0301D6CEF344}" type="pres">
      <dgm:prSet presAssocID="{E3393D7F-4D05-FF43-9849-36660F31BF81}" presName="Name0" presStyleCnt="0">
        <dgm:presLayoutVars>
          <dgm:dir/>
          <dgm:resizeHandles val="exact"/>
        </dgm:presLayoutVars>
      </dgm:prSet>
      <dgm:spPr/>
    </dgm:pt>
    <dgm:pt modelId="{CB2A142C-BB31-F343-B7A5-B4CCD5C8A13D}" type="pres">
      <dgm:prSet presAssocID="{CA9732C2-04BD-9445-A4C7-FFBFEA243B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1F893-FFD7-9844-A375-805CD9D75076}" type="pres">
      <dgm:prSet presAssocID="{4068D186-9F2D-D34F-B458-66DC1773966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77DE99A-F14B-F543-B2F2-2D89C29B9C04}" type="pres">
      <dgm:prSet presAssocID="{4068D186-9F2D-D34F-B458-66DC1773966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71DB0B8-DE05-0740-B8D1-10073CE8D985}" type="pres">
      <dgm:prSet presAssocID="{1BDC5C5E-496F-AF42-8BE9-EE16D141E80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0BE9BA-F4A6-6048-8698-85F874181E71}" type="pres">
      <dgm:prSet presAssocID="{2ADF3EC8-7DF6-D14E-9280-E0496FDEF7B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72A9D0-140B-9446-85EE-CEA0C1D07E0D}" type="pres">
      <dgm:prSet presAssocID="{2ADF3EC8-7DF6-D14E-9280-E0496FDEF7B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494E267-80BF-954A-A396-77E4362030E1}" type="pres">
      <dgm:prSet presAssocID="{61B32BCE-FC4C-7D44-9611-B4EE9D35AB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A1EFBD-0A0D-5A42-9FDC-6996443BCC7C}" type="presOf" srcId="{E3393D7F-4D05-FF43-9849-36660F31BF81}" destId="{729DDF15-42EF-A742-AA0D-0301D6CEF344}" srcOrd="0" destOrd="0" presId="urn:microsoft.com/office/officeart/2005/8/layout/process1"/>
    <dgm:cxn modelId="{36417AA9-42AF-2742-B24B-03B63BC9C87B}" srcId="{E3393D7F-4D05-FF43-9849-36660F31BF81}" destId="{1BDC5C5E-496F-AF42-8BE9-EE16D141E80A}" srcOrd="1" destOrd="0" parTransId="{9E4157EE-5D4E-484D-8C72-F99E2DA0FE75}" sibTransId="{2ADF3EC8-7DF6-D14E-9280-E0496FDEF7B8}"/>
    <dgm:cxn modelId="{16D548C6-A423-B647-9F94-8C51E52ED5F2}" type="presOf" srcId="{2ADF3EC8-7DF6-D14E-9280-E0496FDEF7B8}" destId="{B172A9D0-140B-9446-85EE-CEA0C1D07E0D}" srcOrd="1" destOrd="0" presId="urn:microsoft.com/office/officeart/2005/8/layout/process1"/>
    <dgm:cxn modelId="{B9307F0A-313D-574A-8B23-CEAFD482E742}" srcId="{E3393D7F-4D05-FF43-9849-36660F31BF81}" destId="{61B32BCE-FC4C-7D44-9611-B4EE9D35AB18}" srcOrd="2" destOrd="0" parTransId="{41CBFDD4-A285-3042-B862-C3AD251545A6}" sibTransId="{F0AE3227-0B74-3A4A-8DF3-882299253FA2}"/>
    <dgm:cxn modelId="{D12E11DD-CE98-2D4A-991A-C32EDE9C0A34}" type="presOf" srcId="{61B32BCE-FC4C-7D44-9611-B4EE9D35AB18}" destId="{1494E267-80BF-954A-A396-77E4362030E1}" srcOrd="0" destOrd="0" presId="urn:microsoft.com/office/officeart/2005/8/layout/process1"/>
    <dgm:cxn modelId="{A405C8A2-5953-9145-BC03-F3F82FAF7C73}" type="presOf" srcId="{1BDC5C5E-496F-AF42-8BE9-EE16D141E80A}" destId="{B71DB0B8-DE05-0740-B8D1-10073CE8D985}" srcOrd="0" destOrd="0" presId="urn:microsoft.com/office/officeart/2005/8/layout/process1"/>
    <dgm:cxn modelId="{69C91F07-3C82-6243-BE4C-C2FB819A1CF6}" type="presOf" srcId="{CA9732C2-04BD-9445-A4C7-FFBFEA243B0B}" destId="{CB2A142C-BB31-F343-B7A5-B4CCD5C8A13D}" srcOrd="0" destOrd="0" presId="urn:microsoft.com/office/officeart/2005/8/layout/process1"/>
    <dgm:cxn modelId="{4BC5E771-760F-AE44-935E-6B5C35458A46}" type="presOf" srcId="{2ADF3EC8-7DF6-D14E-9280-E0496FDEF7B8}" destId="{C00BE9BA-F4A6-6048-8698-85F874181E71}" srcOrd="0" destOrd="0" presId="urn:microsoft.com/office/officeart/2005/8/layout/process1"/>
    <dgm:cxn modelId="{1E59FF0A-7B16-6D4F-AAA2-FAE6CC4B3EDD}" srcId="{E3393D7F-4D05-FF43-9849-36660F31BF81}" destId="{CA9732C2-04BD-9445-A4C7-FFBFEA243B0B}" srcOrd="0" destOrd="0" parTransId="{62DE1069-DADB-5346-BC6F-4075A27656EA}" sibTransId="{4068D186-9F2D-D34F-B458-66DC17739665}"/>
    <dgm:cxn modelId="{051107C9-E6B2-9A45-9743-F24EB3C2127C}" type="presOf" srcId="{4068D186-9F2D-D34F-B458-66DC17739665}" destId="{81A1F893-FFD7-9844-A375-805CD9D75076}" srcOrd="0" destOrd="0" presId="urn:microsoft.com/office/officeart/2005/8/layout/process1"/>
    <dgm:cxn modelId="{49D15DD7-F09E-B54F-9DAF-FF58CCFBFE31}" type="presOf" srcId="{4068D186-9F2D-D34F-B458-66DC17739665}" destId="{D77DE99A-F14B-F543-B2F2-2D89C29B9C04}" srcOrd="1" destOrd="0" presId="urn:microsoft.com/office/officeart/2005/8/layout/process1"/>
    <dgm:cxn modelId="{7EF811FF-885E-6348-94EC-329556390E43}" type="presParOf" srcId="{729DDF15-42EF-A742-AA0D-0301D6CEF344}" destId="{CB2A142C-BB31-F343-B7A5-B4CCD5C8A13D}" srcOrd="0" destOrd="0" presId="urn:microsoft.com/office/officeart/2005/8/layout/process1"/>
    <dgm:cxn modelId="{3BE33C6C-B73A-574C-A033-416DAEF47F70}" type="presParOf" srcId="{729DDF15-42EF-A742-AA0D-0301D6CEF344}" destId="{81A1F893-FFD7-9844-A375-805CD9D75076}" srcOrd="1" destOrd="0" presId="urn:microsoft.com/office/officeart/2005/8/layout/process1"/>
    <dgm:cxn modelId="{A91A84F7-41DD-2542-9A18-720BF03E78DB}" type="presParOf" srcId="{81A1F893-FFD7-9844-A375-805CD9D75076}" destId="{D77DE99A-F14B-F543-B2F2-2D89C29B9C04}" srcOrd="0" destOrd="0" presId="urn:microsoft.com/office/officeart/2005/8/layout/process1"/>
    <dgm:cxn modelId="{BEB7E63B-EEC8-3749-985D-D756D86268A7}" type="presParOf" srcId="{729DDF15-42EF-A742-AA0D-0301D6CEF344}" destId="{B71DB0B8-DE05-0740-B8D1-10073CE8D985}" srcOrd="2" destOrd="0" presId="urn:microsoft.com/office/officeart/2005/8/layout/process1"/>
    <dgm:cxn modelId="{17238E84-2B15-1548-A7FF-7BAC2009AFA4}" type="presParOf" srcId="{729DDF15-42EF-A742-AA0D-0301D6CEF344}" destId="{C00BE9BA-F4A6-6048-8698-85F874181E71}" srcOrd="3" destOrd="0" presId="urn:microsoft.com/office/officeart/2005/8/layout/process1"/>
    <dgm:cxn modelId="{131A5D9E-CD9C-2040-95C0-7D737C6F4D61}" type="presParOf" srcId="{C00BE9BA-F4A6-6048-8698-85F874181E71}" destId="{B172A9D0-140B-9446-85EE-CEA0C1D07E0D}" srcOrd="0" destOrd="0" presId="urn:microsoft.com/office/officeart/2005/8/layout/process1"/>
    <dgm:cxn modelId="{6CDF8335-12FC-0A4B-94F6-8749C6712848}" type="presParOf" srcId="{729DDF15-42EF-A742-AA0D-0301D6CEF344}" destId="{1494E267-80BF-954A-A396-77E4362030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142C-BB31-F343-B7A5-B4CCD5C8A13D}">
      <dsp:nvSpPr>
        <dsp:cNvPr id="0" name=""/>
        <dsp:cNvSpPr/>
      </dsp:nvSpPr>
      <dsp:spPr>
        <a:xfrm>
          <a:off x="6563" y="1674470"/>
          <a:ext cx="1961703" cy="1177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Analyze big amount of snapshots</a:t>
          </a:r>
          <a:endParaRPr lang="zh-CN" altLang="en-US" sz="2200" kern="1200" dirty="0"/>
        </a:p>
      </dsp:txBody>
      <dsp:txXfrm>
        <a:off x="41037" y="1708944"/>
        <a:ext cx="1892755" cy="1108074"/>
      </dsp:txXfrm>
    </dsp:sp>
    <dsp:sp modelId="{81A1F893-FFD7-9844-A375-805CD9D75076}">
      <dsp:nvSpPr>
        <dsp:cNvPr id="0" name=""/>
        <dsp:cNvSpPr/>
      </dsp:nvSpPr>
      <dsp:spPr>
        <a:xfrm>
          <a:off x="2164437" y="2019730"/>
          <a:ext cx="415881" cy="4865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64437" y="2117030"/>
        <a:ext cx="291117" cy="291902"/>
      </dsp:txXfrm>
    </dsp:sp>
    <dsp:sp modelId="{B71DB0B8-DE05-0740-B8D1-10073CE8D985}">
      <dsp:nvSpPr>
        <dsp:cNvPr id="0" name=""/>
        <dsp:cNvSpPr/>
      </dsp:nvSpPr>
      <dsp:spPr>
        <a:xfrm>
          <a:off x="2752948" y="1674470"/>
          <a:ext cx="1961703" cy="1177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Recognize common patterns</a:t>
          </a:r>
          <a:endParaRPr lang="zh-CN" altLang="en-US" sz="2200" kern="1200" dirty="0"/>
        </a:p>
      </dsp:txBody>
      <dsp:txXfrm>
        <a:off x="2787422" y="1708944"/>
        <a:ext cx="1892755" cy="1108074"/>
      </dsp:txXfrm>
    </dsp:sp>
    <dsp:sp modelId="{C00BE9BA-F4A6-6048-8698-85F874181E71}">
      <dsp:nvSpPr>
        <dsp:cNvPr id="0" name=""/>
        <dsp:cNvSpPr/>
      </dsp:nvSpPr>
      <dsp:spPr>
        <a:xfrm>
          <a:off x="4910822" y="2019730"/>
          <a:ext cx="415881" cy="4865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910822" y="2117030"/>
        <a:ext cx="291117" cy="291902"/>
      </dsp:txXfrm>
    </dsp:sp>
    <dsp:sp modelId="{1494E267-80BF-954A-A396-77E4362030E1}">
      <dsp:nvSpPr>
        <dsp:cNvPr id="0" name=""/>
        <dsp:cNvSpPr/>
      </dsp:nvSpPr>
      <dsp:spPr>
        <a:xfrm>
          <a:off x="5499333" y="1674470"/>
          <a:ext cx="1961703" cy="1177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Create new “real” images</a:t>
          </a:r>
          <a:endParaRPr lang="zh-CN" altLang="en-US" sz="2200" kern="1200" dirty="0"/>
        </a:p>
      </dsp:txBody>
      <dsp:txXfrm>
        <a:off x="5533807" y="1708944"/>
        <a:ext cx="1892755" cy="110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E17A5-26E2-064B-B26A-61418C846E03}" type="datetimeFigureOut">
              <a:rPr kumimoji="1" lang="zh-CN" altLang="en-US" smtClean="0"/>
              <a:t>3/14/18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1D582-4C1D-4340-A3BA-C719DCDDE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3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1D582-4C1D-4340-A3BA-C719DCDDE27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63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6/10/artificial-intelligence-deep-learning-neural-networks-explained.html" TargetMode="External"/><Relationship Id="rId4" Type="http://schemas.openxmlformats.org/officeDocument/2006/relationships/hyperlink" Target="http://blog.aylien.com/introduction-generative-adversarial-networks-code-tensorflow/" TargetMode="External"/><Relationship Id="rId5" Type="http://schemas.openxmlformats.org/officeDocument/2006/relationships/hyperlink" Target="https://en.wikipedia.org/wiki/Generative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ytimes.com/interactive/2018/01/02/technology/ai-generated-photo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011" y="1812061"/>
            <a:ext cx="7290494" cy="23012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an A.I. ‘Cat-and-mouse Game’ generates Believable Fake photos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30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References: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400" dirty="0" smtClean="0"/>
              <a:t>Cade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Metz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Keith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Collins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(2018,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Jan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>
                <a:hlinkClick r:id="rId2"/>
              </a:rPr>
              <a:t>https://www.nytimes.com/interactive/2018/01/02/technology/ai-generated-</a:t>
            </a:r>
            <a:r>
              <a:rPr kumimoji="1" lang="en-US" altLang="zh-CN" sz="2400" dirty="0" smtClean="0">
                <a:hlinkClick r:id="rId2"/>
              </a:rPr>
              <a:t>photos.html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Alex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Castrounis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(2016,</a:t>
            </a:r>
            <a:r>
              <a:rPr kumimoji="1" lang="zh-CN" altLang="zh-CN" sz="2400" dirty="0"/>
              <a:t> </a:t>
            </a:r>
            <a:r>
              <a:rPr kumimoji="1" lang="en-US" altLang="zh-CN" sz="2400" dirty="0" smtClean="0"/>
              <a:t>Oct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1</a:t>
            </a:r>
            <a:r>
              <a:rPr kumimoji="1" lang="en-US" altLang="zh-CN" sz="2400" dirty="0" smtClean="0"/>
              <a:t>4)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>
                <a:hlinkClick r:id="rId3"/>
              </a:rPr>
              <a:t>https://www.kdnuggets.com/2016/10/artificial-intelligence-deep-learning-neural-networks-</a:t>
            </a:r>
            <a:r>
              <a:rPr kumimoji="1" lang="en-US" altLang="zh-CN" sz="2400" dirty="0" smtClean="0">
                <a:hlinkClick r:id="rId3"/>
              </a:rPr>
              <a:t>explained.html</a:t>
            </a:r>
            <a:endParaRPr kumimoji="1" lang="en-US" altLang="zh-CN" sz="2400" dirty="0"/>
          </a:p>
          <a:p>
            <a:r>
              <a:rPr kumimoji="1" lang="en-US" altLang="zh-CN" sz="2400" dirty="0" smtClean="0">
                <a:hlinkClick r:id="rId4"/>
              </a:rPr>
              <a:t>John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Glover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(2016,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Aug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24)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>
                <a:hlinkClick r:id="rId4"/>
              </a:rPr>
              <a:t>http://blog.aylien.com/introduction-generative-adversarial-networks-code-tensorflow/</a:t>
            </a:r>
            <a:endParaRPr kumimoji="1" lang="en-US" altLang="zh-CN" sz="2400" dirty="0" smtClean="0">
              <a:hlinkClick r:id="rId4"/>
            </a:endParaRPr>
          </a:p>
          <a:p>
            <a:r>
              <a:rPr kumimoji="1" lang="en-US" altLang="zh-CN" sz="2400" dirty="0" smtClean="0">
                <a:hlinkClick r:id="rId5"/>
              </a:rPr>
              <a:t>Generative model. In</a:t>
            </a:r>
            <a:r>
              <a:rPr kumimoji="1" lang="zh-CN" altLang="en-US" sz="2400" dirty="0" smtClean="0">
                <a:hlinkClick r:id="rId5"/>
              </a:rPr>
              <a:t> </a:t>
            </a:r>
            <a:r>
              <a:rPr kumimoji="1" lang="zh-CN" altLang="zh-CN" sz="2400" dirty="0" smtClean="0">
                <a:hlinkClick r:id="rId5"/>
              </a:rPr>
              <a:t>W</a:t>
            </a:r>
            <a:r>
              <a:rPr kumimoji="1" lang="en-US" altLang="zh-CN" sz="2400" dirty="0" smtClean="0">
                <a:hlinkClick r:id="rId5"/>
              </a:rPr>
              <a:t>ikipedia.</a:t>
            </a:r>
            <a:r>
              <a:rPr kumimoji="1" lang="zh-CN" altLang="en-US" sz="2400" dirty="0" smtClean="0">
                <a:hlinkClick r:id="rId5"/>
              </a:rPr>
              <a:t> </a:t>
            </a:r>
            <a:r>
              <a:rPr kumimoji="1" lang="en-US" altLang="zh-CN" sz="2400" dirty="0" smtClean="0">
                <a:hlinkClick r:id="rId5"/>
              </a:rPr>
              <a:t>https</a:t>
            </a:r>
            <a:r>
              <a:rPr kumimoji="1" lang="en-US" altLang="zh-CN" sz="2400" dirty="0">
                <a:hlinkClick r:id="rId5"/>
              </a:rPr>
              <a:t>://en.wikipedia.org/wiki/</a:t>
            </a:r>
            <a:r>
              <a:rPr kumimoji="1" lang="en-US" altLang="zh-CN" sz="2400" dirty="0" smtClean="0">
                <a:hlinkClick r:id="rId5"/>
              </a:rPr>
              <a:t>Generative_model</a:t>
            </a:r>
            <a:endParaRPr kumimoji="1" lang="en-US" altLang="zh-CN" sz="2400" dirty="0" smtClean="0"/>
          </a:p>
          <a:p>
            <a:pPr marL="36576" indent="0">
              <a:buNone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9447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911" y="2879188"/>
            <a:ext cx="7467600" cy="114300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313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tx1"/>
                </a:solidFill>
                <a:effectLst/>
              </a:rPr>
              <a:t>Which one do you think is generated by an A.I</a:t>
            </a:r>
            <a:r>
              <a:rPr kumimoji="1" lang="en-US" altLang="zh-CN" sz="2800" dirty="0">
                <a:solidFill>
                  <a:schemeClr val="tx1"/>
                </a:solidFill>
              </a:rPr>
              <a:t>.</a:t>
            </a:r>
            <a:endParaRPr kumimoji="1" lang="zh-CN" alt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Screen Shot 2018-03-14 at 08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954881" cy="3946170"/>
          </a:xfrm>
          <a:prstGeom prst="rect">
            <a:avLst/>
          </a:prstGeom>
        </p:spPr>
      </p:pic>
      <p:pic>
        <p:nvPicPr>
          <p:cNvPr id="7" name="图片 6" descr="Screen Shot 2018-03-14 at 08.3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81" y="1600201"/>
            <a:ext cx="3930360" cy="39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generate realistic images: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339490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27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Artificial neurons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Adaptive weights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Learning algorithm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Cost function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41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 simple model of neural network:</a:t>
            </a:r>
            <a:endParaRPr kumimoji="1" lang="zh-CN" altLang="en-US" sz="4000" dirty="0"/>
          </a:p>
        </p:txBody>
      </p:sp>
      <p:pic>
        <p:nvPicPr>
          <p:cNvPr id="14" name="内容占位符 13" descr="Screen Shot 2018-03-14 at 10.59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" b="2480"/>
          <a:stretch>
            <a:fillRect/>
          </a:stretch>
        </p:blipFill>
        <p:spPr>
          <a:xfrm>
            <a:off x="692217" y="1518697"/>
            <a:ext cx="6753723" cy="4920282"/>
          </a:xfrm>
        </p:spPr>
      </p:pic>
    </p:spTree>
    <p:extLst>
      <p:ext uri="{BB962C8B-B14F-4D97-AF65-F5344CB8AC3E}">
        <p14:creationId xmlns:p14="http://schemas.microsoft.com/office/powerpoint/2010/main" val="387326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Generative Adversarial Networks (GAN):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generative model</a:t>
            </a:r>
          </a:p>
          <a:p>
            <a:pPr marL="36576" indent="0">
              <a:buNone/>
            </a:pPr>
            <a:r>
              <a:rPr kumimoji="1" lang="en-US" altLang="zh-CN" dirty="0" smtClean="0"/>
              <a:t>    (learn the joint probability distribution)</a:t>
            </a:r>
            <a:endParaRPr kumimoji="1" lang="en-US" altLang="zh-CN" dirty="0"/>
          </a:p>
          <a:p>
            <a:pPr marL="36576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Two competing neural </a:t>
            </a:r>
            <a:r>
              <a:rPr kumimoji="1" lang="en-US" altLang="zh-CN" dirty="0" smtClean="0"/>
              <a:t>networks</a:t>
            </a:r>
          </a:p>
          <a:p>
            <a:pPr marL="36576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/>
              <a:t>(the generator and the discriminator)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85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general overview of GAN:</a:t>
            </a:r>
            <a:endParaRPr kumimoji="1"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3" y="1600200"/>
            <a:ext cx="7770794" cy="4525963"/>
          </a:xfrm>
        </p:spPr>
      </p:pic>
    </p:spTree>
    <p:extLst>
      <p:ext uri="{BB962C8B-B14F-4D97-AF65-F5344CB8AC3E}">
        <p14:creationId xmlns:p14="http://schemas.microsoft.com/office/powerpoint/2010/main" val="201261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 smtClean="0"/>
              <a:t>What can we do with this technique: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Computer interfaces</a:t>
            </a:r>
          </a:p>
          <a:p>
            <a:r>
              <a:rPr kumimoji="1" lang="en-US" altLang="zh-CN" dirty="0" smtClean="0"/>
              <a:t>Movies</a:t>
            </a:r>
          </a:p>
          <a:p>
            <a:r>
              <a:rPr kumimoji="1" lang="en-US" altLang="zh-CN" dirty="0" smtClean="0"/>
              <a:t>Games</a:t>
            </a:r>
          </a:p>
          <a:p>
            <a:r>
              <a:rPr kumimoji="1" lang="en-US" altLang="zh-CN" dirty="0" smtClean="0"/>
              <a:t>Advertising</a:t>
            </a:r>
          </a:p>
          <a:p>
            <a:r>
              <a:rPr kumimoji="1" lang="en-US" altLang="zh-CN" dirty="0" smtClean="0"/>
              <a:t>Fashion</a:t>
            </a:r>
          </a:p>
          <a:p>
            <a:r>
              <a:rPr kumimoji="1" lang="en-US" altLang="zh-CN" dirty="0" smtClean="0"/>
              <a:t>Image reconstruction (for scientists and researchers)</a:t>
            </a:r>
          </a:p>
        </p:txBody>
      </p:sp>
    </p:spTree>
    <p:extLst>
      <p:ext uri="{BB962C8B-B14F-4D97-AF65-F5344CB8AC3E}">
        <p14:creationId xmlns:p14="http://schemas.microsoft.com/office/powerpoint/2010/main" val="295682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Concerns: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Easier 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people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create fake images</a:t>
            </a:r>
          </a:p>
          <a:p>
            <a:pPr marL="36576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news 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</a:p>
          <a:p>
            <a:pPr marL="36576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Harder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falsity</a:t>
            </a:r>
          </a:p>
        </p:txBody>
      </p:sp>
    </p:spTree>
    <p:extLst>
      <p:ext uri="{BB962C8B-B14F-4D97-AF65-F5344CB8AC3E}">
        <p14:creationId xmlns:p14="http://schemas.microsoft.com/office/powerpoint/2010/main" val="303899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299</TotalTime>
  <Words>257</Words>
  <Application>Microsoft Macintosh PowerPoint</Application>
  <PresentationFormat>全屏显示(4:3)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技术</vt:lpstr>
      <vt:lpstr>How an A.I. ‘Cat-and-mouse Game’ generates Believable Fake photos</vt:lpstr>
      <vt:lpstr>Which one do you think is generated by an A.I.</vt:lpstr>
      <vt:lpstr>To generate realistic images:</vt:lpstr>
      <vt:lpstr>Neural network:</vt:lpstr>
      <vt:lpstr>A simple model of neural network:</vt:lpstr>
      <vt:lpstr>Generative Adversarial Networks (GAN):</vt:lpstr>
      <vt:lpstr>A general overview of GAN:</vt:lpstr>
      <vt:lpstr>What can we do with this technique:</vt:lpstr>
      <vt:lpstr>Concerns:</vt:lpstr>
      <vt:lpstr>References: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A.I. ‘Cat-and-mouse Game’ generates Believable Fake photos</dc:title>
  <dc:creator>bin wang</dc:creator>
  <cp:lastModifiedBy>bin wang</cp:lastModifiedBy>
  <cp:revision>21</cp:revision>
  <dcterms:created xsi:type="dcterms:W3CDTF">2018-03-14T15:15:16Z</dcterms:created>
  <dcterms:modified xsi:type="dcterms:W3CDTF">2018-03-15T06:40:42Z</dcterms:modified>
</cp:coreProperties>
</file>