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62AB6F7-E962-4D40-9136-81638EA7899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90ACCE-F72F-417E-8F55-445B9DF0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69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B6F7-E962-4D40-9136-81638EA7899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ACCE-F72F-417E-8F55-445B9DF0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4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B6F7-E962-4D40-9136-81638EA7899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ACCE-F72F-417E-8F55-445B9DF0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B6F7-E962-4D40-9136-81638EA7899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ACCE-F72F-417E-8F55-445B9DF0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62AB6F7-E962-4D40-9136-81638EA7899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A90ACCE-F72F-417E-8F55-445B9DF0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80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B6F7-E962-4D40-9136-81638EA7899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ACCE-F72F-417E-8F55-445B9DF0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8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B6F7-E962-4D40-9136-81638EA7899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ACCE-F72F-417E-8F55-445B9DF0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4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B6F7-E962-4D40-9136-81638EA7899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ACCE-F72F-417E-8F55-445B9DF0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B6F7-E962-4D40-9136-81638EA7899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ACCE-F72F-417E-8F55-445B9DF0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1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B6F7-E962-4D40-9136-81638EA7899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90ACCE-F72F-417E-8F55-445B9DF0AE8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262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62AB6F7-E962-4D40-9136-81638EA7899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90ACCE-F72F-417E-8F55-445B9DF0AE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83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62AB6F7-E962-4D40-9136-81638EA7899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90ACCE-F72F-417E-8F55-445B9DF0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2584-1D8C-42DF-B9E7-C1556C71F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Strawberry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875E2-C97B-4110-88FC-15853D426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Zixuan</a:t>
            </a:r>
            <a:r>
              <a:rPr lang="en-US" dirty="0"/>
              <a:t> (Mary) Liu</a:t>
            </a:r>
          </a:p>
        </p:txBody>
      </p:sp>
    </p:spTree>
    <p:extLst>
      <p:ext uri="{BB962C8B-B14F-4D97-AF65-F5344CB8AC3E}">
        <p14:creationId xmlns:p14="http://schemas.microsoft.com/office/powerpoint/2010/main" val="148596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C93E-BFF5-4B2E-9F4F-88282C23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CDB7-AC01-4A24-9710-BDEAD61F1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 - wrap up Unit 1 by doing the “berries” dataset. </a:t>
            </a:r>
          </a:p>
          <a:p>
            <a:pPr lvl="0">
              <a:buFontTx/>
              <a:buChar char="-"/>
            </a:pPr>
            <a:r>
              <a:rPr lang="en-US" dirty="0"/>
              <a:t>combine data cleaning, data organization, and EDA. </a:t>
            </a:r>
          </a:p>
          <a:p>
            <a:pPr lvl="0">
              <a:buFontTx/>
              <a:buChar char="-"/>
            </a:pPr>
            <a:r>
              <a:rPr lang="en-US" dirty="0"/>
              <a:t>Visualize and explore the data.</a:t>
            </a:r>
          </a:p>
          <a:p>
            <a:pPr lvl="0">
              <a:buFontTx/>
              <a:buChar char="-"/>
            </a:pPr>
            <a:endParaRPr lang="en-US" dirty="0"/>
          </a:p>
          <a:p>
            <a:pPr lvl="0">
              <a:buFontTx/>
              <a:buChar char="-"/>
            </a:pPr>
            <a:endParaRPr lang="en-US" dirty="0"/>
          </a:p>
          <a:p>
            <a:pPr lvl="0">
              <a:buFontTx/>
              <a:buChar char="-"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These data were collected from the USDA database selector: https://quickstats.nass.usda.gov</a:t>
            </a:r>
          </a:p>
          <a:p>
            <a:pPr marL="0" lvl="0" indent="0">
              <a:buNone/>
            </a:pPr>
            <a:r>
              <a:rPr lang="en-US" dirty="0"/>
              <a:t>The data were stored online and then downloaded as a CSV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7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78BB-0551-4769-B325-42596B8B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organizing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7236-4FCF-443B-B6ED-EC7D99BD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38213"/>
            <a:ext cx="10058400" cy="393192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Main Steps: - Load and select meaningful data, find the columns that can be eliminated.</a:t>
            </a:r>
          </a:p>
          <a:p>
            <a:pPr lvl="1">
              <a:buFontTx/>
              <a:buChar char="-"/>
            </a:pPr>
            <a:r>
              <a:rPr lang="en-US" dirty="0"/>
              <a:t>Choose “STRAWBERRIES” dataset</a:t>
            </a:r>
          </a:p>
          <a:p>
            <a:pPr lvl="1">
              <a:buFontTx/>
              <a:buChar char="-"/>
            </a:pPr>
            <a:r>
              <a:rPr lang="en-US" dirty="0"/>
              <a:t>Separate </a:t>
            </a:r>
            <a:r>
              <a:rPr lang="en-US" dirty="0" err="1"/>
              <a:t>data_item</a:t>
            </a:r>
            <a:r>
              <a:rPr lang="en-US" dirty="0"/>
              <a:t>, Domain and Domain Category column </a:t>
            </a:r>
          </a:p>
          <a:p>
            <a:pPr lvl="1">
              <a:buFontTx/>
              <a:buChar char="-"/>
            </a:pPr>
            <a:r>
              <a:rPr lang="en-US" dirty="0"/>
              <a:t>Organize the data to make it more meaningful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D567-5B76-43F4-B196-80ADBA20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Strawberry data below after cleaning(first 10 rows)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E06BBD-6D80-455A-AFCB-D1BFA8DFC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920" y="2103438"/>
            <a:ext cx="9206160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5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6A21-57D8-440A-8E1A-F67D8EC5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914" y="276348"/>
            <a:ext cx="10058400" cy="1371600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AF15-3367-4342-A354-651365F1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914" y="1966686"/>
            <a:ext cx="2735943" cy="4607997"/>
          </a:xfrm>
        </p:spPr>
        <p:txBody>
          <a:bodyPr/>
          <a:lstStyle/>
          <a:p>
            <a:r>
              <a:rPr lang="en-US" dirty="0"/>
              <a:t>First, I conduct basic data reprocessing. Missing values for </a:t>
            </a:r>
            <a:r>
              <a:rPr lang="en-US" dirty="0" err="1"/>
              <a:t>sberry</a:t>
            </a:r>
            <a:r>
              <a:rPr lang="en-US" dirty="0"/>
              <a:t> dataset are shown in the histogram below. The plot below shows that Material, Chemical and Measure variable has missing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B15FC-190D-4527-B0E9-088D55D4B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068" y="1251524"/>
            <a:ext cx="5366389" cy="50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7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BC06-447D-42F8-A03A-1DCB2898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2937"/>
            <a:ext cx="10058400" cy="1371600"/>
          </a:xfrm>
        </p:spPr>
        <p:txBody>
          <a:bodyPr/>
          <a:lstStyle/>
          <a:p>
            <a:r>
              <a:rPr lang="en-US" dirty="0"/>
              <a:t>EDA(Exploratory Data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F1811-833E-42DC-B48E-668746C47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3143"/>
            <a:ext cx="2808514" cy="4111897"/>
          </a:xfrm>
        </p:spPr>
        <p:txBody>
          <a:bodyPr/>
          <a:lstStyle/>
          <a:p>
            <a:r>
              <a:rPr lang="en-US" dirty="0"/>
              <a:t>I compared the chemical values by different states.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F9A81-B85E-4D1F-86A0-844EB3AA8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637963"/>
            <a:ext cx="7430052" cy="457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8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43BE-188E-4EC5-9B25-4F90B3F9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50E5-4310-4563-965F-C3148A85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7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403</TotalTime>
  <Words>176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</vt:lpstr>
      <vt:lpstr>Strawberry </vt:lpstr>
      <vt:lpstr>Introduction</vt:lpstr>
      <vt:lpstr>Data cleaning and organizing</vt:lpstr>
      <vt:lpstr>Strawberry data below after cleaning(first 10 rows)</vt:lpstr>
      <vt:lpstr>Missing Values</vt:lpstr>
      <vt:lpstr>EDA(Exploratory Data Analysis)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Strawberry </dc:title>
  <dc:creator>Jiaqi Zhang</dc:creator>
  <cp:lastModifiedBy>Jiaqi Zhang</cp:lastModifiedBy>
  <cp:revision>6</cp:revision>
  <dcterms:created xsi:type="dcterms:W3CDTF">2020-10-19T18:23:45Z</dcterms:created>
  <dcterms:modified xsi:type="dcterms:W3CDTF">2020-10-20T01:07:09Z</dcterms:modified>
</cp:coreProperties>
</file>