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1"/>
  </p:notesMasterIdLst>
  <p:sldIdLst>
    <p:sldId id="256" r:id="rId2"/>
    <p:sldId id="266" r:id="rId3"/>
    <p:sldId id="261" r:id="rId4"/>
    <p:sldId id="257" r:id="rId5"/>
    <p:sldId id="258" r:id="rId6"/>
    <p:sldId id="260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DCFF4D13-BF99-47FE-B932-E35C9EB4BF77}">
          <p14:sldIdLst>
            <p14:sldId id="256"/>
            <p14:sldId id="266"/>
            <p14:sldId id="261"/>
            <p14:sldId id="257"/>
            <p14:sldId id="258"/>
            <p14:sldId id="260"/>
            <p14:sldId id="259"/>
            <p14:sldId id="265"/>
            <p14:sldId id="264"/>
          </p14:sldIdLst>
        </p14:section>
        <p14:section name="Başlıksız Bölüm" id="{0099FA9B-1A33-4E2E-A208-8D99AD1A10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C4B5-8569-43C1-9DF4-A8C5571B063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DCC3-6F51-4BFC-B5CA-1DF126C4D0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5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DCC3-6F51-4BFC-B5CA-1DF126C4D0C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60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6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0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73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6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90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2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54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97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9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1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F1CAF-9277-4851-B60B-74EC18E0730A}" type="datetimeFigureOut">
              <a:rPr lang="tr-TR" smtClean="0"/>
              <a:t>27.03.2022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298A23-BE16-48A8-BC97-BD08C6AD817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8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92155" y="-616754"/>
            <a:ext cx="10058400" cy="4815529"/>
          </a:xfrm>
        </p:spPr>
        <p:txBody>
          <a:bodyPr>
            <a:normAutofit/>
          </a:bodyPr>
          <a:lstStyle/>
          <a:p>
            <a:pPr algn="ctr"/>
            <a:r>
              <a:rPr lang="tr-TR" sz="6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tr-TR" sz="6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odafone</a:t>
            </a:r>
            <a:r>
              <a:rPr lang="tr-TR" sz="6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6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r>
              <a:rPr lang="tr-TR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b="1" dirty="0" err="1" smtClean="0">
                <a:latin typeface="Freestyle Script" panose="030804020302050B0404" pitchFamily="66" charset="0"/>
                <a:cs typeface="Arial" panose="020B0604020202020204" pitchFamily="34" charset="0"/>
              </a:rPr>
              <a:t>bi’fikrim</a:t>
            </a:r>
            <a:r>
              <a:rPr lang="tr-TR" b="1" dirty="0" smtClean="0">
                <a:latin typeface="Freestyle Script" panose="030804020302050B0404" pitchFamily="66" charset="0"/>
                <a:cs typeface="Arial" panose="020B0604020202020204" pitchFamily="34" charset="0"/>
              </a:rPr>
              <a:t> var</a:t>
            </a:r>
            <a:r>
              <a:rPr lang="tr-TR" sz="6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49355" y="4544430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r-TR" dirty="0" smtClean="0"/>
              <a:t>Aliihsan Bedirhanoğlu	</a:t>
            </a:r>
          </a:p>
          <a:p>
            <a:pPr algn="ctr"/>
            <a:r>
              <a:rPr lang="tr-TR" dirty="0" smtClean="0"/>
              <a:t>Emirhan Yener</a:t>
            </a:r>
          </a:p>
          <a:p>
            <a:pPr algn="ctr"/>
            <a:r>
              <a:rPr lang="tr-TR" dirty="0" err="1" smtClean="0"/>
              <a:t>MuhammeT</a:t>
            </a:r>
            <a:r>
              <a:rPr lang="tr-TR" dirty="0" smtClean="0"/>
              <a:t> Burak Erdal</a:t>
            </a:r>
          </a:p>
          <a:p>
            <a:pPr algn="ctr"/>
            <a:r>
              <a:rPr lang="tr-TR" dirty="0" smtClean="0"/>
              <a:t>	Ziya </a:t>
            </a:r>
            <a:r>
              <a:rPr lang="tr-TR" dirty="0" err="1" smtClean="0"/>
              <a:t>Borahan</a:t>
            </a:r>
            <a:r>
              <a:rPr lang="tr-TR" dirty="0" smtClean="0"/>
              <a:t> Çelik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8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37239" y="1845734"/>
            <a:ext cx="10058400" cy="1450757"/>
          </a:xfrm>
        </p:spPr>
        <p:txBody>
          <a:bodyPr>
            <a:normAutofit/>
          </a:bodyPr>
          <a:lstStyle/>
          <a:p>
            <a:r>
              <a:rPr lang="tr-TR" sz="6600" b="1" i="1" dirty="0" smtClean="0"/>
              <a:t>‘’Hayaller nasıl hayat bulur?’’</a:t>
            </a:r>
            <a:endParaRPr lang="tr-TR" sz="6600" b="1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7383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b="1" dirty="0" smtClean="0">
                <a:latin typeface="Arial Black" panose="020B0A04020102020204" pitchFamily="34" charset="0"/>
              </a:rPr>
              <a:t/>
            </a:r>
            <a:br>
              <a:rPr lang="tr-TR" b="1" dirty="0" smtClean="0">
                <a:latin typeface="Arial Black" panose="020B0A04020102020204" pitchFamily="34" charset="0"/>
              </a:rPr>
            </a:br>
            <a:r>
              <a:rPr lang="tr-TR" b="1" dirty="0">
                <a:latin typeface="Arial Black" panose="020B0A04020102020204" pitchFamily="34" charset="0"/>
              </a:rPr>
              <a:t/>
            </a:r>
            <a:br>
              <a:rPr lang="tr-TR" b="1" dirty="0">
                <a:latin typeface="Arial Black" panose="020B0A04020102020204" pitchFamily="34" charset="0"/>
              </a:rPr>
            </a:br>
            <a:endParaRPr lang="tr-TR" b="1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sz="3600" b="1" dirty="0" smtClean="0"/>
              <a:t>Bu proje ortak </a:t>
            </a:r>
            <a:r>
              <a:rPr lang="tr-TR" sz="3600" b="1" dirty="0"/>
              <a:t>para </a:t>
            </a:r>
            <a:r>
              <a:rPr lang="tr-TR" sz="3600" b="1" dirty="0" smtClean="0"/>
              <a:t>havuzu sistemi üzerinden türetilmiştir.</a:t>
            </a:r>
            <a:endParaRPr lang="tr-TR" sz="3600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86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7010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b="1" dirty="0" smtClean="0">
                <a:latin typeface="Arial Black" panose="020B0A04020102020204" pitchFamily="34" charset="0"/>
              </a:rPr>
              <a:t/>
            </a:r>
            <a:br>
              <a:rPr lang="tr-TR" b="1" dirty="0" smtClean="0">
                <a:latin typeface="Arial Black" panose="020B0A04020102020204" pitchFamily="34" charset="0"/>
              </a:rPr>
            </a:br>
            <a:r>
              <a:rPr lang="tr-TR" b="1" dirty="0">
                <a:latin typeface="Arial Black" panose="020B0A04020102020204" pitchFamily="34" charset="0"/>
              </a:rPr>
              <a:t/>
            </a:r>
            <a:br>
              <a:rPr lang="tr-TR" b="1" dirty="0">
                <a:latin typeface="Arial Black" panose="020B0A04020102020204" pitchFamily="34" charset="0"/>
              </a:rPr>
            </a:br>
            <a:endParaRPr lang="tr-TR" b="1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sz="3200" b="1" dirty="0" smtClean="0"/>
          </a:p>
          <a:p>
            <a:pPr marL="0" indent="0" algn="ctr">
              <a:buNone/>
            </a:pPr>
            <a:r>
              <a:rPr lang="tr-TR" sz="3600" b="1" dirty="0" smtClean="0"/>
              <a:t>Bu proje </a:t>
            </a:r>
            <a:r>
              <a:rPr lang="tr-TR" sz="3600" b="1" dirty="0"/>
              <a:t>ö</a:t>
            </a:r>
            <a:r>
              <a:rPr lang="tr-TR" sz="3600" b="1" dirty="0" smtClean="0"/>
              <a:t>ğrencilerin  </a:t>
            </a:r>
            <a:r>
              <a:rPr lang="tr-TR" sz="3600" b="1" dirty="0"/>
              <a:t>maddi imkansızlıklardan dolayı  hayata geçiremedikleri projelere maddi destek sağlamak amacıyla </a:t>
            </a:r>
            <a:r>
              <a:rPr lang="tr-TR" sz="3600" b="1" dirty="0" smtClean="0"/>
              <a:t>oluşturulmuştur.</a:t>
            </a:r>
            <a:endParaRPr lang="tr-TR" b="1" dirty="0"/>
          </a:p>
          <a:p>
            <a:pPr marL="0" indent="0">
              <a:buNone/>
            </a:pP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14889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82366"/>
            <a:ext cx="10515600" cy="1407691"/>
          </a:xfrm>
        </p:spPr>
        <p:txBody>
          <a:bodyPr>
            <a:noAutofit/>
          </a:bodyPr>
          <a:lstStyle/>
          <a:p>
            <a:pPr algn="ctr"/>
            <a:r>
              <a:rPr lang="tr-TR" dirty="0" smtClean="0">
                <a:latin typeface="Arial Black" panose="020B0A04020102020204" pitchFamily="34" charset="0"/>
              </a:rPr>
              <a:t/>
            </a:r>
            <a:br>
              <a:rPr lang="tr-TR" dirty="0" smtClean="0">
                <a:latin typeface="Arial Black" panose="020B0A04020102020204" pitchFamily="34" charset="0"/>
              </a:rPr>
            </a:br>
            <a:r>
              <a:rPr lang="tr-TR" dirty="0">
                <a:latin typeface="Arial Black" panose="020B0A04020102020204" pitchFamily="34" charset="0"/>
              </a:rPr>
              <a:t/>
            </a:r>
            <a:br>
              <a:rPr lang="tr-TR" dirty="0">
                <a:latin typeface="Arial Black" panose="020B0A04020102020204" pitchFamily="34" charset="0"/>
              </a:rPr>
            </a:br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sz="3600" b="1" dirty="0" smtClean="0"/>
          </a:p>
          <a:p>
            <a:pPr marL="0" indent="0" algn="ctr">
              <a:buNone/>
            </a:pPr>
            <a:r>
              <a:rPr lang="tr-TR" sz="3600" b="1" dirty="0" smtClean="0"/>
              <a:t>Bu proje yüksek </a:t>
            </a:r>
            <a:r>
              <a:rPr lang="tr-TR" sz="3600" b="1" dirty="0"/>
              <a:t>potansiyelli projelerin sadece fikirde kalmayıp </a:t>
            </a:r>
            <a:r>
              <a:rPr lang="tr-TR" sz="3600" b="1" dirty="0" err="1"/>
              <a:t>startup</a:t>
            </a:r>
            <a:r>
              <a:rPr lang="tr-TR" sz="3600" b="1" dirty="0"/>
              <a:t>   olarak hayata geçirilmesine olanak sağlar.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097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71035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b="1" dirty="0" smtClean="0">
                <a:latin typeface="Arial Black" panose="020B0A04020102020204" pitchFamily="34" charset="0"/>
              </a:rPr>
              <a:t/>
            </a:r>
            <a:br>
              <a:rPr lang="tr-TR" b="1" dirty="0" smtClean="0">
                <a:latin typeface="Arial Black" panose="020B0A04020102020204" pitchFamily="34" charset="0"/>
              </a:rPr>
            </a:br>
            <a:r>
              <a:rPr lang="tr-TR" b="1" dirty="0">
                <a:latin typeface="Arial Black" panose="020B0A04020102020204" pitchFamily="34" charset="0"/>
              </a:rPr>
              <a:t/>
            </a:r>
            <a:br>
              <a:rPr lang="tr-TR" b="1" dirty="0">
                <a:latin typeface="Arial Black" panose="020B0A04020102020204" pitchFamily="34" charset="0"/>
              </a:rPr>
            </a:br>
            <a:endParaRPr lang="tr-TR" b="1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 smtClean="0"/>
          </a:p>
          <a:p>
            <a:pPr marL="0" indent="0" algn="ctr">
              <a:buNone/>
            </a:pPr>
            <a:r>
              <a:rPr lang="tr-TR" sz="3600" b="1" dirty="0"/>
              <a:t>Gelecek vadeden fikirlere sahip öğrenciler ve fikirleri gerçekleştirmek  isteyen  </a:t>
            </a:r>
            <a:r>
              <a:rPr lang="tr-TR" sz="3600" b="1" dirty="0" smtClean="0"/>
              <a:t>destekçileri ortak bir platformda buluşturmayı hedef alır.</a:t>
            </a:r>
            <a:endParaRPr lang="tr-TR" sz="3600" b="1" dirty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022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3600" b="1" dirty="0" smtClean="0"/>
          </a:p>
          <a:p>
            <a:pPr marL="0" indent="0" algn="ctr">
              <a:buNone/>
            </a:pPr>
            <a:r>
              <a:rPr lang="tr-TR" sz="3600" b="1" dirty="0" smtClean="0"/>
              <a:t>Yüz yüze </a:t>
            </a:r>
            <a:r>
              <a:rPr lang="tr-TR" sz="3600" b="1" dirty="0"/>
              <a:t>etkileşim imkanı olmayan öğrenci ve destekçilerin dijital bir ortamda buluşmasını sağlıyoruz.</a:t>
            </a:r>
          </a:p>
        </p:txBody>
      </p:sp>
    </p:spTree>
    <p:extLst>
      <p:ext uri="{BB962C8B-B14F-4D97-AF65-F5344CB8AC3E}">
        <p14:creationId xmlns:p14="http://schemas.microsoft.com/office/powerpoint/2010/main" val="398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İşleyiş </a:t>
            </a:r>
            <a:r>
              <a:rPr lang="tr-TR" b="1" dirty="0" smtClean="0"/>
              <a:t>Şeması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tr-TR" sz="2400" b="1" dirty="0" smtClean="0"/>
              <a:t>İlk </a:t>
            </a:r>
            <a:r>
              <a:rPr lang="tr-TR" sz="2400" b="1" dirty="0"/>
              <a:t>saatlerde projemizin belirlenmesi üzerine beyin fırtınası </a:t>
            </a:r>
            <a:r>
              <a:rPr lang="tr-TR" sz="2400" b="1" dirty="0" err="1"/>
              <a:t>gerçekleştirildi.İlk</a:t>
            </a:r>
            <a:r>
              <a:rPr lang="tr-TR" sz="2400" b="1" dirty="0"/>
              <a:t> düşünülen proje işçi ve </a:t>
            </a:r>
            <a:r>
              <a:rPr lang="tr-TR" sz="2400" b="1" dirty="0" err="1"/>
              <a:t>işverenenin</a:t>
            </a:r>
            <a:r>
              <a:rPr lang="tr-TR" sz="2400" b="1" dirty="0"/>
              <a:t> birbirine daha rahat ulaşabildiği bir </a:t>
            </a:r>
            <a:r>
              <a:rPr lang="tr-TR" sz="2400" b="1" dirty="0" err="1"/>
              <a:t>websitesi</a:t>
            </a:r>
            <a:r>
              <a:rPr lang="tr-TR" sz="2400" b="1" dirty="0"/>
              <a:t> geliştirmek oldu . Daha sonrasında bu projenin devamlılığını göz önünde bulundurarak iptal edildi. Yeni proje olarak kişilerin ortak ödeme yöntemi ile belirli aralıklarla havuzda toplanılan paranın bir kişinin hesabına gönderilmesi üzerine düşünüldü . Bu uygulama </a:t>
            </a:r>
            <a:r>
              <a:rPr lang="tr-TR" sz="2400" b="1" dirty="0" err="1"/>
              <a:t>evrilerek</a:t>
            </a:r>
            <a:r>
              <a:rPr lang="tr-TR" sz="2400" b="1" dirty="0"/>
              <a:t> öğrencilerin projelerini maddi imkanlardan gerçekleştirememe sorunu göz önüne alınarak bu projelere destek olmak isteyenleri bulma üzerine bir web sitesi  sistemine </a:t>
            </a:r>
            <a:r>
              <a:rPr lang="tr-TR" sz="2400" b="1" dirty="0" err="1"/>
              <a:t>dönüştü.Bu</a:t>
            </a:r>
            <a:r>
              <a:rPr lang="tr-TR" sz="2400" b="1" dirty="0"/>
              <a:t> projede ilk aşamada </a:t>
            </a:r>
            <a:r>
              <a:rPr lang="tr-TR" sz="2400" b="1" dirty="0" err="1"/>
              <a:t>mySQL'den</a:t>
            </a:r>
            <a:r>
              <a:rPr lang="tr-TR" sz="2400" b="1" dirty="0"/>
              <a:t> veri tabanını </a:t>
            </a:r>
            <a:r>
              <a:rPr lang="tr-TR" sz="2400" b="1" dirty="0" err="1"/>
              <a:t>yazdık,veri</a:t>
            </a:r>
            <a:r>
              <a:rPr lang="tr-TR" sz="2400" b="1" dirty="0"/>
              <a:t> tabanından verileri çekmek için API yazdık. Daha sonrasında ise web üzerine düşündüğümüzden </a:t>
            </a:r>
            <a:r>
              <a:rPr lang="tr-TR" sz="2400" b="1" dirty="0" err="1"/>
              <a:t>php</a:t>
            </a:r>
            <a:r>
              <a:rPr lang="tr-TR" sz="2400" b="1" dirty="0"/>
              <a:t> dilini kullanarak sitenin </a:t>
            </a:r>
            <a:r>
              <a:rPr lang="tr-TR" sz="2400" b="1" dirty="0" err="1"/>
              <a:t>back</a:t>
            </a:r>
            <a:r>
              <a:rPr lang="tr-TR" sz="2400" b="1" dirty="0"/>
              <a:t> </a:t>
            </a:r>
            <a:r>
              <a:rPr lang="tr-TR" sz="2400" b="1" dirty="0" err="1"/>
              <a:t>endini</a:t>
            </a:r>
            <a:r>
              <a:rPr lang="tr-TR" sz="2400" b="1" dirty="0"/>
              <a:t> </a:t>
            </a:r>
            <a:r>
              <a:rPr lang="tr-TR" sz="2400" b="1" dirty="0" err="1"/>
              <a:t>tasarladık.Front</a:t>
            </a:r>
            <a:r>
              <a:rPr lang="tr-TR" sz="2400" b="1" dirty="0"/>
              <a:t> </a:t>
            </a:r>
            <a:r>
              <a:rPr lang="tr-TR" sz="2400" b="1" dirty="0" err="1"/>
              <a:t>end</a:t>
            </a:r>
            <a:r>
              <a:rPr lang="tr-TR" sz="2400" b="1" dirty="0"/>
              <a:t> kısmında ise </a:t>
            </a:r>
            <a:r>
              <a:rPr lang="tr-TR" sz="2400" b="1" dirty="0" err="1"/>
              <a:t>html,php,javascript</a:t>
            </a:r>
            <a:r>
              <a:rPr lang="tr-TR" sz="2400" b="1" dirty="0"/>
              <a:t> dilleri </a:t>
            </a:r>
            <a:r>
              <a:rPr lang="tr-TR" sz="2400" b="1" dirty="0" err="1" smtClean="0"/>
              <a:t>kullanıldı.Bootstrap</a:t>
            </a:r>
            <a:r>
              <a:rPr lang="tr-TR" sz="2400" b="1" dirty="0" smtClean="0"/>
              <a:t> </a:t>
            </a:r>
            <a:r>
              <a:rPr lang="tr-TR" sz="2400" b="1" dirty="0"/>
              <a:t>kütüphanesinden düzenlemeler yapıldı.</a:t>
            </a:r>
          </a:p>
        </p:txBody>
      </p:sp>
    </p:spTree>
    <p:extLst>
      <p:ext uri="{BB962C8B-B14F-4D97-AF65-F5344CB8AC3E}">
        <p14:creationId xmlns:p14="http://schemas.microsoft.com/office/powerpoint/2010/main" val="28054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Ne Hatalarla Karşılaşıldı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dirty="0"/>
              <a:t/>
            </a:r>
            <a:br>
              <a:rPr lang="tr-TR" sz="3200" b="1" dirty="0"/>
            </a:br>
            <a:r>
              <a:rPr lang="tr-TR" sz="3200" b="1" dirty="0"/>
              <a:t> API sisteminde </a:t>
            </a:r>
            <a:r>
              <a:rPr lang="tr-TR" sz="3200" b="1" dirty="0" err="1"/>
              <a:t>veritabanı</a:t>
            </a:r>
            <a:r>
              <a:rPr lang="tr-TR" sz="3200" b="1" dirty="0"/>
              <a:t> bağlantısı kurmada </a:t>
            </a:r>
            <a:r>
              <a:rPr lang="tr-TR" sz="3200" b="1" dirty="0" err="1"/>
              <a:t>bağlantısal</a:t>
            </a:r>
            <a:r>
              <a:rPr lang="tr-TR" sz="3200" b="1" dirty="0"/>
              <a:t> hatalarla karşılaşıldı. Site üzerine kayıt yapmak isteyen </a:t>
            </a:r>
            <a:r>
              <a:rPr lang="tr-TR" sz="3200" b="1" dirty="0" err="1"/>
              <a:t>kullanıcı’nın</a:t>
            </a:r>
            <a:r>
              <a:rPr lang="tr-TR" sz="3200" b="1" dirty="0"/>
              <a:t> bilgilerinin veri tabanına gönderilmesinde aksaklıklar yaşandı. Giriş yapan kullanıcının sitede gezinirken </a:t>
            </a:r>
            <a:r>
              <a:rPr lang="tr-TR" sz="3200" b="1" dirty="0" err="1"/>
              <a:t>inaktif</a:t>
            </a:r>
            <a:r>
              <a:rPr lang="tr-TR" sz="3200" b="1" dirty="0"/>
              <a:t> kalması vs. Maruz kalınan hatalar karşılıklı fikir </a:t>
            </a:r>
            <a:r>
              <a:rPr lang="tr-TR" sz="3200" b="1" dirty="0" err="1"/>
              <a:t>alışveri</a:t>
            </a:r>
            <a:r>
              <a:rPr lang="tr-TR" sz="3200" b="1" dirty="0"/>
              <a:t> ve detaylı araştırmalar sağlanarak çözüme kavuştu.</a:t>
            </a:r>
          </a:p>
        </p:txBody>
      </p:sp>
    </p:spTree>
    <p:extLst>
      <p:ext uri="{BB962C8B-B14F-4D97-AF65-F5344CB8AC3E}">
        <p14:creationId xmlns:p14="http://schemas.microsoft.com/office/powerpoint/2010/main" val="27344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271</Words>
  <Application>Microsoft Office PowerPoint</Application>
  <PresentationFormat>Geniş ekran</PresentationFormat>
  <Paragraphs>25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Freestyle Script</vt:lpstr>
      <vt:lpstr>Geçmişe bakış</vt:lpstr>
      <vt:lpstr>Vodafone Hackathon  bi’fikrim var </vt:lpstr>
      <vt:lpstr>‘’Hayaller nasıl hayat bulur?’’</vt:lpstr>
      <vt:lpstr>  </vt:lpstr>
      <vt:lpstr>  </vt:lpstr>
      <vt:lpstr>  </vt:lpstr>
      <vt:lpstr>  </vt:lpstr>
      <vt:lpstr>PowerPoint Sunusu</vt:lpstr>
      <vt:lpstr>Proje İşleyiş Şeması</vt:lpstr>
      <vt:lpstr>Ne Hatalarla Karşılaşıldı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Aliihsan Bedirhanoğlu</dc:creator>
  <cp:lastModifiedBy>Ziya</cp:lastModifiedBy>
  <cp:revision>17</cp:revision>
  <dcterms:created xsi:type="dcterms:W3CDTF">2022-03-26T12:51:16Z</dcterms:created>
  <dcterms:modified xsi:type="dcterms:W3CDTF">2022-03-27T08:25:43Z</dcterms:modified>
</cp:coreProperties>
</file>