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T Sans Narrow"/>
      <p:regular r:id="rId7"/>
      <p:bold r:id="rId8"/>
    </p:embeddedFon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TSansNarrow-regular.fntdata"/><Relationship Id="rId8" Type="http://schemas.openxmlformats.org/officeDocument/2006/relationships/font" Target="fonts/PTSans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744575"/>
            <a:ext cx="85206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Abdillah Ziyad</a:t>
            </a:r>
            <a:endParaRPr b="1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231700" y="2116500"/>
            <a:ext cx="46245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suis </a:t>
            </a:r>
            <a:r>
              <a:rPr lang="fr"/>
              <a:t>étudiant en start à la plateforme.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vis sur Vitrolles, j</a:t>
            </a:r>
            <a:r>
              <a:rPr lang="fr"/>
              <a:t>'aime les jeux vidéo, le sport et faire des sorties.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