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74013-D9AA-418A-B550-7F0B2EE08853}" v="21" dt="2021-07-01T09:34:4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are great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We are great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2021-07-01T09:34:15Z</dcterms:created>
  <dcterms:modified xsi:type="dcterms:W3CDTF">2021-07-01T09:35:09Z</dcterms:modified>
</cp:coreProperties>
</file>