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962B2-A30C-4681-8E46-6A5A151BE4AA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E04E-CF02-460A-A511-B269ED46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Analyzer: Key Concepts and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0878"/>
            <a:ext cx="9144000" cy="1655762"/>
          </a:xfrm>
        </p:spPr>
        <p:txBody>
          <a:bodyPr/>
          <a:lstStyle/>
          <a:p>
            <a:r>
              <a:rPr lang="en-US" dirty="0" smtClean="0"/>
              <a:t>Ziyad Amjad</a:t>
            </a:r>
          </a:p>
          <a:p>
            <a:r>
              <a:rPr lang="en-US" dirty="0" smtClean="0"/>
              <a:t>FA21-BCS-057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lexical analyzer, or </a:t>
            </a:r>
            <a:r>
              <a:rPr lang="en-US" dirty="0" err="1" smtClean="0"/>
              <a:t>lexer</a:t>
            </a:r>
            <a:r>
              <a:rPr lang="en-US" dirty="0" smtClean="0"/>
              <a:t>, processes the input source code to produce a sequence of tokens. </a:t>
            </a:r>
          </a:p>
          <a:p>
            <a:endParaRPr lang="en-US" dirty="0" smtClean="0"/>
          </a:p>
          <a:p>
            <a:r>
              <a:rPr lang="en-US" dirty="0" smtClean="0"/>
              <a:t>These tokens represent logical entities such as keywords, operators, variables, constants, and special symbols.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Recognition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Operators:</a:t>
            </a:r>
            <a:endParaRPr lang="en-US" dirty="0" smtClean="0"/>
          </a:p>
          <a:p>
            <a:r>
              <a:rPr lang="en-US" dirty="0" smtClean="0"/>
              <a:t>Types: Arithmetic, Logical, Relational, etc.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35" y="3665989"/>
            <a:ext cx="6867282" cy="21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Variables:</a:t>
            </a:r>
            <a:endParaRPr lang="en-US" dirty="0" smtClean="0"/>
          </a:p>
          <a:p>
            <a:r>
              <a:rPr lang="en-US" dirty="0" smtClean="0"/>
              <a:t>Identifiers follow specific naming rules in C#.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25" y="3724712"/>
            <a:ext cx="7819195" cy="22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Keywords:</a:t>
            </a:r>
            <a:endParaRPr lang="en-US" dirty="0" smtClean="0"/>
          </a:p>
          <a:p>
            <a:r>
              <a:rPr lang="en-US" dirty="0" smtClean="0"/>
              <a:t>Reserved words in C# programming.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87" y="3607267"/>
            <a:ext cx="6645433" cy="26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Constants:</a:t>
            </a:r>
            <a:endParaRPr lang="en-US" dirty="0" smtClean="0"/>
          </a:p>
          <a:p>
            <a:r>
              <a:rPr lang="en-US" dirty="0" smtClean="0"/>
              <a:t>Numerical and string literals.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0" y="3900882"/>
            <a:ext cx="9000407" cy="19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Special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Special Symbols:</a:t>
            </a:r>
            <a:endParaRPr lang="en-US" dirty="0" smtClean="0"/>
          </a:p>
          <a:p>
            <a:r>
              <a:rPr lang="en-US" dirty="0" smtClean="0"/>
              <a:t>Punctuation, brackets, etc.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15" y="3699563"/>
            <a:ext cx="5770147" cy="24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Integers:</a:t>
            </a:r>
            <a:endParaRPr lang="en-US" dirty="0" smtClean="0"/>
          </a:p>
          <a:p>
            <a:r>
              <a:rPr lang="en-US" dirty="0" smtClean="0"/>
              <a:t>Whole numbers, positive or negative.</a:t>
            </a:r>
          </a:p>
          <a:p>
            <a:r>
              <a:rPr lang="en-US" b="1" dirty="0" smtClean="0"/>
              <a:t>Example Code in C#: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36" y="3799500"/>
            <a:ext cx="8056115" cy="23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Lexical Analyzer: Key Concepts and Techniques</vt:lpstr>
      <vt:lpstr>Introduction</vt:lpstr>
      <vt:lpstr>Recognition of Operators</vt:lpstr>
      <vt:lpstr>Recognition of Variables</vt:lpstr>
      <vt:lpstr>Recognition of Keywords</vt:lpstr>
      <vt:lpstr>Recognition of Constants</vt:lpstr>
      <vt:lpstr>Recognition of Special Symbols</vt:lpstr>
      <vt:lpstr>Recognition of Integers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Analyzer: Key Concepts and Techniques</dc:title>
  <dc:creator>Ziyad Amjad</dc:creator>
  <cp:lastModifiedBy>Ziyad Amjad</cp:lastModifiedBy>
  <cp:revision>7</cp:revision>
  <dcterms:created xsi:type="dcterms:W3CDTF">2025-01-02T16:40:22Z</dcterms:created>
  <dcterms:modified xsi:type="dcterms:W3CDTF">2025-01-02T16:48:44Z</dcterms:modified>
</cp:coreProperties>
</file>