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56" r:id="rId2"/>
    <p:sldId id="257" r:id="rId3"/>
    <p:sldId id="259" r:id="rId4"/>
    <p:sldId id="261" r:id="rId5"/>
    <p:sldId id="263" r:id="rId6"/>
    <p:sldId id="258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A32D-CC8A-4C1F-8CD5-6F686F937F81}" type="doc">
      <dgm:prSet loTypeId="urn:microsoft.com/office/officeart/2005/8/layout/cycle1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4597D5-6296-4992-86F5-59610655E03B}">
      <dgm:prSet/>
      <dgm:spPr/>
      <dgm:t>
        <a:bodyPr/>
        <a:lstStyle/>
        <a:p>
          <a:r>
            <a:rPr lang="en-US"/>
            <a:t>A conveyor is used to transport a queue of products. </a:t>
          </a:r>
        </a:p>
      </dgm:t>
    </dgm:pt>
    <dgm:pt modelId="{6287D991-48B9-4525-A422-D43B9D4E63A4}" type="parTrans" cxnId="{A112F6C7-1849-4C1E-9555-51B51D416C4C}">
      <dgm:prSet/>
      <dgm:spPr/>
      <dgm:t>
        <a:bodyPr/>
        <a:lstStyle/>
        <a:p>
          <a:endParaRPr lang="en-US"/>
        </a:p>
      </dgm:t>
    </dgm:pt>
    <dgm:pt modelId="{E1AD8C29-2D98-4260-8829-20176CE2314D}" type="sibTrans" cxnId="{A112F6C7-1849-4C1E-9555-51B51D416C4C}">
      <dgm:prSet phldrT="01" phldr="0"/>
      <dgm:spPr/>
      <dgm:t>
        <a:bodyPr/>
        <a:lstStyle/>
        <a:p>
          <a:endParaRPr lang="en-US"/>
        </a:p>
      </dgm:t>
    </dgm:pt>
    <dgm:pt modelId="{003CB3E5-06BC-48CE-9BA3-581A0C6CC27E}">
      <dgm:prSet/>
      <dgm:spPr/>
      <dgm:t>
        <a:bodyPr/>
        <a:lstStyle/>
        <a:p>
          <a:r>
            <a:rPr lang="en-US" dirty="0"/>
            <a:t>The products should be packed in boxes, where each box contains four products. </a:t>
          </a:r>
        </a:p>
      </dgm:t>
    </dgm:pt>
    <dgm:pt modelId="{B2CE408F-E922-4806-859B-7035C1B38C3D}" type="parTrans" cxnId="{9FF89035-BCA1-45D1-822E-DCA45FA7A457}">
      <dgm:prSet/>
      <dgm:spPr/>
      <dgm:t>
        <a:bodyPr/>
        <a:lstStyle/>
        <a:p>
          <a:endParaRPr lang="en-US"/>
        </a:p>
      </dgm:t>
    </dgm:pt>
    <dgm:pt modelId="{F9AE871E-4633-48A6-B3B2-36F8E63821C2}" type="sibTrans" cxnId="{9FF89035-BCA1-45D1-822E-DCA45FA7A457}">
      <dgm:prSet phldrT="02" phldr="0"/>
      <dgm:spPr/>
      <dgm:t>
        <a:bodyPr/>
        <a:lstStyle/>
        <a:p>
          <a:endParaRPr lang="en-US"/>
        </a:p>
      </dgm:t>
    </dgm:pt>
    <dgm:pt modelId="{41E5BCA4-4E8B-4CA6-B497-767FF2FE2C0B}">
      <dgm:prSet/>
      <dgm:spPr/>
      <dgm:t>
        <a:bodyPr/>
        <a:lstStyle/>
        <a:p>
          <a:r>
            <a:rPr lang="en-US" dirty="0"/>
            <a:t>A rotating conveyor is used to distribute the products to four different conveyors. Whenever a product reaches the end of its conveyor, it is dropped in an empty box. When the box is full, it is moved to be wrapped.  </a:t>
          </a:r>
        </a:p>
      </dgm:t>
    </dgm:pt>
    <dgm:pt modelId="{85F5FABD-EAED-4BA9-A78D-54DDE2687984}" type="parTrans" cxnId="{D4DD00EA-FD3F-4D20-BD27-7D1F9AF08246}">
      <dgm:prSet/>
      <dgm:spPr/>
      <dgm:t>
        <a:bodyPr/>
        <a:lstStyle/>
        <a:p>
          <a:endParaRPr lang="en-US"/>
        </a:p>
      </dgm:t>
    </dgm:pt>
    <dgm:pt modelId="{1CCB3FF2-3C61-4B55-BA52-7A1D30146132}" type="sibTrans" cxnId="{D4DD00EA-FD3F-4D20-BD27-7D1F9AF08246}">
      <dgm:prSet phldrT="03" phldr="0"/>
      <dgm:spPr/>
      <dgm:t>
        <a:bodyPr/>
        <a:lstStyle/>
        <a:p>
          <a:endParaRPr lang="en-US"/>
        </a:p>
      </dgm:t>
    </dgm:pt>
    <dgm:pt modelId="{16D1C7D4-E765-463F-8EFC-570D71BD1CDE}">
      <dgm:prSet/>
      <dgm:spPr/>
      <dgm:t>
        <a:bodyPr/>
        <a:lstStyle/>
        <a:p>
          <a:r>
            <a:rPr lang="en-US" dirty="0"/>
            <a:t>A conveyor is used to carry the box away for rapping when it is full, and 5 another empty box is then popped to the conveyor by a piston. </a:t>
          </a:r>
        </a:p>
      </dgm:t>
    </dgm:pt>
    <dgm:pt modelId="{6BDBB0F3-6D8C-4447-B8D1-20ACE7848404}" type="parTrans" cxnId="{0C0F2B77-8673-4A97-ACDE-5016E8781700}">
      <dgm:prSet/>
      <dgm:spPr/>
      <dgm:t>
        <a:bodyPr/>
        <a:lstStyle/>
        <a:p>
          <a:endParaRPr lang="en-US"/>
        </a:p>
      </dgm:t>
    </dgm:pt>
    <dgm:pt modelId="{4EE60981-37F1-4F0F-9180-A4F386C663FC}" type="sibTrans" cxnId="{0C0F2B77-8673-4A97-ACDE-5016E8781700}">
      <dgm:prSet phldrT="04" phldr="0"/>
      <dgm:spPr/>
      <dgm:t>
        <a:bodyPr/>
        <a:lstStyle/>
        <a:p>
          <a:endParaRPr lang="en-US"/>
        </a:p>
      </dgm:t>
    </dgm:pt>
    <dgm:pt modelId="{14B4C68E-88A6-49F3-82F7-803433247CCF}">
      <dgm:prSet/>
      <dgm:spPr/>
      <dgm:t>
        <a:bodyPr/>
        <a:lstStyle/>
        <a:p>
          <a:r>
            <a:rPr lang="en-US" dirty="0"/>
            <a:t>The rotating conveyor should reach the correct position to place the product on its corresponding conveyor as fast as possible to ensure optimal performance of the whole process.</a:t>
          </a:r>
        </a:p>
      </dgm:t>
    </dgm:pt>
    <dgm:pt modelId="{B51C3ABC-9CBA-4BA7-919D-81AC67A7CFE3}" type="parTrans" cxnId="{E154C65F-B578-4B29-9397-DCCAAD4195D5}">
      <dgm:prSet/>
      <dgm:spPr/>
      <dgm:t>
        <a:bodyPr/>
        <a:lstStyle/>
        <a:p>
          <a:endParaRPr lang="en-US"/>
        </a:p>
      </dgm:t>
    </dgm:pt>
    <dgm:pt modelId="{20220FC6-24A7-4D7B-83C8-E7083C863725}" type="sibTrans" cxnId="{E154C65F-B578-4B29-9397-DCCAAD4195D5}">
      <dgm:prSet phldrT="05" phldr="0"/>
      <dgm:spPr/>
      <dgm:t>
        <a:bodyPr/>
        <a:lstStyle/>
        <a:p>
          <a:endParaRPr lang="en-US"/>
        </a:p>
      </dgm:t>
    </dgm:pt>
    <dgm:pt modelId="{BD7A3D90-7387-4304-AECD-5B30AB0898D1}" type="pres">
      <dgm:prSet presAssocID="{4F15A32D-CC8A-4C1F-8CD5-6F686F937F81}" presName="cycle" presStyleCnt="0">
        <dgm:presLayoutVars>
          <dgm:dir/>
          <dgm:resizeHandles val="exact"/>
        </dgm:presLayoutVars>
      </dgm:prSet>
      <dgm:spPr/>
    </dgm:pt>
    <dgm:pt modelId="{3DF998FB-FDDA-483B-BA94-8070C4CA7EE7}" type="pres">
      <dgm:prSet presAssocID="{3B4597D5-6296-4992-86F5-59610655E03B}" presName="dummy" presStyleCnt="0"/>
      <dgm:spPr/>
    </dgm:pt>
    <dgm:pt modelId="{FD962994-3C7F-4A58-90F4-30D959E115F6}" type="pres">
      <dgm:prSet presAssocID="{3B4597D5-6296-4992-86F5-59610655E03B}" presName="node" presStyleLbl="revTx" presStyleIdx="0" presStyleCnt="5">
        <dgm:presLayoutVars>
          <dgm:bulletEnabled val="1"/>
        </dgm:presLayoutVars>
      </dgm:prSet>
      <dgm:spPr/>
    </dgm:pt>
    <dgm:pt modelId="{88432D6E-2E10-483E-80F6-F260C3F3423F}" type="pres">
      <dgm:prSet presAssocID="{E1AD8C29-2D98-4260-8829-20176CE2314D}" presName="sibTrans" presStyleLbl="node1" presStyleIdx="0" presStyleCnt="5"/>
      <dgm:spPr/>
    </dgm:pt>
    <dgm:pt modelId="{100191EC-B5D3-461D-8950-42801DCEE6A2}" type="pres">
      <dgm:prSet presAssocID="{003CB3E5-06BC-48CE-9BA3-581A0C6CC27E}" presName="dummy" presStyleCnt="0"/>
      <dgm:spPr/>
    </dgm:pt>
    <dgm:pt modelId="{FAD9B7C9-5BA7-4259-AE44-023A24B29BB6}" type="pres">
      <dgm:prSet presAssocID="{003CB3E5-06BC-48CE-9BA3-581A0C6CC27E}" presName="node" presStyleLbl="revTx" presStyleIdx="1" presStyleCnt="5" custScaleX="124432" custScaleY="146975">
        <dgm:presLayoutVars>
          <dgm:bulletEnabled val="1"/>
        </dgm:presLayoutVars>
      </dgm:prSet>
      <dgm:spPr/>
    </dgm:pt>
    <dgm:pt modelId="{3FA84A3E-AE39-4C66-A4C4-A769FEEDA9F8}" type="pres">
      <dgm:prSet presAssocID="{F9AE871E-4633-48A6-B3B2-36F8E63821C2}" presName="sibTrans" presStyleLbl="node1" presStyleIdx="1" presStyleCnt="5" custScaleX="121313" custScaleY="115972"/>
      <dgm:spPr/>
    </dgm:pt>
    <dgm:pt modelId="{DE69F491-6C93-4A0A-A6BB-830977CCE42A}" type="pres">
      <dgm:prSet presAssocID="{41E5BCA4-4E8B-4CA6-B497-767FF2FE2C0B}" presName="dummy" presStyleCnt="0"/>
      <dgm:spPr/>
    </dgm:pt>
    <dgm:pt modelId="{8555A361-C71B-4E2C-B2F0-0B8D647AD24F}" type="pres">
      <dgm:prSet presAssocID="{41E5BCA4-4E8B-4CA6-B497-767FF2FE2C0B}" presName="node" presStyleLbl="revTx" presStyleIdx="2" presStyleCnt="5" custScaleX="151275" custScaleY="124161">
        <dgm:presLayoutVars>
          <dgm:bulletEnabled val="1"/>
        </dgm:presLayoutVars>
      </dgm:prSet>
      <dgm:spPr/>
    </dgm:pt>
    <dgm:pt modelId="{751F096B-4490-4010-A863-447C1B27171A}" type="pres">
      <dgm:prSet presAssocID="{1CCB3FF2-3C61-4B55-BA52-7A1D30146132}" presName="sibTrans" presStyleLbl="node1" presStyleIdx="2" presStyleCnt="5"/>
      <dgm:spPr/>
    </dgm:pt>
    <dgm:pt modelId="{3B8ECE6D-B35C-4895-B5C2-E62AB462BE73}" type="pres">
      <dgm:prSet presAssocID="{16D1C7D4-E765-463F-8EFC-570D71BD1CDE}" presName="dummy" presStyleCnt="0"/>
      <dgm:spPr/>
    </dgm:pt>
    <dgm:pt modelId="{826EBD4A-D71B-4519-A786-5A550FF1433D}" type="pres">
      <dgm:prSet presAssocID="{16D1C7D4-E765-463F-8EFC-570D71BD1CDE}" presName="node" presStyleLbl="revTx" presStyleIdx="3" presStyleCnt="5" custScaleX="137987">
        <dgm:presLayoutVars>
          <dgm:bulletEnabled val="1"/>
        </dgm:presLayoutVars>
      </dgm:prSet>
      <dgm:spPr/>
    </dgm:pt>
    <dgm:pt modelId="{77A4160D-E7EA-4590-8A9A-1DCC95DFCAD4}" type="pres">
      <dgm:prSet presAssocID="{4EE60981-37F1-4F0F-9180-A4F386C663FC}" presName="sibTrans" presStyleLbl="node1" presStyleIdx="3" presStyleCnt="5"/>
      <dgm:spPr/>
    </dgm:pt>
    <dgm:pt modelId="{7C1AFDD1-AF05-4D05-9436-F3D27F76C402}" type="pres">
      <dgm:prSet presAssocID="{14B4C68E-88A6-49F3-82F7-803433247CCF}" presName="dummy" presStyleCnt="0"/>
      <dgm:spPr/>
    </dgm:pt>
    <dgm:pt modelId="{3E4120B6-7400-4188-8C63-E5704A550111}" type="pres">
      <dgm:prSet presAssocID="{14B4C68E-88A6-49F3-82F7-803433247CCF}" presName="node" presStyleLbl="revTx" presStyleIdx="4" presStyleCnt="5" custScaleX="156848" custScaleY="89009">
        <dgm:presLayoutVars>
          <dgm:bulletEnabled val="1"/>
        </dgm:presLayoutVars>
      </dgm:prSet>
      <dgm:spPr/>
    </dgm:pt>
    <dgm:pt modelId="{6124A14E-031E-4AC9-881A-29A42F5BA712}" type="pres">
      <dgm:prSet presAssocID="{20220FC6-24A7-4D7B-83C8-E7083C863725}" presName="sibTrans" presStyleLbl="node1" presStyleIdx="4" presStyleCnt="5"/>
      <dgm:spPr/>
    </dgm:pt>
  </dgm:ptLst>
  <dgm:cxnLst>
    <dgm:cxn modelId="{5E34A30D-641D-4695-AD19-D2B2902B0098}" type="presOf" srcId="{003CB3E5-06BC-48CE-9BA3-581A0C6CC27E}" destId="{FAD9B7C9-5BA7-4259-AE44-023A24B29BB6}" srcOrd="0" destOrd="0" presId="urn:microsoft.com/office/officeart/2005/8/layout/cycle1"/>
    <dgm:cxn modelId="{56620B1E-BC04-40E4-BEB8-EA75F875E075}" type="presOf" srcId="{41E5BCA4-4E8B-4CA6-B497-767FF2FE2C0B}" destId="{8555A361-C71B-4E2C-B2F0-0B8D647AD24F}" srcOrd="0" destOrd="0" presId="urn:microsoft.com/office/officeart/2005/8/layout/cycle1"/>
    <dgm:cxn modelId="{9FF89035-BCA1-45D1-822E-DCA45FA7A457}" srcId="{4F15A32D-CC8A-4C1F-8CD5-6F686F937F81}" destId="{003CB3E5-06BC-48CE-9BA3-581A0C6CC27E}" srcOrd="1" destOrd="0" parTransId="{B2CE408F-E922-4806-859B-7035C1B38C3D}" sibTransId="{F9AE871E-4633-48A6-B3B2-36F8E63821C2}"/>
    <dgm:cxn modelId="{A1E59A38-58D7-4A3F-8487-CC5CA790E5BD}" type="presOf" srcId="{14B4C68E-88A6-49F3-82F7-803433247CCF}" destId="{3E4120B6-7400-4188-8C63-E5704A550111}" srcOrd="0" destOrd="0" presId="urn:microsoft.com/office/officeart/2005/8/layout/cycle1"/>
    <dgm:cxn modelId="{606E6D3F-45B1-4B0E-A1A0-2206E6DC0D95}" type="presOf" srcId="{3B4597D5-6296-4992-86F5-59610655E03B}" destId="{FD962994-3C7F-4A58-90F4-30D959E115F6}" srcOrd="0" destOrd="0" presId="urn:microsoft.com/office/officeart/2005/8/layout/cycle1"/>
    <dgm:cxn modelId="{E154C65F-B578-4B29-9397-DCCAAD4195D5}" srcId="{4F15A32D-CC8A-4C1F-8CD5-6F686F937F81}" destId="{14B4C68E-88A6-49F3-82F7-803433247CCF}" srcOrd="4" destOrd="0" parTransId="{B51C3ABC-9CBA-4BA7-919D-81AC67A7CFE3}" sibTransId="{20220FC6-24A7-4D7B-83C8-E7083C863725}"/>
    <dgm:cxn modelId="{3FA5B541-AEA9-4122-B532-A7EA7B24247D}" type="presOf" srcId="{1CCB3FF2-3C61-4B55-BA52-7A1D30146132}" destId="{751F096B-4490-4010-A863-447C1B27171A}" srcOrd="0" destOrd="0" presId="urn:microsoft.com/office/officeart/2005/8/layout/cycle1"/>
    <dgm:cxn modelId="{A8EFB469-B942-409A-91A9-DC82C80183ED}" type="presOf" srcId="{F9AE871E-4633-48A6-B3B2-36F8E63821C2}" destId="{3FA84A3E-AE39-4C66-A4C4-A769FEEDA9F8}" srcOrd="0" destOrd="0" presId="urn:microsoft.com/office/officeart/2005/8/layout/cycle1"/>
    <dgm:cxn modelId="{5544C976-25F0-4C51-B590-DEBEB01CC01B}" type="presOf" srcId="{E1AD8C29-2D98-4260-8829-20176CE2314D}" destId="{88432D6E-2E10-483E-80F6-F260C3F3423F}" srcOrd="0" destOrd="0" presId="urn:microsoft.com/office/officeart/2005/8/layout/cycle1"/>
    <dgm:cxn modelId="{0C0F2B77-8673-4A97-ACDE-5016E8781700}" srcId="{4F15A32D-CC8A-4C1F-8CD5-6F686F937F81}" destId="{16D1C7D4-E765-463F-8EFC-570D71BD1CDE}" srcOrd="3" destOrd="0" parTransId="{6BDBB0F3-6D8C-4447-B8D1-20ACE7848404}" sibTransId="{4EE60981-37F1-4F0F-9180-A4F386C663FC}"/>
    <dgm:cxn modelId="{C6289A86-08B6-40C3-B21B-DEB4DD4DB858}" type="presOf" srcId="{16D1C7D4-E765-463F-8EFC-570D71BD1CDE}" destId="{826EBD4A-D71B-4519-A786-5A550FF1433D}" srcOrd="0" destOrd="0" presId="urn:microsoft.com/office/officeart/2005/8/layout/cycle1"/>
    <dgm:cxn modelId="{DAECBFA7-702E-46C2-8B7E-50A7D37DFF58}" type="presOf" srcId="{20220FC6-24A7-4D7B-83C8-E7083C863725}" destId="{6124A14E-031E-4AC9-881A-29A42F5BA712}" srcOrd="0" destOrd="0" presId="urn:microsoft.com/office/officeart/2005/8/layout/cycle1"/>
    <dgm:cxn modelId="{7DCD98B2-48AC-4C10-9FC8-80980B508833}" type="presOf" srcId="{4EE60981-37F1-4F0F-9180-A4F386C663FC}" destId="{77A4160D-E7EA-4590-8A9A-1DCC95DFCAD4}" srcOrd="0" destOrd="0" presId="urn:microsoft.com/office/officeart/2005/8/layout/cycle1"/>
    <dgm:cxn modelId="{A112F6C7-1849-4C1E-9555-51B51D416C4C}" srcId="{4F15A32D-CC8A-4C1F-8CD5-6F686F937F81}" destId="{3B4597D5-6296-4992-86F5-59610655E03B}" srcOrd="0" destOrd="0" parTransId="{6287D991-48B9-4525-A422-D43B9D4E63A4}" sibTransId="{E1AD8C29-2D98-4260-8829-20176CE2314D}"/>
    <dgm:cxn modelId="{155628C8-ED8F-4253-B42B-D46C6E0E1445}" type="presOf" srcId="{4F15A32D-CC8A-4C1F-8CD5-6F686F937F81}" destId="{BD7A3D90-7387-4304-AECD-5B30AB0898D1}" srcOrd="0" destOrd="0" presId="urn:microsoft.com/office/officeart/2005/8/layout/cycle1"/>
    <dgm:cxn modelId="{D4DD00EA-FD3F-4D20-BD27-7D1F9AF08246}" srcId="{4F15A32D-CC8A-4C1F-8CD5-6F686F937F81}" destId="{41E5BCA4-4E8B-4CA6-B497-767FF2FE2C0B}" srcOrd="2" destOrd="0" parTransId="{85F5FABD-EAED-4BA9-A78D-54DDE2687984}" sibTransId="{1CCB3FF2-3C61-4B55-BA52-7A1D30146132}"/>
    <dgm:cxn modelId="{38D2D9C8-6D31-4649-A5E9-17BB7290488A}" type="presParOf" srcId="{BD7A3D90-7387-4304-AECD-5B30AB0898D1}" destId="{3DF998FB-FDDA-483B-BA94-8070C4CA7EE7}" srcOrd="0" destOrd="0" presId="urn:microsoft.com/office/officeart/2005/8/layout/cycle1"/>
    <dgm:cxn modelId="{86975FB3-CF4A-4813-B193-5FDB7E1919C8}" type="presParOf" srcId="{BD7A3D90-7387-4304-AECD-5B30AB0898D1}" destId="{FD962994-3C7F-4A58-90F4-30D959E115F6}" srcOrd="1" destOrd="0" presId="urn:microsoft.com/office/officeart/2005/8/layout/cycle1"/>
    <dgm:cxn modelId="{7D7F97C1-35DC-4F6B-B8C0-23CF631A7ADF}" type="presParOf" srcId="{BD7A3D90-7387-4304-AECD-5B30AB0898D1}" destId="{88432D6E-2E10-483E-80F6-F260C3F3423F}" srcOrd="2" destOrd="0" presId="urn:microsoft.com/office/officeart/2005/8/layout/cycle1"/>
    <dgm:cxn modelId="{0ADE5753-68C8-4C4A-920D-4B101A08E4D0}" type="presParOf" srcId="{BD7A3D90-7387-4304-AECD-5B30AB0898D1}" destId="{100191EC-B5D3-461D-8950-42801DCEE6A2}" srcOrd="3" destOrd="0" presId="urn:microsoft.com/office/officeart/2005/8/layout/cycle1"/>
    <dgm:cxn modelId="{DE1E21D5-A135-47CD-B3B9-8AB8682CDF26}" type="presParOf" srcId="{BD7A3D90-7387-4304-AECD-5B30AB0898D1}" destId="{FAD9B7C9-5BA7-4259-AE44-023A24B29BB6}" srcOrd="4" destOrd="0" presId="urn:microsoft.com/office/officeart/2005/8/layout/cycle1"/>
    <dgm:cxn modelId="{71388379-C381-43C1-8981-7AB315911023}" type="presParOf" srcId="{BD7A3D90-7387-4304-AECD-5B30AB0898D1}" destId="{3FA84A3E-AE39-4C66-A4C4-A769FEEDA9F8}" srcOrd="5" destOrd="0" presId="urn:microsoft.com/office/officeart/2005/8/layout/cycle1"/>
    <dgm:cxn modelId="{9D30171B-C05F-4A53-AE5A-2290C7C61742}" type="presParOf" srcId="{BD7A3D90-7387-4304-AECD-5B30AB0898D1}" destId="{DE69F491-6C93-4A0A-A6BB-830977CCE42A}" srcOrd="6" destOrd="0" presId="urn:microsoft.com/office/officeart/2005/8/layout/cycle1"/>
    <dgm:cxn modelId="{E69183AA-4FE5-43C8-BD43-F97B2C5764DB}" type="presParOf" srcId="{BD7A3D90-7387-4304-AECD-5B30AB0898D1}" destId="{8555A361-C71B-4E2C-B2F0-0B8D647AD24F}" srcOrd="7" destOrd="0" presId="urn:microsoft.com/office/officeart/2005/8/layout/cycle1"/>
    <dgm:cxn modelId="{877610B6-5F20-4711-BEE6-A0DB167DF94E}" type="presParOf" srcId="{BD7A3D90-7387-4304-AECD-5B30AB0898D1}" destId="{751F096B-4490-4010-A863-447C1B27171A}" srcOrd="8" destOrd="0" presId="urn:microsoft.com/office/officeart/2005/8/layout/cycle1"/>
    <dgm:cxn modelId="{01029109-3854-43FD-9708-B2FF758D4234}" type="presParOf" srcId="{BD7A3D90-7387-4304-AECD-5B30AB0898D1}" destId="{3B8ECE6D-B35C-4895-B5C2-E62AB462BE73}" srcOrd="9" destOrd="0" presId="urn:microsoft.com/office/officeart/2005/8/layout/cycle1"/>
    <dgm:cxn modelId="{1DB2C8CB-0641-4613-B679-D74A4E258E3D}" type="presParOf" srcId="{BD7A3D90-7387-4304-AECD-5B30AB0898D1}" destId="{826EBD4A-D71B-4519-A786-5A550FF1433D}" srcOrd="10" destOrd="0" presId="urn:microsoft.com/office/officeart/2005/8/layout/cycle1"/>
    <dgm:cxn modelId="{26DE2AF4-4475-4A6A-9DE3-2AC54861CD39}" type="presParOf" srcId="{BD7A3D90-7387-4304-AECD-5B30AB0898D1}" destId="{77A4160D-E7EA-4590-8A9A-1DCC95DFCAD4}" srcOrd="11" destOrd="0" presId="urn:microsoft.com/office/officeart/2005/8/layout/cycle1"/>
    <dgm:cxn modelId="{918D2E58-1D40-4657-B71F-10CC2AA7D0CA}" type="presParOf" srcId="{BD7A3D90-7387-4304-AECD-5B30AB0898D1}" destId="{7C1AFDD1-AF05-4D05-9436-F3D27F76C402}" srcOrd="12" destOrd="0" presId="urn:microsoft.com/office/officeart/2005/8/layout/cycle1"/>
    <dgm:cxn modelId="{FDEC0A1F-22B8-4732-B5B6-CAE424301379}" type="presParOf" srcId="{BD7A3D90-7387-4304-AECD-5B30AB0898D1}" destId="{3E4120B6-7400-4188-8C63-E5704A550111}" srcOrd="13" destOrd="0" presId="urn:microsoft.com/office/officeart/2005/8/layout/cycle1"/>
    <dgm:cxn modelId="{7795AAA5-FBAB-4599-B924-3C26033B1455}" type="presParOf" srcId="{BD7A3D90-7387-4304-AECD-5B30AB0898D1}" destId="{6124A14E-031E-4AC9-881A-29A42F5BA71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B16ED-AFDE-4831-8A18-27446EF0C11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EC8D2B-7A22-403B-817A-B8F6D0159BCC}">
      <dgm:prSet/>
      <dgm:spPr/>
      <dgm:t>
        <a:bodyPr/>
        <a:lstStyle/>
        <a:p>
          <a:r>
            <a:rPr lang="en-US"/>
            <a:t>The piston used to move the full-box to the wrapping conveyor is spring returned.</a:t>
          </a:r>
        </a:p>
      </dgm:t>
    </dgm:pt>
    <dgm:pt modelId="{99C8D85F-04D4-4A84-A71A-5DA917C0650D}" type="parTrans" cxnId="{E8C99194-9469-483D-AB01-93038591BED1}">
      <dgm:prSet/>
      <dgm:spPr/>
      <dgm:t>
        <a:bodyPr/>
        <a:lstStyle/>
        <a:p>
          <a:endParaRPr lang="en-US"/>
        </a:p>
      </dgm:t>
    </dgm:pt>
    <dgm:pt modelId="{586BE6C8-408E-4FD0-836B-54CD86CF3890}" type="sibTrans" cxnId="{E8C99194-9469-483D-AB01-93038591BED1}">
      <dgm:prSet/>
      <dgm:spPr/>
      <dgm:t>
        <a:bodyPr/>
        <a:lstStyle/>
        <a:p>
          <a:endParaRPr lang="en-US"/>
        </a:p>
      </dgm:t>
    </dgm:pt>
    <dgm:pt modelId="{3258567F-F652-4614-BDAF-2385DD27C842}">
      <dgm:prSet/>
      <dgm:spPr/>
      <dgm:t>
        <a:bodyPr/>
        <a:lstStyle/>
        <a:p>
          <a:r>
            <a:rPr lang="en-US"/>
            <a:t>A conveyor carrying a stack of empty boxes is located beneath each lane.</a:t>
          </a:r>
        </a:p>
      </dgm:t>
    </dgm:pt>
    <dgm:pt modelId="{1F744280-7738-4DA2-99B7-BDDF1D1D3C7E}" type="parTrans" cxnId="{E3E2830A-9059-4211-BFC9-182EB13F9EB6}">
      <dgm:prSet/>
      <dgm:spPr/>
      <dgm:t>
        <a:bodyPr/>
        <a:lstStyle/>
        <a:p>
          <a:endParaRPr lang="en-US"/>
        </a:p>
      </dgm:t>
    </dgm:pt>
    <dgm:pt modelId="{90497DFA-E0EF-4350-A53D-B7C617691FF4}" type="sibTrans" cxnId="{E3E2830A-9059-4211-BFC9-182EB13F9EB6}">
      <dgm:prSet/>
      <dgm:spPr/>
      <dgm:t>
        <a:bodyPr/>
        <a:lstStyle/>
        <a:p>
          <a:endParaRPr lang="en-US"/>
        </a:p>
      </dgm:t>
    </dgm:pt>
    <dgm:pt modelId="{C02E8A25-FB49-49D4-B913-C2EBFFD36452}" type="pres">
      <dgm:prSet presAssocID="{EDDB16ED-AFDE-4831-8A18-27446EF0C111}" presName="root" presStyleCnt="0">
        <dgm:presLayoutVars>
          <dgm:dir/>
          <dgm:resizeHandles val="exact"/>
        </dgm:presLayoutVars>
      </dgm:prSet>
      <dgm:spPr/>
    </dgm:pt>
    <dgm:pt modelId="{1496C6C5-775C-489E-AC92-431D9820D43E}" type="pres">
      <dgm:prSet presAssocID="{5CEC8D2B-7A22-403B-817A-B8F6D0159BCC}" presName="compNode" presStyleCnt="0"/>
      <dgm:spPr/>
    </dgm:pt>
    <dgm:pt modelId="{009C90DA-8021-471B-B402-651A676375EA}" type="pres">
      <dgm:prSet presAssocID="{5CEC8D2B-7A22-403B-817A-B8F6D0159BCC}" presName="bgRect" presStyleLbl="bgShp" presStyleIdx="0" presStyleCnt="2" custScaleY="128202"/>
      <dgm:spPr/>
    </dgm:pt>
    <dgm:pt modelId="{903D373F-36AF-4A57-BD05-AA8B7AAEE5B4}" type="pres">
      <dgm:prSet presAssocID="{5CEC8D2B-7A22-403B-817A-B8F6D0159BCC}" presName="iconRect" presStyleLbl="node1" presStyleIdx="0" presStyleCnt="2" custScaleX="130050" custScaleY="168705"/>
      <dgm:spPr>
        <a:blipFill>
          <a:blip xmlns:r="http://schemas.openxmlformats.org/officeDocument/2006/relationships" r:embed="rId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/>
    </dgm:pt>
    <dgm:pt modelId="{6F9D891B-E10F-45EA-8E45-1A1B35AAB0C6}" type="pres">
      <dgm:prSet presAssocID="{5CEC8D2B-7A22-403B-817A-B8F6D0159BCC}" presName="spaceRect" presStyleCnt="0"/>
      <dgm:spPr/>
    </dgm:pt>
    <dgm:pt modelId="{5C914696-1BDC-4FC1-A0F6-F17261402539}" type="pres">
      <dgm:prSet presAssocID="{5CEC8D2B-7A22-403B-817A-B8F6D0159BCC}" presName="parTx" presStyleLbl="revTx" presStyleIdx="0" presStyleCnt="2">
        <dgm:presLayoutVars>
          <dgm:chMax val="0"/>
          <dgm:chPref val="0"/>
        </dgm:presLayoutVars>
      </dgm:prSet>
      <dgm:spPr/>
    </dgm:pt>
    <dgm:pt modelId="{7DE9777E-B42E-48A7-B10F-A42855562730}" type="pres">
      <dgm:prSet presAssocID="{586BE6C8-408E-4FD0-836B-54CD86CF3890}" presName="sibTrans" presStyleCnt="0"/>
      <dgm:spPr/>
    </dgm:pt>
    <dgm:pt modelId="{4EF6A541-717D-41B9-994B-E1EDF4765A9C}" type="pres">
      <dgm:prSet presAssocID="{3258567F-F652-4614-BDAF-2385DD27C842}" presName="compNode" presStyleCnt="0"/>
      <dgm:spPr/>
    </dgm:pt>
    <dgm:pt modelId="{525E98BF-E426-448A-8054-5A68408B3448}" type="pres">
      <dgm:prSet presAssocID="{3258567F-F652-4614-BDAF-2385DD27C842}" presName="bgRect" presStyleLbl="bgShp" presStyleIdx="1" presStyleCnt="2" custScaleY="129021"/>
      <dgm:spPr/>
    </dgm:pt>
    <dgm:pt modelId="{533389DB-8088-4E83-A390-B097CC0867E9}" type="pres">
      <dgm:prSet presAssocID="{3258567F-F652-4614-BDAF-2385DD27C842}" presName="iconRect" presStyleLbl="node1" presStyleIdx="1" presStyleCnt="2" custScaleX="151227" custScaleY="133892"/>
      <dgm:spPr>
        <a:blipFill>
          <a:blip xmlns:r="http://schemas.openxmlformats.org/officeDocument/2006/relationships"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6D06191-086C-4C9E-B801-AD877037B379}" type="pres">
      <dgm:prSet presAssocID="{3258567F-F652-4614-BDAF-2385DD27C842}" presName="spaceRect" presStyleCnt="0"/>
      <dgm:spPr/>
    </dgm:pt>
    <dgm:pt modelId="{DBCA14A6-8C4E-4C40-98F7-167AB66AB771}" type="pres">
      <dgm:prSet presAssocID="{3258567F-F652-4614-BDAF-2385DD27C8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3E2830A-9059-4211-BFC9-182EB13F9EB6}" srcId="{EDDB16ED-AFDE-4831-8A18-27446EF0C111}" destId="{3258567F-F652-4614-BDAF-2385DD27C842}" srcOrd="1" destOrd="0" parTransId="{1F744280-7738-4DA2-99B7-BDDF1D1D3C7E}" sibTransId="{90497DFA-E0EF-4350-A53D-B7C617691FF4}"/>
    <dgm:cxn modelId="{3455DB7E-A028-4505-A73E-25CFBB38A1ED}" type="presOf" srcId="{5CEC8D2B-7A22-403B-817A-B8F6D0159BCC}" destId="{5C914696-1BDC-4FC1-A0F6-F17261402539}" srcOrd="0" destOrd="0" presId="urn:microsoft.com/office/officeart/2018/2/layout/IconVerticalSolidList"/>
    <dgm:cxn modelId="{E8C99194-9469-483D-AB01-93038591BED1}" srcId="{EDDB16ED-AFDE-4831-8A18-27446EF0C111}" destId="{5CEC8D2B-7A22-403B-817A-B8F6D0159BCC}" srcOrd="0" destOrd="0" parTransId="{99C8D85F-04D4-4A84-A71A-5DA917C0650D}" sibTransId="{586BE6C8-408E-4FD0-836B-54CD86CF3890}"/>
    <dgm:cxn modelId="{EBAE21E2-10FC-4F8B-B540-56D2CF839636}" type="presOf" srcId="{3258567F-F652-4614-BDAF-2385DD27C842}" destId="{DBCA14A6-8C4E-4C40-98F7-167AB66AB771}" srcOrd="0" destOrd="0" presId="urn:microsoft.com/office/officeart/2018/2/layout/IconVerticalSolidList"/>
    <dgm:cxn modelId="{528002F5-5191-4297-8700-B8AC19B69D1F}" type="presOf" srcId="{EDDB16ED-AFDE-4831-8A18-27446EF0C111}" destId="{C02E8A25-FB49-49D4-B913-C2EBFFD36452}" srcOrd="0" destOrd="0" presId="urn:microsoft.com/office/officeart/2018/2/layout/IconVerticalSolidList"/>
    <dgm:cxn modelId="{CCE51814-B9BA-4791-AC50-C5124D8CC816}" type="presParOf" srcId="{C02E8A25-FB49-49D4-B913-C2EBFFD36452}" destId="{1496C6C5-775C-489E-AC92-431D9820D43E}" srcOrd="0" destOrd="0" presId="urn:microsoft.com/office/officeart/2018/2/layout/IconVerticalSolidList"/>
    <dgm:cxn modelId="{24006E17-6BA3-4CE0-97E9-FE43959FC298}" type="presParOf" srcId="{1496C6C5-775C-489E-AC92-431D9820D43E}" destId="{009C90DA-8021-471B-B402-651A676375EA}" srcOrd="0" destOrd="0" presId="urn:microsoft.com/office/officeart/2018/2/layout/IconVerticalSolidList"/>
    <dgm:cxn modelId="{3F3BAB17-89D8-446B-8FD3-C0954F595D9A}" type="presParOf" srcId="{1496C6C5-775C-489E-AC92-431D9820D43E}" destId="{903D373F-36AF-4A57-BD05-AA8B7AAEE5B4}" srcOrd="1" destOrd="0" presId="urn:microsoft.com/office/officeart/2018/2/layout/IconVerticalSolidList"/>
    <dgm:cxn modelId="{0CCBAFEC-AEF3-4ACE-BD63-AF46A9AF0682}" type="presParOf" srcId="{1496C6C5-775C-489E-AC92-431D9820D43E}" destId="{6F9D891B-E10F-45EA-8E45-1A1B35AAB0C6}" srcOrd="2" destOrd="0" presId="urn:microsoft.com/office/officeart/2018/2/layout/IconVerticalSolidList"/>
    <dgm:cxn modelId="{9A9EF4F2-304D-4280-9A54-5957327EA1FA}" type="presParOf" srcId="{1496C6C5-775C-489E-AC92-431D9820D43E}" destId="{5C914696-1BDC-4FC1-A0F6-F17261402539}" srcOrd="3" destOrd="0" presId="urn:microsoft.com/office/officeart/2018/2/layout/IconVerticalSolidList"/>
    <dgm:cxn modelId="{E2A4018C-C946-4EB4-A772-26F1778E9054}" type="presParOf" srcId="{C02E8A25-FB49-49D4-B913-C2EBFFD36452}" destId="{7DE9777E-B42E-48A7-B10F-A42855562730}" srcOrd="1" destOrd="0" presId="urn:microsoft.com/office/officeart/2018/2/layout/IconVerticalSolidList"/>
    <dgm:cxn modelId="{EFF9044A-383A-4029-AC81-096B0F778178}" type="presParOf" srcId="{C02E8A25-FB49-49D4-B913-C2EBFFD36452}" destId="{4EF6A541-717D-41B9-994B-E1EDF4765A9C}" srcOrd="2" destOrd="0" presId="urn:microsoft.com/office/officeart/2018/2/layout/IconVerticalSolidList"/>
    <dgm:cxn modelId="{3C9C6D14-22A1-4340-BF0B-AF418807B1F1}" type="presParOf" srcId="{4EF6A541-717D-41B9-994B-E1EDF4765A9C}" destId="{525E98BF-E426-448A-8054-5A68408B3448}" srcOrd="0" destOrd="0" presId="urn:microsoft.com/office/officeart/2018/2/layout/IconVerticalSolidList"/>
    <dgm:cxn modelId="{14C24DB2-D4A8-4B6D-AEE9-51E194BFECA8}" type="presParOf" srcId="{4EF6A541-717D-41B9-994B-E1EDF4765A9C}" destId="{533389DB-8088-4E83-A390-B097CC0867E9}" srcOrd="1" destOrd="0" presId="urn:microsoft.com/office/officeart/2018/2/layout/IconVerticalSolidList"/>
    <dgm:cxn modelId="{7349A597-5BDF-47D7-8ADB-0C315D989356}" type="presParOf" srcId="{4EF6A541-717D-41B9-994B-E1EDF4765A9C}" destId="{F6D06191-086C-4C9E-B801-AD877037B379}" srcOrd="2" destOrd="0" presId="urn:microsoft.com/office/officeart/2018/2/layout/IconVerticalSolidList"/>
    <dgm:cxn modelId="{9EE775F0-2560-4127-9A97-8E2484B176D5}" type="presParOf" srcId="{4EF6A541-717D-41B9-994B-E1EDF4765A9C}" destId="{DBCA14A6-8C4E-4C40-98F7-167AB66AB7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F843B-6901-4AC6-8F4B-0F2A8632276A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F1B5F7-BE84-405E-9C36-B5F6F097E943}">
      <dgm:prSet custT="1"/>
      <dgm:spPr/>
      <dgm:t>
        <a:bodyPr/>
        <a:lstStyle/>
        <a:p>
          <a:r>
            <a:rPr lang="en-US" sz="1400" dirty="0"/>
            <a:t>The main conveyor moves the product to be detected by the camera sensor.</a:t>
          </a:r>
        </a:p>
      </dgm:t>
    </dgm:pt>
    <dgm:pt modelId="{5CA70B69-CC61-4836-980A-517AF28E0419}" type="parTrans" cxnId="{B1B82066-3D16-44CF-98E0-3DA6A84947BF}">
      <dgm:prSet/>
      <dgm:spPr/>
      <dgm:t>
        <a:bodyPr/>
        <a:lstStyle/>
        <a:p>
          <a:endParaRPr lang="en-US"/>
        </a:p>
      </dgm:t>
    </dgm:pt>
    <dgm:pt modelId="{5975F9F3-3A21-4ADC-B777-44F3008A67E7}" type="sibTrans" cxnId="{B1B82066-3D16-44CF-98E0-3DA6A84947BF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0CD91B82-893D-4AF4-8257-CA6A422C4A34}">
      <dgm:prSet custT="1"/>
      <dgm:spPr/>
      <dgm:t>
        <a:bodyPr/>
        <a:lstStyle/>
        <a:p>
          <a:r>
            <a:rPr lang="en-US" sz="1400" dirty="0"/>
            <a:t> The camera categorize the product into one of four categories.</a:t>
          </a:r>
        </a:p>
      </dgm:t>
    </dgm:pt>
    <dgm:pt modelId="{BBEC1085-806D-419E-897E-DF5407D18E0E}" type="parTrans" cxnId="{3BAFA846-09AF-4A35-BCBB-771F6CD66DB9}">
      <dgm:prSet/>
      <dgm:spPr/>
      <dgm:t>
        <a:bodyPr/>
        <a:lstStyle/>
        <a:p>
          <a:endParaRPr lang="en-US"/>
        </a:p>
      </dgm:t>
    </dgm:pt>
    <dgm:pt modelId="{E09DDF06-FFF3-4C7F-B089-5A46A6D2B3BE}" type="sibTrans" cxnId="{3BAFA846-09AF-4A35-BCBB-771F6CD66DB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A17499F-37BB-497E-B822-682394EE5405}">
      <dgm:prSet custT="1"/>
      <dgm:spPr/>
      <dgm:t>
        <a:bodyPr/>
        <a:lstStyle/>
        <a:p>
          <a:r>
            <a:rPr lang="en-US" sz="1400" dirty="0"/>
            <a:t>According to the product type; 1,2,3 or 4 then  the rotating conveyor moves to lanes A,B,C or D respectively. </a:t>
          </a:r>
        </a:p>
      </dgm:t>
    </dgm:pt>
    <dgm:pt modelId="{7AF519CC-E3C2-4509-8B4A-052D04950D30}" type="parTrans" cxnId="{79019C1F-0C27-4F72-A79D-1E465FA1CDA5}">
      <dgm:prSet/>
      <dgm:spPr/>
      <dgm:t>
        <a:bodyPr/>
        <a:lstStyle/>
        <a:p>
          <a:endParaRPr lang="en-US"/>
        </a:p>
      </dgm:t>
    </dgm:pt>
    <dgm:pt modelId="{F294A3EA-3CDC-4888-9929-669775BA2F57}" type="sibTrans" cxnId="{79019C1F-0C27-4F72-A79D-1E465FA1CDA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B1E86DF-B71B-44D1-9CA9-8A231D94E3DD}">
      <dgm:prSet custT="1"/>
      <dgm:spPr/>
      <dgm:t>
        <a:bodyPr/>
        <a:lstStyle/>
        <a:p>
          <a:r>
            <a:rPr lang="en-US" sz="1300" dirty="0"/>
            <a:t> Once the product reaches the end of the lane then a counter is incremented and the product falls in the empty box.</a:t>
          </a:r>
        </a:p>
      </dgm:t>
    </dgm:pt>
    <dgm:pt modelId="{12F0B42E-5CB4-45BB-92A3-031B23B6D412}" type="parTrans" cxnId="{11F54638-577F-43CE-9843-30EAB12BB807}">
      <dgm:prSet/>
      <dgm:spPr/>
      <dgm:t>
        <a:bodyPr/>
        <a:lstStyle/>
        <a:p>
          <a:endParaRPr lang="en-US"/>
        </a:p>
      </dgm:t>
    </dgm:pt>
    <dgm:pt modelId="{9F00D35A-FCD2-45E6-89A6-C24C0E56C7C2}" type="sibTrans" cxnId="{11F54638-577F-43CE-9843-30EAB12BB80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C1DED5B-2504-4096-8512-D916073562FA}">
      <dgm:prSet custT="1"/>
      <dgm:spPr/>
      <dgm:t>
        <a:bodyPr/>
        <a:lstStyle/>
        <a:p>
          <a:r>
            <a:rPr lang="en-US" sz="1300" dirty="0"/>
            <a:t>When the counter reaches 4, then the box is full, so the conveyor carrying the stack of empty boxes moves.</a:t>
          </a:r>
        </a:p>
      </dgm:t>
    </dgm:pt>
    <dgm:pt modelId="{895CBA20-A24D-493B-AEE1-0929A6B53574}" type="parTrans" cxnId="{162C4181-AD6E-49C3-9B01-4DA095C68753}">
      <dgm:prSet/>
      <dgm:spPr/>
      <dgm:t>
        <a:bodyPr/>
        <a:lstStyle/>
        <a:p>
          <a:endParaRPr lang="en-US"/>
        </a:p>
      </dgm:t>
    </dgm:pt>
    <dgm:pt modelId="{D34099C0-87D1-41B7-91A3-1736A6F8AE52}" type="sibTrans" cxnId="{162C4181-AD6E-49C3-9B01-4DA095C68753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13490954-9400-4F43-B232-7D13824D5745}">
      <dgm:prSet custT="1"/>
      <dgm:spPr/>
      <dgm:t>
        <a:bodyPr/>
        <a:lstStyle/>
        <a:p>
          <a:r>
            <a:rPr lang="en-US" sz="1300" dirty="0"/>
            <a:t> When the full-box reaches the piston location, a sensor detects this and sends a signal to stop the conveyor carrying the box. </a:t>
          </a:r>
        </a:p>
      </dgm:t>
    </dgm:pt>
    <dgm:pt modelId="{B9F18F29-3AE8-4CE5-AC07-67C03C71BC0C}" type="parTrans" cxnId="{575F8886-FEE3-43FA-883F-073774CA74D0}">
      <dgm:prSet/>
      <dgm:spPr/>
      <dgm:t>
        <a:bodyPr/>
        <a:lstStyle/>
        <a:p>
          <a:endParaRPr lang="en-US"/>
        </a:p>
      </dgm:t>
    </dgm:pt>
    <dgm:pt modelId="{CBD22789-EDF1-42CA-B1E8-F728F828F03F}" type="sibTrans" cxnId="{575F8886-FEE3-43FA-883F-073774CA74D0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726A56A8-8E88-42AF-97C6-664F34A13481}">
      <dgm:prSet custT="1"/>
      <dgm:spPr/>
      <dgm:t>
        <a:bodyPr/>
        <a:lstStyle/>
        <a:p>
          <a:r>
            <a:rPr lang="en-US" sz="1300" dirty="0"/>
            <a:t>Then the box is pushed to the wrapping conveyor by the piston.</a:t>
          </a:r>
        </a:p>
      </dgm:t>
    </dgm:pt>
    <dgm:pt modelId="{92626634-D14E-420F-BC90-40C1908570F7}" type="parTrans" cxnId="{04E5E0BE-ACAC-4B95-AE1D-0D26547F1850}">
      <dgm:prSet/>
      <dgm:spPr/>
      <dgm:t>
        <a:bodyPr/>
        <a:lstStyle/>
        <a:p>
          <a:endParaRPr lang="en-US"/>
        </a:p>
      </dgm:t>
    </dgm:pt>
    <dgm:pt modelId="{D217EE8B-543E-4FCA-9410-3DF9AEB8F6B3}" type="sibTrans" cxnId="{04E5E0BE-ACAC-4B95-AE1D-0D26547F1850}">
      <dgm:prSet phldrT="7"/>
      <dgm:spPr/>
      <dgm:t>
        <a:bodyPr/>
        <a:lstStyle/>
        <a:p>
          <a:r>
            <a:rPr lang="en-US"/>
            <a:t>7</a:t>
          </a:r>
        </a:p>
      </dgm:t>
    </dgm:pt>
    <dgm:pt modelId="{2E275A1A-5B3F-4C68-A163-71F073644B12}">
      <dgm:prSet custT="1"/>
      <dgm:spPr/>
      <dgm:t>
        <a:bodyPr/>
        <a:lstStyle/>
        <a:p>
          <a:r>
            <a:rPr lang="en-US" sz="1400" dirty="0"/>
            <a:t> Go back to point 1</a:t>
          </a:r>
        </a:p>
      </dgm:t>
    </dgm:pt>
    <dgm:pt modelId="{C1A37ECE-E2C5-4E71-B8DA-BD37348BA8B8}" type="parTrans" cxnId="{005B2E21-75B4-43FA-8DC6-0581256E98A1}">
      <dgm:prSet/>
      <dgm:spPr/>
      <dgm:t>
        <a:bodyPr/>
        <a:lstStyle/>
        <a:p>
          <a:endParaRPr lang="en-US"/>
        </a:p>
      </dgm:t>
    </dgm:pt>
    <dgm:pt modelId="{780BAEC0-311D-406A-8682-DD5D6A5EF76F}" type="sibTrans" cxnId="{005B2E21-75B4-43FA-8DC6-0581256E98A1}">
      <dgm:prSet phldrT="8"/>
      <dgm:spPr/>
      <dgm:t>
        <a:bodyPr/>
        <a:lstStyle/>
        <a:p>
          <a:r>
            <a:rPr lang="en-US" dirty="0"/>
            <a:t>1</a:t>
          </a:r>
        </a:p>
      </dgm:t>
    </dgm:pt>
    <dgm:pt modelId="{482A3288-B188-4C34-830C-6C986AF56B85}" type="pres">
      <dgm:prSet presAssocID="{F5FF843B-6901-4AC6-8F4B-0F2A8632276A}" presName="linearFlow" presStyleCnt="0">
        <dgm:presLayoutVars>
          <dgm:dir/>
          <dgm:animLvl val="lvl"/>
          <dgm:resizeHandles val="exact"/>
        </dgm:presLayoutVars>
      </dgm:prSet>
      <dgm:spPr/>
    </dgm:pt>
    <dgm:pt modelId="{DB7A4492-0E4C-44B0-81DB-57126033C295}" type="pres">
      <dgm:prSet presAssocID="{E5F1B5F7-BE84-405E-9C36-B5F6F097E943}" presName="compositeNode" presStyleCnt="0"/>
      <dgm:spPr/>
    </dgm:pt>
    <dgm:pt modelId="{26F2E0E7-9E3F-4BA4-ADA5-0CD41B2A9974}" type="pres">
      <dgm:prSet presAssocID="{E5F1B5F7-BE84-405E-9C36-B5F6F097E94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5BBEDE-0716-4789-A499-58887D60ACC2}" type="pres">
      <dgm:prSet presAssocID="{E5F1B5F7-BE84-405E-9C36-B5F6F097E943}" presName="parSh" presStyleCnt="0"/>
      <dgm:spPr/>
    </dgm:pt>
    <dgm:pt modelId="{D5512C4C-2C32-4B97-9426-841C8B298999}" type="pres">
      <dgm:prSet presAssocID="{E5F1B5F7-BE84-405E-9C36-B5F6F097E943}" presName="lineNode" presStyleLbl="alignAccFollowNode1" presStyleIdx="0" presStyleCnt="24"/>
      <dgm:spPr/>
    </dgm:pt>
    <dgm:pt modelId="{66D37CBB-CF13-41A6-A055-97226BB7A4A9}" type="pres">
      <dgm:prSet presAssocID="{E5F1B5F7-BE84-405E-9C36-B5F6F097E943}" presName="lineArrowNode" presStyleLbl="alignAccFollowNode1" presStyleIdx="1" presStyleCnt="24"/>
      <dgm:spPr/>
    </dgm:pt>
    <dgm:pt modelId="{76E977E3-D498-4851-B8EC-6134E8E932B4}" type="pres">
      <dgm:prSet presAssocID="{5975F9F3-3A21-4ADC-B777-44F3008A67E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2B72CB1-05C4-433C-9AFE-80D1377134B1}" type="pres">
      <dgm:prSet presAssocID="{5975F9F3-3A21-4ADC-B777-44F3008A67E7}" presName="spacerBetweenCircleAndCallout" presStyleCnt="0">
        <dgm:presLayoutVars/>
      </dgm:prSet>
      <dgm:spPr/>
    </dgm:pt>
    <dgm:pt modelId="{3240D324-8B76-4A1C-9409-863913D77EB0}" type="pres">
      <dgm:prSet presAssocID="{E5F1B5F7-BE84-405E-9C36-B5F6F097E943}" presName="nodeText" presStyleLbl="alignAccFollowNode1" presStyleIdx="2" presStyleCnt="24">
        <dgm:presLayoutVars>
          <dgm:bulletEnabled val="1"/>
        </dgm:presLayoutVars>
      </dgm:prSet>
      <dgm:spPr/>
    </dgm:pt>
    <dgm:pt modelId="{0815EA89-842E-41C3-8DA6-D344BFEE8CAF}" type="pres">
      <dgm:prSet presAssocID="{5975F9F3-3A21-4ADC-B777-44F3008A67E7}" presName="sibTransComposite" presStyleCnt="0"/>
      <dgm:spPr/>
    </dgm:pt>
    <dgm:pt modelId="{01248904-34EE-4062-B25B-66CCBAB2AFBE}" type="pres">
      <dgm:prSet presAssocID="{0CD91B82-893D-4AF4-8257-CA6A422C4A34}" presName="compositeNode" presStyleCnt="0"/>
      <dgm:spPr/>
    </dgm:pt>
    <dgm:pt modelId="{CF33948E-A85C-43B4-9983-0755A237515B}" type="pres">
      <dgm:prSet presAssocID="{0CD91B82-893D-4AF4-8257-CA6A422C4A3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C07E9C3-59FA-4ACF-B182-73D39F83DED9}" type="pres">
      <dgm:prSet presAssocID="{0CD91B82-893D-4AF4-8257-CA6A422C4A34}" presName="parSh" presStyleCnt="0"/>
      <dgm:spPr/>
    </dgm:pt>
    <dgm:pt modelId="{8DA26AC7-89A7-4130-B192-972D4D41CE1E}" type="pres">
      <dgm:prSet presAssocID="{0CD91B82-893D-4AF4-8257-CA6A422C4A34}" presName="lineNode" presStyleLbl="alignAccFollowNode1" presStyleIdx="3" presStyleCnt="24"/>
      <dgm:spPr/>
    </dgm:pt>
    <dgm:pt modelId="{DD33F502-1DE6-4F9D-BC46-35D9764297D8}" type="pres">
      <dgm:prSet presAssocID="{0CD91B82-893D-4AF4-8257-CA6A422C4A34}" presName="lineArrowNode" presStyleLbl="alignAccFollowNode1" presStyleIdx="4" presStyleCnt="24"/>
      <dgm:spPr/>
    </dgm:pt>
    <dgm:pt modelId="{0CB38D43-E8DD-4385-81D7-2384FE34A725}" type="pres">
      <dgm:prSet presAssocID="{E09DDF06-FFF3-4C7F-B089-5A46A6D2B3BE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ECF8409E-2D3E-4A9B-94E5-D2F14040ADEA}" type="pres">
      <dgm:prSet presAssocID="{E09DDF06-FFF3-4C7F-B089-5A46A6D2B3BE}" presName="spacerBetweenCircleAndCallout" presStyleCnt="0">
        <dgm:presLayoutVars/>
      </dgm:prSet>
      <dgm:spPr/>
    </dgm:pt>
    <dgm:pt modelId="{E0D536D1-7B66-4B7E-90C9-E6BC814795C9}" type="pres">
      <dgm:prSet presAssocID="{0CD91B82-893D-4AF4-8257-CA6A422C4A34}" presName="nodeText" presStyleLbl="alignAccFollowNode1" presStyleIdx="5" presStyleCnt="24">
        <dgm:presLayoutVars>
          <dgm:bulletEnabled val="1"/>
        </dgm:presLayoutVars>
      </dgm:prSet>
      <dgm:spPr/>
    </dgm:pt>
    <dgm:pt modelId="{93C80F93-55A9-49E3-9AC3-F7F734D98006}" type="pres">
      <dgm:prSet presAssocID="{E09DDF06-FFF3-4C7F-B089-5A46A6D2B3BE}" presName="sibTransComposite" presStyleCnt="0"/>
      <dgm:spPr/>
    </dgm:pt>
    <dgm:pt modelId="{33B45E52-F49F-4714-9C3B-286DBDA43A29}" type="pres">
      <dgm:prSet presAssocID="{DA17499F-37BB-497E-B822-682394EE5405}" presName="compositeNode" presStyleCnt="0"/>
      <dgm:spPr/>
    </dgm:pt>
    <dgm:pt modelId="{79976D55-B6D6-4940-83CA-EB65D2EB1B4F}" type="pres">
      <dgm:prSet presAssocID="{DA17499F-37BB-497E-B822-682394EE540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CAED05-D955-44A8-85FE-086116FCB210}" type="pres">
      <dgm:prSet presAssocID="{DA17499F-37BB-497E-B822-682394EE5405}" presName="parSh" presStyleCnt="0"/>
      <dgm:spPr/>
    </dgm:pt>
    <dgm:pt modelId="{C1F7B8A6-E163-4594-903F-0BFF253CD54C}" type="pres">
      <dgm:prSet presAssocID="{DA17499F-37BB-497E-B822-682394EE5405}" presName="lineNode" presStyleLbl="alignAccFollowNode1" presStyleIdx="6" presStyleCnt="24"/>
      <dgm:spPr/>
    </dgm:pt>
    <dgm:pt modelId="{1C002131-6662-4540-A6F6-304CE287F722}" type="pres">
      <dgm:prSet presAssocID="{DA17499F-37BB-497E-B822-682394EE5405}" presName="lineArrowNode" presStyleLbl="alignAccFollowNode1" presStyleIdx="7" presStyleCnt="24"/>
      <dgm:spPr/>
    </dgm:pt>
    <dgm:pt modelId="{E8060B31-43B8-4A91-8048-E9698C3B0FDC}" type="pres">
      <dgm:prSet presAssocID="{F294A3EA-3CDC-4888-9929-669775BA2F5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1007E05-2CA7-4DCC-9522-49699AC478F3}" type="pres">
      <dgm:prSet presAssocID="{F294A3EA-3CDC-4888-9929-669775BA2F57}" presName="spacerBetweenCircleAndCallout" presStyleCnt="0">
        <dgm:presLayoutVars/>
      </dgm:prSet>
      <dgm:spPr/>
    </dgm:pt>
    <dgm:pt modelId="{FEA496F5-A283-4D22-B771-E674B3E20C02}" type="pres">
      <dgm:prSet presAssocID="{DA17499F-37BB-497E-B822-682394EE5405}" presName="nodeText" presStyleLbl="alignAccFollowNode1" presStyleIdx="8" presStyleCnt="24" custScaleX="107141" custScaleY="100000">
        <dgm:presLayoutVars>
          <dgm:bulletEnabled val="1"/>
        </dgm:presLayoutVars>
      </dgm:prSet>
      <dgm:spPr/>
    </dgm:pt>
    <dgm:pt modelId="{2404C459-3A59-4E7A-9BCC-E013C185C2EC}" type="pres">
      <dgm:prSet presAssocID="{F294A3EA-3CDC-4888-9929-669775BA2F57}" presName="sibTransComposite" presStyleCnt="0"/>
      <dgm:spPr/>
    </dgm:pt>
    <dgm:pt modelId="{0A8F023C-BC17-4D05-896C-96B8A1A15010}" type="pres">
      <dgm:prSet presAssocID="{2B1E86DF-B71B-44D1-9CA9-8A231D94E3DD}" presName="compositeNode" presStyleCnt="0"/>
      <dgm:spPr/>
    </dgm:pt>
    <dgm:pt modelId="{7AFB86E9-FA73-44B3-B042-76156CCB712B}" type="pres">
      <dgm:prSet presAssocID="{2B1E86DF-B71B-44D1-9CA9-8A231D94E3D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6B78D04-8701-4918-85F8-294251768B70}" type="pres">
      <dgm:prSet presAssocID="{2B1E86DF-B71B-44D1-9CA9-8A231D94E3DD}" presName="parSh" presStyleCnt="0"/>
      <dgm:spPr/>
    </dgm:pt>
    <dgm:pt modelId="{DFFC1360-31B5-44D0-9D6D-74368C90CA68}" type="pres">
      <dgm:prSet presAssocID="{2B1E86DF-B71B-44D1-9CA9-8A231D94E3DD}" presName="lineNode" presStyleLbl="alignAccFollowNode1" presStyleIdx="9" presStyleCnt="24"/>
      <dgm:spPr/>
    </dgm:pt>
    <dgm:pt modelId="{8115E360-79EA-4241-9C26-0E9C2D254C92}" type="pres">
      <dgm:prSet presAssocID="{2B1E86DF-B71B-44D1-9CA9-8A231D94E3DD}" presName="lineArrowNode" presStyleLbl="alignAccFollowNode1" presStyleIdx="10" presStyleCnt="24"/>
      <dgm:spPr/>
    </dgm:pt>
    <dgm:pt modelId="{062676BA-E5D5-4FBD-B382-DE05E51B7329}" type="pres">
      <dgm:prSet presAssocID="{9F00D35A-FCD2-45E6-89A6-C24C0E56C7C2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A6BC9D1C-A478-4F44-AE75-F776CDD25B54}" type="pres">
      <dgm:prSet presAssocID="{9F00D35A-FCD2-45E6-89A6-C24C0E56C7C2}" presName="spacerBetweenCircleAndCallout" presStyleCnt="0">
        <dgm:presLayoutVars/>
      </dgm:prSet>
      <dgm:spPr/>
    </dgm:pt>
    <dgm:pt modelId="{B403471C-7BE7-46A2-9C54-0FAA5890AAAD}" type="pres">
      <dgm:prSet presAssocID="{2B1E86DF-B71B-44D1-9CA9-8A231D94E3DD}" presName="nodeText" presStyleLbl="alignAccFollowNode1" presStyleIdx="11" presStyleCnt="24">
        <dgm:presLayoutVars>
          <dgm:bulletEnabled val="1"/>
        </dgm:presLayoutVars>
      </dgm:prSet>
      <dgm:spPr/>
    </dgm:pt>
    <dgm:pt modelId="{07D14F44-48C2-42F6-819F-132ECB2AFE44}" type="pres">
      <dgm:prSet presAssocID="{9F00D35A-FCD2-45E6-89A6-C24C0E56C7C2}" presName="sibTransComposite" presStyleCnt="0"/>
      <dgm:spPr/>
    </dgm:pt>
    <dgm:pt modelId="{612A083A-956C-4DE5-84A7-4FD7A19784A7}" type="pres">
      <dgm:prSet presAssocID="{0C1DED5B-2504-4096-8512-D916073562FA}" presName="compositeNode" presStyleCnt="0"/>
      <dgm:spPr/>
    </dgm:pt>
    <dgm:pt modelId="{E264828D-98E6-4EA1-B452-7764F7583785}" type="pres">
      <dgm:prSet presAssocID="{0C1DED5B-2504-4096-8512-D916073562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D4A927-2F94-49C4-B5F4-B9545FF3C70F}" type="pres">
      <dgm:prSet presAssocID="{0C1DED5B-2504-4096-8512-D916073562FA}" presName="parSh" presStyleCnt="0"/>
      <dgm:spPr/>
    </dgm:pt>
    <dgm:pt modelId="{5178D954-FCD3-499D-9216-11F1BD87D0F5}" type="pres">
      <dgm:prSet presAssocID="{0C1DED5B-2504-4096-8512-D916073562FA}" presName="lineNode" presStyleLbl="alignAccFollowNode1" presStyleIdx="12" presStyleCnt="24"/>
      <dgm:spPr/>
    </dgm:pt>
    <dgm:pt modelId="{FD8AAD55-C3C5-4344-97C8-B0A64B1CEAD9}" type="pres">
      <dgm:prSet presAssocID="{0C1DED5B-2504-4096-8512-D916073562FA}" presName="lineArrowNode" presStyleLbl="alignAccFollowNode1" presStyleIdx="13" presStyleCnt="24"/>
      <dgm:spPr/>
    </dgm:pt>
    <dgm:pt modelId="{7A5C00F5-D7E6-403E-B070-161455727023}" type="pres">
      <dgm:prSet presAssocID="{D34099C0-87D1-41B7-91A3-1736A6F8AE5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8FE9653-C99B-45DE-864A-50900A6A3F00}" type="pres">
      <dgm:prSet presAssocID="{D34099C0-87D1-41B7-91A3-1736A6F8AE52}" presName="spacerBetweenCircleAndCallout" presStyleCnt="0">
        <dgm:presLayoutVars/>
      </dgm:prSet>
      <dgm:spPr/>
    </dgm:pt>
    <dgm:pt modelId="{6E7DED55-0B19-400D-80D2-F97BA70859B4}" type="pres">
      <dgm:prSet presAssocID="{0C1DED5B-2504-4096-8512-D916073562FA}" presName="nodeText" presStyleLbl="alignAccFollowNode1" presStyleIdx="14" presStyleCnt="24">
        <dgm:presLayoutVars>
          <dgm:bulletEnabled val="1"/>
        </dgm:presLayoutVars>
      </dgm:prSet>
      <dgm:spPr/>
    </dgm:pt>
    <dgm:pt modelId="{2267D9FB-F27C-4BBC-8828-523570163F43}" type="pres">
      <dgm:prSet presAssocID="{D34099C0-87D1-41B7-91A3-1736A6F8AE52}" presName="sibTransComposite" presStyleCnt="0"/>
      <dgm:spPr/>
    </dgm:pt>
    <dgm:pt modelId="{16315F85-D727-4A74-A3C0-BEE551E1222A}" type="pres">
      <dgm:prSet presAssocID="{13490954-9400-4F43-B232-7D13824D5745}" presName="compositeNode" presStyleCnt="0"/>
      <dgm:spPr/>
    </dgm:pt>
    <dgm:pt modelId="{FC3AB016-425F-45EE-8200-6E82B0302D0F}" type="pres">
      <dgm:prSet presAssocID="{13490954-9400-4F43-B232-7D13824D574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10ED9AC-9ED6-4507-87FE-1A603DDB38B9}" type="pres">
      <dgm:prSet presAssocID="{13490954-9400-4F43-B232-7D13824D5745}" presName="parSh" presStyleCnt="0"/>
      <dgm:spPr/>
    </dgm:pt>
    <dgm:pt modelId="{8424F615-74F1-4BCD-B82C-D9D86CFC45AA}" type="pres">
      <dgm:prSet presAssocID="{13490954-9400-4F43-B232-7D13824D5745}" presName="lineNode" presStyleLbl="alignAccFollowNode1" presStyleIdx="15" presStyleCnt="24"/>
      <dgm:spPr/>
    </dgm:pt>
    <dgm:pt modelId="{4C85E4AE-160E-45B4-8849-D0678EF940BF}" type="pres">
      <dgm:prSet presAssocID="{13490954-9400-4F43-B232-7D13824D5745}" presName="lineArrowNode" presStyleLbl="alignAccFollowNode1" presStyleIdx="16" presStyleCnt="24"/>
      <dgm:spPr/>
    </dgm:pt>
    <dgm:pt modelId="{CDD1AF31-FF99-499A-995B-DF3043242586}" type="pres">
      <dgm:prSet presAssocID="{CBD22789-EDF1-42CA-B1E8-F728F828F03F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4B547729-9D4B-4881-926F-DBFF49A25D49}" type="pres">
      <dgm:prSet presAssocID="{CBD22789-EDF1-42CA-B1E8-F728F828F03F}" presName="spacerBetweenCircleAndCallout" presStyleCnt="0">
        <dgm:presLayoutVars/>
      </dgm:prSet>
      <dgm:spPr/>
    </dgm:pt>
    <dgm:pt modelId="{3ABFE6EA-42FC-4124-BCA2-FBC286C3DE63}" type="pres">
      <dgm:prSet presAssocID="{13490954-9400-4F43-B232-7D13824D5745}" presName="nodeText" presStyleLbl="alignAccFollowNode1" presStyleIdx="17" presStyleCnt="24">
        <dgm:presLayoutVars>
          <dgm:bulletEnabled val="1"/>
        </dgm:presLayoutVars>
      </dgm:prSet>
      <dgm:spPr/>
    </dgm:pt>
    <dgm:pt modelId="{BCE39892-2E7C-45E2-913B-C7564E2E970E}" type="pres">
      <dgm:prSet presAssocID="{CBD22789-EDF1-42CA-B1E8-F728F828F03F}" presName="sibTransComposite" presStyleCnt="0"/>
      <dgm:spPr/>
    </dgm:pt>
    <dgm:pt modelId="{7CCC8782-AE07-4652-9E58-79A313C7780A}" type="pres">
      <dgm:prSet presAssocID="{726A56A8-8E88-42AF-97C6-664F34A13481}" presName="compositeNode" presStyleCnt="0"/>
      <dgm:spPr/>
    </dgm:pt>
    <dgm:pt modelId="{B6EFD23A-D78D-47DA-A4EA-74C3CF63F914}" type="pres">
      <dgm:prSet presAssocID="{726A56A8-8E88-42AF-97C6-664F34A134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24D942-9F04-43FE-89A8-6848C34DE008}" type="pres">
      <dgm:prSet presAssocID="{726A56A8-8E88-42AF-97C6-664F34A13481}" presName="parSh" presStyleCnt="0"/>
      <dgm:spPr/>
    </dgm:pt>
    <dgm:pt modelId="{4E072E6C-9AFE-45A9-BED2-8EC963DF1756}" type="pres">
      <dgm:prSet presAssocID="{726A56A8-8E88-42AF-97C6-664F34A13481}" presName="lineNode" presStyleLbl="alignAccFollowNode1" presStyleIdx="18" presStyleCnt="24"/>
      <dgm:spPr/>
    </dgm:pt>
    <dgm:pt modelId="{AFA4A3D1-412E-4E6B-93FC-2676BBFFB4E3}" type="pres">
      <dgm:prSet presAssocID="{726A56A8-8E88-42AF-97C6-664F34A13481}" presName="lineArrowNode" presStyleLbl="alignAccFollowNode1" presStyleIdx="19" presStyleCnt="24"/>
      <dgm:spPr/>
    </dgm:pt>
    <dgm:pt modelId="{1080AE48-B748-4E95-96E8-D3DFECD69225}" type="pres">
      <dgm:prSet presAssocID="{D217EE8B-543E-4FCA-9410-3DF9AEB8F6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AB5CBD2-1D2E-4305-A08B-90E6D58BB981}" type="pres">
      <dgm:prSet presAssocID="{D217EE8B-543E-4FCA-9410-3DF9AEB8F6B3}" presName="spacerBetweenCircleAndCallout" presStyleCnt="0">
        <dgm:presLayoutVars/>
      </dgm:prSet>
      <dgm:spPr/>
    </dgm:pt>
    <dgm:pt modelId="{D4BBEF7C-AF09-4ABB-8A90-890B224A2E22}" type="pres">
      <dgm:prSet presAssocID="{726A56A8-8E88-42AF-97C6-664F34A13481}" presName="nodeText" presStyleLbl="alignAccFollowNode1" presStyleIdx="20" presStyleCnt="24">
        <dgm:presLayoutVars>
          <dgm:bulletEnabled val="1"/>
        </dgm:presLayoutVars>
      </dgm:prSet>
      <dgm:spPr/>
    </dgm:pt>
    <dgm:pt modelId="{459BA047-607F-4427-98D8-E2D073040D71}" type="pres">
      <dgm:prSet presAssocID="{D217EE8B-543E-4FCA-9410-3DF9AEB8F6B3}" presName="sibTransComposite" presStyleCnt="0"/>
      <dgm:spPr/>
    </dgm:pt>
    <dgm:pt modelId="{B7394D0C-D274-48D6-8E40-7A8AE7867170}" type="pres">
      <dgm:prSet presAssocID="{2E275A1A-5B3F-4C68-A163-71F073644B12}" presName="compositeNode" presStyleCnt="0"/>
      <dgm:spPr/>
    </dgm:pt>
    <dgm:pt modelId="{B645FDA5-46F9-46C4-97E8-52D9F5F2F278}" type="pres">
      <dgm:prSet presAssocID="{2E275A1A-5B3F-4C68-A163-71F073644B1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585601-0942-4569-A227-675FDFD40437}" type="pres">
      <dgm:prSet presAssocID="{2E275A1A-5B3F-4C68-A163-71F073644B12}" presName="parSh" presStyleCnt="0"/>
      <dgm:spPr/>
    </dgm:pt>
    <dgm:pt modelId="{15207274-C7F7-4311-B37A-594D0C80577C}" type="pres">
      <dgm:prSet presAssocID="{2E275A1A-5B3F-4C68-A163-71F073644B12}" presName="lineNode" presStyleLbl="alignAccFollowNode1" presStyleIdx="21" presStyleCnt="24"/>
      <dgm:spPr/>
    </dgm:pt>
    <dgm:pt modelId="{9662FD1C-15E4-4D23-A9C1-AB2AE1488A5A}" type="pres">
      <dgm:prSet presAssocID="{2E275A1A-5B3F-4C68-A163-71F073644B12}" presName="lineArrowNode" presStyleLbl="alignAccFollowNode1" presStyleIdx="22" presStyleCnt="24"/>
      <dgm:spPr/>
    </dgm:pt>
    <dgm:pt modelId="{598D7320-D1A6-4EAC-9F5E-078ED0E782D3}" type="pres">
      <dgm:prSet presAssocID="{780BAEC0-311D-406A-8682-DD5D6A5EF76F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FC9FCF1-7A2A-4385-9543-1B69EB1DC4E2}" type="pres">
      <dgm:prSet presAssocID="{780BAEC0-311D-406A-8682-DD5D6A5EF76F}" presName="spacerBetweenCircleAndCallout" presStyleCnt="0">
        <dgm:presLayoutVars/>
      </dgm:prSet>
      <dgm:spPr/>
    </dgm:pt>
    <dgm:pt modelId="{8CE58DB4-1313-49D6-AE08-4AF6808673C6}" type="pres">
      <dgm:prSet presAssocID="{2E275A1A-5B3F-4C68-A163-71F073644B12}" presName="nodeText" presStyleLbl="alignAccFollowNode1" presStyleIdx="23" presStyleCnt="24" custScaleX="100000" custScaleY="100000">
        <dgm:presLayoutVars>
          <dgm:bulletEnabled val="1"/>
        </dgm:presLayoutVars>
      </dgm:prSet>
      <dgm:spPr/>
    </dgm:pt>
  </dgm:ptLst>
  <dgm:cxnLst>
    <dgm:cxn modelId="{F9DC2C05-71BD-4832-8B91-C3BB60C49B4D}" type="presOf" srcId="{2E275A1A-5B3F-4C68-A163-71F073644B12}" destId="{8CE58DB4-1313-49D6-AE08-4AF6808673C6}" srcOrd="0" destOrd="0" presId="urn:microsoft.com/office/officeart/2016/7/layout/LinearArrowProcessNumbered"/>
    <dgm:cxn modelId="{79019C1F-0C27-4F72-A79D-1E465FA1CDA5}" srcId="{F5FF843B-6901-4AC6-8F4B-0F2A8632276A}" destId="{DA17499F-37BB-497E-B822-682394EE5405}" srcOrd="2" destOrd="0" parTransId="{7AF519CC-E3C2-4509-8B4A-052D04950D30}" sibTransId="{F294A3EA-3CDC-4888-9929-669775BA2F57}"/>
    <dgm:cxn modelId="{005B2E21-75B4-43FA-8DC6-0581256E98A1}" srcId="{F5FF843B-6901-4AC6-8F4B-0F2A8632276A}" destId="{2E275A1A-5B3F-4C68-A163-71F073644B12}" srcOrd="7" destOrd="0" parTransId="{C1A37ECE-E2C5-4E71-B8DA-BD37348BA8B8}" sibTransId="{780BAEC0-311D-406A-8682-DD5D6A5EF76F}"/>
    <dgm:cxn modelId="{19D93D2B-65A1-44C8-9E70-22510C551DA6}" type="presOf" srcId="{726A56A8-8E88-42AF-97C6-664F34A13481}" destId="{D4BBEF7C-AF09-4ABB-8A90-890B224A2E22}" srcOrd="0" destOrd="0" presId="urn:microsoft.com/office/officeart/2016/7/layout/LinearArrowProcessNumbered"/>
    <dgm:cxn modelId="{11F54638-577F-43CE-9843-30EAB12BB807}" srcId="{F5FF843B-6901-4AC6-8F4B-0F2A8632276A}" destId="{2B1E86DF-B71B-44D1-9CA9-8A231D94E3DD}" srcOrd="3" destOrd="0" parTransId="{12F0B42E-5CB4-45BB-92A3-031B23B6D412}" sibTransId="{9F00D35A-FCD2-45E6-89A6-C24C0E56C7C2}"/>
    <dgm:cxn modelId="{C85ED13F-DF1A-4E1F-9DE6-A3D1C42E7977}" type="presOf" srcId="{9F00D35A-FCD2-45E6-89A6-C24C0E56C7C2}" destId="{062676BA-E5D5-4FBD-B382-DE05E51B7329}" srcOrd="0" destOrd="0" presId="urn:microsoft.com/office/officeart/2016/7/layout/LinearArrowProcessNumbered"/>
    <dgm:cxn modelId="{B1B82066-3D16-44CF-98E0-3DA6A84947BF}" srcId="{F5FF843B-6901-4AC6-8F4B-0F2A8632276A}" destId="{E5F1B5F7-BE84-405E-9C36-B5F6F097E943}" srcOrd="0" destOrd="0" parTransId="{5CA70B69-CC61-4836-980A-517AF28E0419}" sibTransId="{5975F9F3-3A21-4ADC-B777-44F3008A67E7}"/>
    <dgm:cxn modelId="{3BAFA846-09AF-4A35-BCBB-771F6CD66DB9}" srcId="{F5FF843B-6901-4AC6-8F4B-0F2A8632276A}" destId="{0CD91B82-893D-4AF4-8257-CA6A422C4A34}" srcOrd="1" destOrd="0" parTransId="{BBEC1085-806D-419E-897E-DF5407D18E0E}" sibTransId="{E09DDF06-FFF3-4C7F-B089-5A46A6D2B3BE}"/>
    <dgm:cxn modelId="{A180F26B-115D-476E-8A73-984D6C1209BA}" type="presOf" srcId="{2B1E86DF-B71B-44D1-9CA9-8A231D94E3DD}" destId="{B403471C-7BE7-46A2-9C54-0FAA5890AAAD}" srcOrd="0" destOrd="0" presId="urn:microsoft.com/office/officeart/2016/7/layout/LinearArrowProcessNumbered"/>
    <dgm:cxn modelId="{DCAFB04F-8ED7-4ADA-9F39-6A2477EE6262}" type="presOf" srcId="{D217EE8B-543E-4FCA-9410-3DF9AEB8F6B3}" destId="{1080AE48-B748-4E95-96E8-D3DFECD69225}" srcOrd="0" destOrd="0" presId="urn:microsoft.com/office/officeart/2016/7/layout/LinearArrowProcessNumbered"/>
    <dgm:cxn modelId="{6C61DE71-1419-46DA-AC15-9837C29F644D}" type="presOf" srcId="{E09DDF06-FFF3-4C7F-B089-5A46A6D2B3BE}" destId="{0CB38D43-E8DD-4385-81D7-2384FE34A725}" srcOrd="0" destOrd="0" presId="urn:microsoft.com/office/officeart/2016/7/layout/LinearArrowProcessNumbered"/>
    <dgm:cxn modelId="{1B8F3C58-6BC9-49C3-A938-D0B4C7993B79}" type="presOf" srcId="{780BAEC0-311D-406A-8682-DD5D6A5EF76F}" destId="{598D7320-D1A6-4EAC-9F5E-078ED0E782D3}" srcOrd="0" destOrd="0" presId="urn:microsoft.com/office/officeart/2016/7/layout/LinearArrowProcessNumbered"/>
    <dgm:cxn modelId="{9BD98579-370C-482C-879B-216E96EA491A}" type="presOf" srcId="{E5F1B5F7-BE84-405E-9C36-B5F6F097E943}" destId="{3240D324-8B76-4A1C-9409-863913D77EB0}" srcOrd="0" destOrd="0" presId="urn:microsoft.com/office/officeart/2016/7/layout/LinearArrowProcessNumbered"/>
    <dgm:cxn modelId="{9886557B-B199-4148-81C4-72BBA81B410D}" type="presOf" srcId="{0CD91B82-893D-4AF4-8257-CA6A422C4A34}" destId="{E0D536D1-7B66-4B7E-90C9-E6BC814795C9}" srcOrd="0" destOrd="0" presId="urn:microsoft.com/office/officeart/2016/7/layout/LinearArrowProcessNumbered"/>
    <dgm:cxn modelId="{162C4181-AD6E-49C3-9B01-4DA095C68753}" srcId="{F5FF843B-6901-4AC6-8F4B-0F2A8632276A}" destId="{0C1DED5B-2504-4096-8512-D916073562FA}" srcOrd="4" destOrd="0" parTransId="{895CBA20-A24D-493B-AEE1-0929A6B53574}" sibTransId="{D34099C0-87D1-41B7-91A3-1736A6F8AE52}"/>
    <dgm:cxn modelId="{575F8886-FEE3-43FA-883F-073774CA74D0}" srcId="{F5FF843B-6901-4AC6-8F4B-0F2A8632276A}" destId="{13490954-9400-4F43-B232-7D13824D5745}" srcOrd="5" destOrd="0" parTransId="{B9F18F29-3AE8-4CE5-AC07-67C03C71BC0C}" sibTransId="{CBD22789-EDF1-42CA-B1E8-F728F828F03F}"/>
    <dgm:cxn modelId="{46E6A286-C869-4C0D-95B5-16DCD23D205D}" type="presOf" srcId="{5975F9F3-3A21-4ADC-B777-44F3008A67E7}" destId="{76E977E3-D498-4851-B8EC-6134E8E932B4}" srcOrd="0" destOrd="0" presId="urn:microsoft.com/office/officeart/2016/7/layout/LinearArrowProcessNumbered"/>
    <dgm:cxn modelId="{512F9898-80A9-4657-A9DF-C70476A36B28}" type="presOf" srcId="{0C1DED5B-2504-4096-8512-D916073562FA}" destId="{6E7DED55-0B19-400D-80D2-F97BA70859B4}" srcOrd="0" destOrd="0" presId="urn:microsoft.com/office/officeart/2016/7/layout/LinearArrowProcessNumbered"/>
    <dgm:cxn modelId="{93CDC39C-9A26-4322-A063-E18D7041CD1D}" type="presOf" srcId="{CBD22789-EDF1-42CA-B1E8-F728F828F03F}" destId="{CDD1AF31-FF99-499A-995B-DF3043242586}" srcOrd="0" destOrd="0" presId="urn:microsoft.com/office/officeart/2016/7/layout/LinearArrowProcessNumbered"/>
    <dgm:cxn modelId="{26DD9DA8-F5D4-4470-9577-5C70D5B21BF4}" type="presOf" srcId="{F294A3EA-3CDC-4888-9929-669775BA2F57}" destId="{E8060B31-43B8-4A91-8048-E9698C3B0FDC}" srcOrd="0" destOrd="0" presId="urn:microsoft.com/office/officeart/2016/7/layout/LinearArrowProcessNumbered"/>
    <dgm:cxn modelId="{9A427EB5-C539-4095-AA5C-3BFF61DA678F}" type="presOf" srcId="{DA17499F-37BB-497E-B822-682394EE5405}" destId="{FEA496F5-A283-4D22-B771-E674B3E20C02}" srcOrd="0" destOrd="0" presId="urn:microsoft.com/office/officeart/2016/7/layout/LinearArrowProcessNumbered"/>
    <dgm:cxn modelId="{04E5E0BE-ACAC-4B95-AE1D-0D26547F1850}" srcId="{F5FF843B-6901-4AC6-8F4B-0F2A8632276A}" destId="{726A56A8-8E88-42AF-97C6-664F34A13481}" srcOrd="6" destOrd="0" parTransId="{92626634-D14E-420F-BC90-40C1908570F7}" sibTransId="{D217EE8B-543E-4FCA-9410-3DF9AEB8F6B3}"/>
    <dgm:cxn modelId="{CDB676C1-7E60-456C-B024-AD531716DA89}" type="presOf" srcId="{13490954-9400-4F43-B232-7D13824D5745}" destId="{3ABFE6EA-42FC-4124-BCA2-FBC286C3DE63}" srcOrd="0" destOrd="0" presId="urn:microsoft.com/office/officeart/2016/7/layout/LinearArrowProcessNumbered"/>
    <dgm:cxn modelId="{4EA843F1-9C38-444A-897E-D1C30C129083}" type="presOf" srcId="{D34099C0-87D1-41B7-91A3-1736A6F8AE52}" destId="{7A5C00F5-D7E6-403E-B070-161455727023}" srcOrd="0" destOrd="0" presId="urn:microsoft.com/office/officeart/2016/7/layout/LinearArrowProcessNumbered"/>
    <dgm:cxn modelId="{55412CFE-4361-497E-818F-D11CA28BFB98}" type="presOf" srcId="{F5FF843B-6901-4AC6-8F4B-0F2A8632276A}" destId="{482A3288-B188-4C34-830C-6C986AF56B85}" srcOrd="0" destOrd="0" presId="urn:microsoft.com/office/officeart/2016/7/layout/LinearArrowProcessNumbered"/>
    <dgm:cxn modelId="{AC23F124-F77D-4DAB-A360-AA127566AC35}" type="presParOf" srcId="{482A3288-B188-4C34-830C-6C986AF56B85}" destId="{DB7A4492-0E4C-44B0-81DB-57126033C295}" srcOrd="0" destOrd="0" presId="urn:microsoft.com/office/officeart/2016/7/layout/LinearArrowProcessNumbered"/>
    <dgm:cxn modelId="{C4F557D4-20C0-479A-AD0E-42FF2BF2DA61}" type="presParOf" srcId="{DB7A4492-0E4C-44B0-81DB-57126033C295}" destId="{26F2E0E7-9E3F-4BA4-ADA5-0CD41B2A9974}" srcOrd="0" destOrd="0" presId="urn:microsoft.com/office/officeart/2016/7/layout/LinearArrowProcessNumbered"/>
    <dgm:cxn modelId="{CEEE56AF-31D7-42C5-8210-9975C2092F55}" type="presParOf" srcId="{DB7A4492-0E4C-44B0-81DB-57126033C295}" destId="{DF5BBEDE-0716-4789-A499-58887D60ACC2}" srcOrd="1" destOrd="0" presId="urn:microsoft.com/office/officeart/2016/7/layout/LinearArrowProcessNumbered"/>
    <dgm:cxn modelId="{29CC783D-1BF8-4EC6-82CD-8F5158CE0762}" type="presParOf" srcId="{DF5BBEDE-0716-4789-A499-58887D60ACC2}" destId="{D5512C4C-2C32-4B97-9426-841C8B298999}" srcOrd="0" destOrd="0" presId="urn:microsoft.com/office/officeart/2016/7/layout/LinearArrowProcessNumbered"/>
    <dgm:cxn modelId="{263B2AB8-3143-40E3-804E-EFB7D1957DA8}" type="presParOf" srcId="{DF5BBEDE-0716-4789-A499-58887D60ACC2}" destId="{66D37CBB-CF13-41A6-A055-97226BB7A4A9}" srcOrd="1" destOrd="0" presId="urn:microsoft.com/office/officeart/2016/7/layout/LinearArrowProcessNumbered"/>
    <dgm:cxn modelId="{993BAFAB-F986-4F0C-98EB-F3FE78AF6B62}" type="presParOf" srcId="{DF5BBEDE-0716-4789-A499-58887D60ACC2}" destId="{76E977E3-D498-4851-B8EC-6134E8E932B4}" srcOrd="2" destOrd="0" presId="urn:microsoft.com/office/officeart/2016/7/layout/LinearArrowProcessNumbered"/>
    <dgm:cxn modelId="{3BC431FA-2262-4097-879A-B6D744059C77}" type="presParOf" srcId="{DF5BBEDE-0716-4789-A499-58887D60ACC2}" destId="{E2B72CB1-05C4-433C-9AFE-80D1377134B1}" srcOrd="3" destOrd="0" presId="urn:microsoft.com/office/officeart/2016/7/layout/LinearArrowProcessNumbered"/>
    <dgm:cxn modelId="{2861C28D-8FE9-4D56-B1CD-D2C4B66A5130}" type="presParOf" srcId="{DB7A4492-0E4C-44B0-81DB-57126033C295}" destId="{3240D324-8B76-4A1C-9409-863913D77EB0}" srcOrd="2" destOrd="0" presId="urn:microsoft.com/office/officeart/2016/7/layout/LinearArrowProcessNumbered"/>
    <dgm:cxn modelId="{08AE8DF3-0D07-48B0-A4B0-ACDC93D3E85A}" type="presParOf" srcId="{482A3288-B188-4C34-830C-6C986AF56B85}" destId="{0815EA89-842E-41C3-8DA6-D344BFEE8CAF}" srcOrd="1" destOrd="0" presId="urn:microsoft.com/office/officeart/2016/7/layout/LinearArrowProcessNumbered"/>
    <dgm:cxn modelId="{27A7BE68-9943-4025-8073-C67FA9D86788}" type="presParOf" srcId="{482A3288-B188-4C34-830C-6C986AF56B85}" destId="{01248904-34EE-4062-B25B-66CCBAB2AFBE}" srcOrd="2" destOrd="0" presId="urn:microsoft.com/office/officeart/2016/7/layout/LinearArrowProcessNumbered"/>
    <dgm:cxn modelId="{0D3DAF1D-1859-4F1B-9A99-F535FB19537F}" type="presParOf" srcId="{01248904-34EE-4062-B25B-66CCBAB2AFBE}" destId="{CF33948E-A85C-43B4-9983-0755A237515B}" srcOrd="0" destOrd="0" presId="urn:microsoft.com/office/officeart/2016/7/layout/LinearArrowProcessNumbered"/>
    <dgm:cxn modelId="{5BCC5B12-4BAB-4EB5-9C96-D5F004C1C812}" type="presParOf" srcId="{01248904-34EE-4062-B25B-66CCBAB2AFBE}" destId="{0C07E9C3-59FA-4ACF-B182-73D39F83DED9}" srcOrd="1" destOrd="0" presId="urn:microsoft.com/office/officeart/2016/7/layout/LinearArrowProcessNumbered"/>
    <dgm:cxn modelId="{0D6C2050-3177-4BFB-A44C-14A613297CE7}" type="presParOf" srcId="{0C07E9C3-59FA-4ACF-B182-73D39F83DED9}" destId="{8DA26AC7-89A7-4130-B192-972D4D41CE1E}" srcOrd="0" destOrd="0" presId="urn:microsoft.com/office/officeart/2016/7/layout/LinearArrowProcessNumbered"/>
    <dgm:cxn modelId="{6CD63CF2-D648-4EC4-9D4C-9F4858FA2B41}" type="presParOf" srcId="{0C07E9C3-59FA-4ACF-B182-73D39F83DED9}" destId="{DD33F502-1DE6-4F9D-BC46-35D9764297D8}" srcOrd="1" destOrd="0" presId="urn:microsoft.com/office/officeart/2016/7/layout/LinearArrowProcessNumbered"/>
    <dgm:cxn modelId="{781158AB-F058-48DB-A22B-543C5E03F811}" type="presParOf" srcId="{0C07E9C3-59FA-4ACF-B182-73D39F83DED9}" destId="{0CB38D43-E8DD-4385-81D7-2384FE34A725}" srcOrd="2" destOrd="0" presId="urn:microsoft.com/office/officeart/2016/7/layout/LinearArrowProcessNumbered"/>
    <dgm:cxn modelId="{AB4311A9-CE6C-4E94-8B26-1285A451F658}" type="presParOf" srcId="{0C07E9C3-59FA-4ACF-B182-73D39F83DED9}" destId="{ECF8409E-2D3E-4A9B-94E5-D2F14040ADEA}" srcOrd="3" destOrd="0" presId="urn:microsoft.com/office/officeart/2016/7/layout/LinearArrowProcessNumbered"/>
    <dgm:cxn modelId="{AF30F7CA-18C4-4948-A8A3-418496167BED}" type="presParOf" srcId="{01248904-34EE-4062-B25B-66CCBAB2AFBE}" destId="{E0D536D1-7B66-4B7E-90C9-E6BC814795C9}" srcOrd="2" destOrd="0" presId="urn:microsoft.com/office/officeart/2016/7/layout/LinearArrowProcessNumbered"/>
    <dgm:cxn modelId="{F12BF2EC-606E-46A7-9849-03E9B73E1FF9}" type="presParOf" srcId="{482A3288-B188-4C34-830C-6C986AF56B85}" destId="{93C80F93-55A9-49E3-9AC3-F7F734D98006}" srcOrd="3" destOrd="0" presId="urn:microsoft.com/office/officeart/2016/7/layout/LinearArrowProcessNumbered"/>
    <dgm:cxn modelId="{D1F67FF6-F858-433F-8DC7-69DF2A058BBF}" type="presParOf" srcId="{482A3288-B188-4C34-830C-6C986AF56B85}" destId="{33B45E52-F49F-4714-9C3B-286DBDA43A29}" srcOrd="4" destOrd="0" presId="urn:microsoft.com/office/officeart/2016/7/layout/LinearArrowProcessNumbered"/>
    <dgm:cxn modelId="{0672CB33-D1A4-4F06-BA44-38265C018FB8}" type="presParOf" srcId="{33B45E52-F49F-4714-9C3B-286DBDA43A29}" destId="{79976D55-B6D6-4940-83CA-EB65D2EB1B4F}" srcOrd="0" destOrd="0" presId="urn:microsoft.com/office/officeart/2016/7/layout/LinearArrowProcessNumbered"/>
    <dgm:cxn modelId="{0CCCFDE8-F112-41AE-919F-7D81E0E06ADB}" type="presParOf" srcId="{33B45E52-F49F-4714-9C3B-286DBDA43A29}" destId="{4CCAED05-D955-44A8-85FE-086116FCB210}" srcOrd="1" destOrd="0" presId="urn:microsoft.com/office/officeart/2016/7/layout/LinearArrowProcessNumbered"/>
    <dgm:cxn modelId="{84F09973-EFF8-4458-8C55-6AFF7602A021}" type="presParOf" srcId="{4CCAED05-D955-44A8-85FE-086116FCB210}" destId="{C1F7B8A6-E163-4594-903F-0BFF253CD54C}" srcOrd="0" destOrd="0" presId="urn:microsoft.com/office/officeart/2016/7/layout/LinearArrowProcessNumbered"/>
    <dgm:cxn modelId="{ADF1EFA6-2D80-41E5-A4E6-DFA4062F33B4}" type="presParOf" srcId="{4CCAED05-D955-44A8-85FE-086116FCB210}" destId="{1C002131-6662-4540-A6F6-304CE287F722}" srcOrd="1" destOrd="0" presId="urn:microsoft.com/office/officeart/2016/7/layout/LinearArrowProcessNumbered"/>
    <dgm:cxn modelId="{E68BC0EF-56FE-4560-8D35-241A60E455A7}" type="presParOf" srcId="{4CCAED05-D955-44A8-85FE-086116FCB210}" destId="{E8060B31-43B8-4A91-8048-E9698C3B0FDC}" srcOrd="2" destOrd="0" presId="urn:microsoft.com/office/officeart/2016/7/layout/LinearArrowProcessNumbered"/>
    <dgm:cxn modelId="{F8BAF206-85F8-464E-9AE7-4B4ECB83374D}" type="presParOf" srcId="{4CCAED05-D955-44A8-85FE-086116FCB210}" destId="{81007E05-2CA7-4DCC-9522-49699AC478F3}" srcOrd="3" destOrd="0" presId="urn:microsoft.com/office/officeart/2016/7/layout/LinearArrowProcessNumbered"/>
    <dgm:cxn modelId="{5FC36076-8FC1-44D5-A7A1-2C87FD78FEC0}" type="presParOf" srcId="{33B45E52-F49F-4714-9C3B-286DBDA43A29}" destId="{FEA496F5-A283-4D22-B771-E674B3E20C02}" srcOrd="2" destOrd="0" presId="urn:microsoft.com/office/officeart/2016/7/layout/LinearArrowProcessNumbered"/>
    <dgm:cxn modelId="{ED572134-95E8-41EC-937B-E0BBDFA13E7C}" type="presParOf" srcId="{482A3288-B188-4C34-830C-6C986AF56B85}" destId="{2404C459-3A59-4E7A-9BCC-E013C185C2EC}" srcOrd="5" destOrd="0" presId="urn:microsoft.com/office/officeart/2016/7/layout/LinearArrowProcessNumbered"/>
    <dgm:cxn modelId="{9925FB2E-DF00-495A-ACF4-5E1C983B5FD7}" type="presParOf" srcId="{482A3288-B188-4C34-830C-6C986AF56B85}" destId="{0A8F023C-BC17-4D05-896C-96B8A1A15010}" srcOrd="6" destOrd="0" presId="urn:microsoft.com/office/officeart/2016/7/layout/LinearArrowProcessNumbered"/>
    <dgm:cxn modelId="{0D9C01D9-064F-4E0D-863F-A9CC44CFD754}" type="presParOf" srcId="{0A8F023C-BC17-4D05-896C-96B8A1A15010}" destId="{7AFB86E9-FA73-44B3-B042-76156CCB712B}" srcOrd="0" destOrd="0" presId="urn:microsoft.com/office/officeart/2016/7/layout/LinearArrowProcessNumbered"/>
    <dgm:cxn modelId="{2706B246-1E78-4CAD-B189-F0935267FC92}" type="presParOf" srcId="{0A8F023C-BC17-4D05-896C-96B8A1A15010}" destId="{16B78D04-8701-4918-85F8-294251768B70}" srcOrd="1" destOrd="0" presId="urn:microsoft.com/office/officeart/2016/7/layout/LinearArrowProcessNumbered"/>
    <dgm:cxn modelId="{5DEAC161-2C30-4294-B942-975F293734A6}" type="presParOf" srcId="{16B78D04-8701-4918-85F8-294251768B70}" destId="{DFFC1360-31B5-44D0-9D6D-74368C90CA68}" srcOrd="0" destOrd="0" presId="urn:microsoft.com/office/officeart/2016/7/layout/LinearArrowProcessNumbered"/>
    <dgm:cxn modelId="{80875295-FD89-4739-A597-81A547BA945F}" type="presParOf" srcId="{16B78D04-8701-4918-85F8-294251768B70}" destId="{8115E360-79EA-4241-9C26-0E9C2D254C92}" srcOrd="1" destOrd="0" presId="urn:microsoft.com/office/officeart/2016/7/layout/LinearArrowProcessNumbered"/>
    <dgm:cxn modelId="{B2AABFB5-C149-48AA-BFAD-9B03A017A404}" type="presParOf" srcId="{16B78D04-8701-4918-85F8-294251768B70}" destId="{062676BA-E5D5-4FBD-B382-DE05E51B7329}" srcOrd="2" destOrd="0" presId="urn:microsoft.com/office/officeart/2016/7/layout/LinearArrowProcessNumbered"/>
    <dgm:cxn modelId="{3250AF43-B9D7-4D0F-B391-C8F9FF9BF299}" type="presParOf" srcId="{16B78D04-8701-4918-85F8-294251768B70}" destId="{A6BC9D1C-A478-4F44-AE75-F776CDD25B54}" srcOrd="3" destOrd="0" presId="urn:microsoft.com/office/officeart/2016/7/layout/LinearArrowProcessNumbered"/>
    <dgm:cxn modelId="{DB6FDA1D-2F8A-4670-9771-EF43BF1978E5}" type="presParOf" srcId="{0A8F023C-BC17-4D05-896C-96B8A1A15010}" destId="{B403471C-7BE7-46A2-9C54-0FAA5890AAAD}" srcOrd="2" destOrd="0" presId="urn:microsoft.com/office/officeart/2016/7/layout/LinearArrowProcessNumbered"/>
    <dgm:cxn modelId="{54C0E98D-E5C1-4ADA-A2B8-DD44FAE8C6B8}" type="presParOf" srcId="{482A3288-B188-4C34-830C-6C986AF56B85}" destId="{07D14F44-48C2-42F6-819F-132ECB2AFE44}" srcOrd="7" destOrd="0" presId="urn:microsoft.com/office/officeart/2016/7/layout/LinearArrowProcessNumbered"/>
    <dgm:cxn modelId="{F717C83B-79E5-4F5A-8800-61D2AD67757E}" type="presParOf" srcId="{482A3288-B188-4C34-830C-6C986AF56B85}" destId="{612A083A-956C-4DE5-84A7-4FD7A19784A7}" srcOrd="8" destOrd="0" presId="urn:microsoft.com/office/officeart/2016/7/layout/LinearArrowProcessNumbered"/>
    <dgm:cxn modelId="{BC73A68A-52B1-4C73-BF96-F9755C09B5F6}" type="presParOf" srcId="{612A083A-956C-4DE5-84A7-4FD7A19784A7}" destId="{E264828D-98E6-4EA1-B452-7764F7583785}" srcOrd="0" destOrd="0" presId="urn:microsoft.com/office/officeart/2016/7/layout/LinearArrowProcessNumbered"/>
    <dgm:cxn modelId="{9CF28782-CB76-41F7-973C-CFE5FDA21425}" type="presParOf" srcId="{612A083A-956C-4DE5-84A7-4FD7A19784A7}" destId="{DFD4A927-2F94-49C4-B5F4-B9545FF3C70F}" srcOrd="1" destOrd="0" presId="urn:microsoft.com/office/officeart/2016/7/layout/LinearArrowProcessNumbered"/>
    <dgm:cxn modelId="{916E1BA7-AC7A-4172-8EE5-EB8ECB0A957A}" type="presParOf" srcId="{DFD4A927-2F94-49C4-B5F4-B9545FF3C70F}" destId="{5178D954-FCD3-499D-9216-11F1BD87D0F5}" srcOrd="0" destOrd="0" presId="urn:microsoft.com/office/officeart/2016/7/layout/LinearArrowProcessNumbered"/>
    <dgm:cxn modelId="{6331D866-E1F1-4B2F-909A-DB7CF4000568}" type="presParOf" srcId="{DFD4A927-2F94-49C4-B5F4-B9545FF3C70F}" destId="{FD8AAD55-C3C5-4344-97C8-B0A64B1CEAD9}" srcOrd="1" destOrd="0" presId="urn:microsoft.com/office/officeart/2016/7/layout/LinearArrowProcessNumbered"/>
    <dgm:cxn modelId="{73C05466-90F7-4305-BA39-4CA11EBE4936}" type="presParOf" srcId="{DFD4A927-2F94-49C4-B5F4-B9545FF3C70F}" destId="{7A5C00F5-D7E6-403E-B070-161455727023}" srcOrd="2" destOrd="0" presId="urn:microsoft.com/office/officeart/2016/7/layout/LinearArrowProcessNumbered"/>
    <dgm:cxn modelId="{309C131C-18C0-4388-A172-1C116B2847D1}" type="presParOf" srcId="{DFD4A927-2F94-49C4-B5F4-B9545FF3C70F}" destId="{18FE9653-C99B-45DE-864A-50900A6A3F00}" srcOrd="3" destOrd="0" presId="urn:microsoft.com/office/officeart/2016/7/layout/LinearArrowProcessNumbered"/>
    <dgm:cxn modelId="{68CF5DF1-A14A-4E30-BE03-240E05A28857}" type="presParOf" srcId="{612A083A-956C-4DE5-84A7-4FD7A19784A7}" destId="{6E7DED55-0B19-400D-80D2-F97BA70859B4}" srcOrd="2" destOrd="0" presId="urn:microsoft.com/office/officeart/2016/7/layout/LinearArrowProcessNumbered"/>
    <dgm:cxn modelId="{E28EDC4D-C1B6-4D73-99E5-588155AF68CA}" type="presParOf" srcId="{482A3288-B188-4C34-830C-6C986AF56B85}" destId="{2267D9FB-F27C-4BBC-8828-523570163F43}" srcOrd="9" destOrd="0" presId="urn:microsoft.com/office/officeart/2016/7/layout/LinearArrowProcessNumbered"/>
    <dgm:cxn modelId="{2EE43431-D741-4A86-B3B6-BBD1BEB8B6BB}" type="presParOf" srcId="{482A3288-B188-4C34-830C-6C986AF56B85}" destId="{16315F85-D727-4A74-A3C0-BEE551E1222A}" srcOrd="10" destOrd="0" presId="urn:microsoft.com/office/officeart/2016/7/layout/LinearArrowProcessNumbered"/>
    <dgm:cxn modelId="{00D664D3-CAF6-4159-BFB6-20E0A5E1297D}" type="presParOf" srcId="{16315F85-D727-4A74-A3C0-BEE551E1222A}" destId="{FC3AB016-425F-45EE-8200-6E82B0302D0F}" srcOrd="0" destOrd="0" presId="urn:microsoft.com/office/officeart/2016/7/layout/LinearArrowProcessNumbered"/>
    <dgm:cxn modelId="{F74C30BC-428C-4CD7-A647-31DBDBCE36ED}" type="presParOf" srcId="{16315F85-D727-4A74-A3C0-BEE551E1222A}" destId="{410ED9AC-9ED6-4507-87FE-1A603DDB38B9}" srcOrd="1" destOrd="0" presId="urn:microsoft.com/office/officeart/2016/7/layout/LinearArrowProcessNumbered"/>
    <dgm:cxn modelId="{0B1F41BD-F4BD-4D7C-9D99-63C8B9E3E998}" type="presParOf" srcId="{410ED9AC-9ED6-4507-87FE-1A603DDB38B9}" destId="{8424F615-74F1-4BCD-B82C-D9D86CFC45AA}" srcOrd="0" destOrd="0" presId="urn:microsoft.com/office/officeart/2016/7/layout/LinearArrowProcessNumbered"/>
    <dgm:cxn modelId="{FFEB88AA-2494-43EF-9278-F1B82629C840}" type="presParOf" srcId="{410ED9AC-9ED6-4507-87FE-1A603DDB38B9}" destId="{4C85E4AE-160E-45B4-8849-D0678EF940BF}" srcOrd="1" destOrd="0" presId="urn:microsoft.com/office/officeart/2016/7/layout/LinearArrowProcessNumbered"/>
    <dgm:cxn modelId="{5FC107C5-E96B-4216-A85B-602761537030}" type="presParOf" srcId="{410ED9AC-9ED6-4507-87FE-1A603DDB38B9}" destId="{CDD1AF31-FF99-499A-995B-DF3043242586}" srcOrd="2" destOrd="0" presId="urn:microsoft.com/office/officeart/2016/7/layout/LinearArrowProcessNumbered"/>
    <dgm:cxn modelId="{B5E8CB3B-3FD6-4606-81FE-7DE9F68CB7BE}" type="presParOf" srcId="{410ED9AC-9ED6-4507-87FE-1A603DDB38B9}" destId="{4B547729-9D4B-4881-926F-DBFF49A25D49}" srcOrd="3" destOrd="0" presId="urn:microsoft.com/office/officeart/2016/7/layout/LinearArrowProcessNumbered"/>
    <dgm:cxn modelId="{15CD5FA4-D9CE-417E-B68D-D2841F7BB65E}" type="presParOf" srcId="{16315F85-D727-4A74-A3C0-BEE551E1222A}" destId="{3ABFE6EA-42FC-4124-BCA2-FBC286C3DE63}" srcOrd="2" destOrd="0" presId="urn:microsoft.com/office/officeart/2016/7/layout/LinearArrowProcessNumbered"/>
    <dgm:cxn modelId="{DA2A44D5-327D-41E6-B8BA-53182BEBF424}" type="presParOf" srcId="{482A3288-B188-4C34-830C-6C986AF56B85}" destId="{BCE39892-2E7C-45E2-913B-C7564E2E970E}" srcOrd="11" destOrd="0" presId="urn:microsoft.com/office/officeart/2016/7/layout/LinearArrowProcessNumbered"/>
    <dgm:cxn modelId="{F2766A0C-5052-4079-8B3B-70AA41ED4253}" type="presParOf" srcId="{482A3288-B188-4C34-830C-6C986AF56B85}" destId="{7CCC8782-AE07-4652-9E58-79A313C7780A}" srcOrd="12" destOrd="0" presId="urn:microsoft.com/office/officeart/2016/7/layout/LinearArrowProcessNumbered"/>
    <dgm:cxn modelId="{D95EF8E2-68B3-4C31-947E-23127FCEA09D}" type="presParOf" srcId="{7CCC8782-AE07-4652-9E58-79A313C7780A}" destId="{B6EFD23A-D78D-47DA-A4EA-74C3CF63F914}" srcOrd="0" destOrd="0" presId="urn:microsoft.com/office/officeart/2016/7/layout/LinearArrowProcessNumbered"/>
    <dgm:cxn modelId="{96F6FADB-4AE3-4183-8A69-2A6616FD227B}" type="presParOf" srcId="{7CCC8782-AE07-4652-9E58-79A313C7780A}" destId="{CB24D942-9F04-43FE-89A8-6848C34DE008}" srcOrd="1" destOrd="0" presId="urn:microsoft.com/office/officeart/2016/7/layout/LinearArrowProcessNumbered"/>
    <dgm:cxn modelId="{624CC50D-2B84-478E-B249-5F3D9C5668D7}" type="presParOf" srcId="{CB24D942-9F04-43FE-89A8-6848C34DE008}" destId="{4E072E6C-9AFE-45A9-BED2-8EC963DF1756}" srcOrd="0" destOrd="0" presId="urn:microsoft.com/office/officeart/2016/7/layout/LinearArrowProcessNumbered"/>
    <dgm:cxn modelId="{E9BEFBB1-8DB3-4E41-9B2B-7A14D100660E}" type="presParOf" srcId="{CB24D942-9F04-43FE-89A8-6848C34DE008}" destId="{AFA4A3D1-412E-4E6B-93FC-2676BBFFB4E3}" srcOrd="1" destOrd="0" presId="urn:microsoft.com/office/officeart/2016/7/layout/LinearArrowProcessNumbered"/>
    <dgm:cxn modelId="{8CEC78E9-5DA9-4C40-B3D7-7A72BE5C8F4F}" type="presParOf" srcId="{CB24D942-9F04-43FE-89A8-6848C34DE008}" destId="{1080AE48-B748-4E95-96E8-D3DFECD69225}" srcOrd="2" destOrd="0" presId="urn:microsoft.com/office/officeart/2016/7/layout/LinearArrowProcessNumbered"/>
    <dgm:cxn modelId="{BCAF2ECB-A927-4DEA-A857-CAEF2D9C3BCF}" type="presParOf" srcId="{CB24D942-9F04-43FE-89A8-6848C34DE008}" destId="{CAB5CBD2-1D2E-4305-A08B-90E6D58BB981}" srcOrd="3" destOrd="0" presId="urn:microsoft.com/office/officeart/2016/7/layout/LinearArrowProcessNumbered"/>
    <dgm:cxn modelId="{556F5522-4B58-4842-B383-B3A1ACD45D79}" type="presParOf" srcId="{7CCC8782-AE07-4652-9E58-79A313C7780A}" destId="{D4BBEF7C-AF09-4ABB-8A90-890B224A2E22}" srcOrd="2" destOrd="0" presId="urn:microsoft.com/office/officeart/2016/7/layout/LinearArrowProcessNumbered"/>
    <dgm:cxn modelId="{9E9BCD1A-DE77-41EC-8356-61DB9867C9E3}" type="presParOf" srcId="{482A3288-B188-4C34-830C-6C986AF56B85}" destId="{459BA047-607F-4427-98D8-E2D073040D71}" srcOrd="13" destOrd="0" presId="urn:microsoft.com/office/officeart/2016/7/layout/LinearArrowProcessNumbered"/>
    <dgm:cxn modelId="{F0233A1B-370E-426A-A515-3B6B3C6DCA04}" type="presParOf" srcId="{482A3288-B188-4C34-830C-6C986AF56B85}" destId="{B7394D0C-D274-48D6-8E40-7A8AE7867170}" srcOrd="14" destOrd="0" presId="urn:microsoft.com/office/officeart/2016/7/layout/LinearArrowProcessNumbered"/>
    <dgm:cxn modelId="{5B85DD39-7B78-4EA1-8EB6-678AA9323B0F}" type="presParOf" srcId="{B7394D0C-D274-48D6-8E40-7A8AE7867170}" destId="{B645FDA5-46F9-46C4-97E8-52D9F5F2F278}" srcOrd="0" destOrd="0" presId="urn:microsoft.com/office/officeart/2016/7/layout/LinearArrowProcessNumbered"/>
    <dgm:cxn modelId="{76DA1756-7689-4D84-BF25-38DDA471F0A6}" type="presParOf" srcId="{B7394D0C-D274-48D6-8E40-7A8AE7867170}" destId="{D1585601-0942-4569-A227-675FDFD40437}" srcOrd="1" destOrd="0" presId="urn:microsoft.com/office/officeart/2016/7/layout/LinearArrowProcessNumbered"/>
    <dgm:cxn modelId="{FA9C4B0C-624A-4CC2-9E4B-108632569FFF}" type="presParOf" srcId="{D1585601-0942-4569-A227-675FDFD40437}" destId="{15207274-C7F7-4311-B37A-594D0C80577C}" srcOrd="0" destOrd="0" presId="urn:microsoft.com/office/officeart/2016/7/layout/LinearArrowProcessNumbered"/>
    <dgm:cxn modelId="{A8221A91-25BB-4774-915E-DC1649819D4F}" type="presParOf" srcId="{D1585601-0942-4569-A227-675FDFD40437}" destId="{9662FD1C-15E4-4D23-A9C1-AB2AE1488A5A}" srcOrd="1" destOrd="0" presId="urn:microsoft.com/office/officeart/2016/7/layout/LinearArrowProcessNumbered"/>
    <dgm:cxn modelId="{556F14A0-BDA4-4CBE-88D0-D59C9DA6FADA}" type="presParOf" srcId="{D1585601-0942-4569-A227-675FDFD40437}" destId="{598D7320-D1A6-4EAC-9F5E-078ED0E782D3}" srcOrd="2" destOrd="0" presId="urn:microsoft.com/office/officeart/2016/7/layout/LinearArrowProcessNumbered"/>
    <dgm:cxn modelId="{E2860FCF-6DB0-4853-9F8E-75C0C4E2E677}" type="presParOf" srcId="{D1585601-0942-4569-A227-675FDFD40437}" destId="{9FC9FCF1-7A2A-4385-9543-1B69EB1DC4E2}" srcOrd="3" destOrd="0" presId="urn:microsoft.com/office/officeart/2016/7/layout/LinearArrowProcessNumbered"/>
    <dgm:cxn modelId="{DB4E150E-D327-49A6-98DB-18B92FC21C07}" type="presParOf" srcId="{B7394D0C-D274-48D6-8E40-7A8AE7867170}" destId="{8CE58DB4-1313-49D6-AE08-4AF6808673C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62994-3C7F-4A58-90F4-30D959E115F6}">
      <dsp:nvSpPr>
        <dsp:cNvPr id="0" name=""/>
        <dsp:cNvSpPr/>
      </dsp:nvSpPr>
      <dsp:spPr>
        <a:xfrm>
          <a:off x="4731587" y="-49039"/>
          <a:ext cx="1593834" cy="159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conveyor is used to transport a queue of products. </a:t>
          </a:r>
        </a:p>
      </dsp:txBody>
      <dsp:txXfrm>
        <a:off x="4731587" y="-49039"/>
        <a:ext cx="1593834" cy="1593834"/>
      </dsp:txXfrm>
    </dsp:sp>
    <dsp:sp modelId="{88432D6E-2E10-483E-80F6-F260C3F3423F}">
      <dsp:nvSpPr>
        <dsp:cNvPr id="0" name=""/>
        <dsp:cNvSpPr/>
      </dsp:nvSpPr>
      <dsp:spPr>
        <a:xfrm>
          <a:off x="976111" y="-95894"/>
          <a:ext cx="5983554" cy="5983554"/>
        </a:xfrm>
        <a:prstGeom prst="circularArrow">
          <a:avLst>
            <a:gd name="adj1" fmla="val 5194"/>
            <a:gd name="adj2" fmla="val 335479"/>
            <a:gd name="adj3" fmla="val 20808974"/>
            <a:gd name="adj4" fmla="val 19764690"/>
            <a:gd name="adj5" fmla="val 606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D9B7C9-5BA7-4259-AE44-023A24B29BB6}">
      <dsp:nvSpPr>
        <dsp:cNvPr id="0" name=""/>
        <dsp:cNvSpPr/>
      </dsp:nvSpPr>
      <dsp:spPr>
        <a:xfrm>
          <a:off x="5501398" y="2545077"/>
          <a:ext cx="1983240" cy="234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products should be packed in boxes, where each box contains four products. </a:t>
          </a:r>
        </a:p>
      </dsp:txBody>
      <dsp:txXfrm>
        <a:off x="5501398" y="2545077"/>
        <a:ext cx="1983240" cy="2342538"/>
      </dsp:txXfrm>
    </dsp:sp>
    <dsp:sp modelId="{3FA84A3E-AE39-4C66-A4C4-A769FEEDA9F8}">
      <dsp:nvSpPr>
        <dsp:cNvPr id="0" name=""/>
        <dsp:cNvSpPr/>
      </dsp:nvSpPr>
      <dsp:spPr>
        <a:xfrm>
          <a:off x="338474" y="-573741"/>
          <a:ext cx="7258829" cy="6939247"/>
        </a:xfrm>
        <a:prstGeom prst="circularArrow">
          <a:avLst>
            <a:gd name="adj1" fmla="val 5194"/>
            <a:gd name="adj2" fmla="val 335479"/>
            <a:gd name="adj3" fmla="val 3444294"/>
            <a:gd name="adj4" fmla="val 2916254"/>
            <a:gd name="adj5" fmla="val 606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55A361-C71B-4E2C-B2F0-0B8D647AD24F}">
      <dsp:nvSpPr>
        <dsp:cNvPr id="0" name=""/>
        <dsp:cNvSpPr/>
      </dsp:nvSpPr>
      <dsp:spPr>
        <a:xfrm>
          <a:off x="2762351" y="4561501"/>
          <a:ext cx="2411073" cy="197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rotating conveyor is used to distribute the products to four different conveyors. Whenever a product reaches the end of its conveyor, it is dropped in an empty box. When the box is full, it is moved to be wrapped.  </a:t>
          </a:r>
        </a:p>
      </dsp:txBody>
      <dsp:txXfrm>
        <a:off x="2762351" y="4561501"/>
        <a:ext cx="2411073" cy="1978921"/>
      </dsp:txXfrm>
    </dsp:sp>
    <dsp:sp modelId="{751F096B-4490-4010-A863-447C1B27171A}">
      <dsp:nvSpPr>
        <dsp:cNvPr id="0" name=""/>
        <dsp:cNvSpPr/>
      </dsp:nvSpPr>
      <dsp:spPr>
        <a:xfrm>
          <a:off x="976111" y="-95894"/>
          <a:ext cx="5983554" cy="5983554"/>
        </a:xfrm>
        <a:prstGeom prst="circularArrow">
          <a:avLst>
            <a:gd name="adj1" fmla="val 5194"/>
            <a:gd name="adj2" fmla="val 335479"/>
            <a:gd name="adj3" fmla="val 8212771"/>
            <a:gd name="adj4" fmla="val 7020227"/>
            <a:gd name="adj5" fmla="val 606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6EBD4A-D71B-4519-A786-5A550FF1433D}">
      <dsp:nvSpPr>
        <dsp:cNvPr id="0" name=""/>
        <dsp:cNvSpPr/>
      </dsp:nvSpPr>
      <dsp:spPr>
        <a:xfrm>
          <a:off x="343115" y="2919429"/>
          <a:ext cx="2199284" cy="159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conveyor is used to carry the box away for rapping when it is full, and 5 another empty box is then popped to the conveyor by a piston. </a:t>
          </a:r>
        </a:p>
      </dsp:txBody>
      <dsp:txXfrm>
        <a:off x="343115" y="2919429"/>
        <a:ext cx="2199284" cy="1593834"/>
      </dsp:txXfrm>
    </dsp:sp>
    <dsp:sp modelId="{77A4160D-E7EA-4590-8A9A-1DCC95DFCAD4}">
      <dsp:nvSpPr>
        <dsp:cNvPr id="0" name=""/>
        <dsp:cNvSpPr/>
      </dsp:nvSpPr>
      <dsp:spPr>
        <a:xfrm>
          <a:off x="976111" y="-95894"/>
          <a:ext cx="5983554" cy="5983554"/>
        </a:xfrm>
        <a:prstGeom prst="circularArrow">
          <a:avLst>
            <a:gd name="adj1" fmla="val 5194"/>
            <a:gd name="adj2" fmla="val 335479"/>
            <a:gd name="adj3" fmla="val 12433134"/>
            <a:gd name="adj4" fmla="val 10769511"/>
            <a:gd name="adj5" fmla="val 606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4120B6-7400-4188-8C63-E5704A550111}">
      <dsp:nvSpPr>
        <dsp:cNvPr id="0" name=""/>
        <dsp:cNvSpPr/>
      </dsp:nvSpPr>
      <dsp:spPr>
        <a:xfrm>
          <a:off x="1157322" y="38549"/>
          <a:ext cx="2499898" cy="141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rotating conveyor should reach the correct position to place the product on its corresponding conveyor as fast as possible to ensure optimal performance of the whole process.</a:t>
          </a:r>
        </a:p>
      </dsp:txBody>
      <dsp:txXfrm>
        <a:off x="1157322" y="38549"/>
        <a:ext cx="2499898" cy="1418656"/>
      </dsp:txXfrm>
    </dsp:sp>
    <dsp:sp modelId="{6124A14E-031E-4AC9-881A-29A42F5BA712}">
      <dsp:nvSpPr>
        <dsp:cNvPr id="0" name=""/>
        <dsp:cNvSpPr/>
      </dsp:nvSpPr>
      <dsp:spPr>
        <a:xfrm>
          <a:off x="976111" y="-95894"/>
          <a:ext cx="5983554" cy="5983554"/>
        </a:xfrm>
        <a:prstGeom prst="circularArrow">
          <a:avLst>
            <a:gd name="adj1" fmla="val 5194"/>
            <a:gd name="adj2" fmla="val 335479"/>
            <a:gd name="adj3" fmla="val 16867513"/>
            <a:gd name="adj4" fmla="val 15796830"/>
            <a:gd name="adj5" fmla="val 606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C90DA-8021-471B-B402-651A676375EA}">
      <dsp:nvSpPr>
        <dsp:cNvPr id="0" name=""/>
        <dsp:cNvSpPr/>
      </dsp:nvSpPr>
      <dsp:spPr>
        <a:xfrm>
          <a:off x="0" y="274834"/>
          <a:ext cx="9905999" cy="1378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3D373F-36AF-4A57-BD05-AA8B7AAEE5B4}">
      <dsp:nvSpPr>
        <dsp:cNvPr id="0" name=""/>
        <dsp:cNvSpPr/>
      </dsp:nvSpPr>
      <dsp:spPr>
        <a:xfrm>
          <a:off x="236452" y="465266"/>
          <a:ext cx="769246" cy="997890"/>
        </a:xfrm>
        <a:prstGeom prst="rect">
          <a:avLst/>
        </a:prstGeom>
        <a:blipFill>
          <a:blip xmlns:r="http://schemas.openxmlformats.org/officeDocument/2006/relationships" r:embed="rId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914696-1BDC-4FC1-A0F6-F17261402539}">
      <dsp:nvSpPr>
        <dsp:cNvPr id="0" name=""/>
        <dsp:cNvSpPr/>
      </dsp:nvSpPr>
      <dsp:spPr>
        <a:xfrm>
          <a:off x="1242150" y="426484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piston used to move the full-box to the wrapping conveyor is spring returned.</a:t>
          </a:r>
        </a:p>
      </dsp:txBody>
      <dsp:txXfrm>
        <a:off x="1242150" y="426484"/>
        <a:ext cx="8663848" cy="1075455"/>
      </dsp:txXfrm>
    </dsp:sp>
    <dsp:sp modelId="{525E98BF-E426-448A-8054-5A68408B3448}">
      <dsp:nvSpPr>
        <dsp:cNvPr id="0" name=""/>
        <dsp:cNvSpPr/>
      </dsp:nvSpPr>
      <dsp:spPr>
        <a:xfrm>
          <a:off x="0" y="1922452"/>
          <a:ext cx="9905999" cy="13875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389DB-8088-4E83-A390-B097CC0867E9}">
      <dsp:nvSpPr>
        <dsp:cNvPr id="0" name=""/>
        <dsp:cNvSpPr/>
      </dsp:nvSpPr>
      <dsp:spPr>
        <a:xfrm>
          <a:off x="173821" y="2220248"/>
          <a:ext cx="894508" cy="791971"/>
        </a:xfrm>
        <a:prstGeom prst="rect">
          <a:avLst/>
        </a:prstGeom>
        <a:blipFill>
          <a:blip xmlns:r="http://schemas.openxmlformats.org/officeDocument/2006/relationships"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CA14A6-8C4E-4C40-98F7-167AB66AB771}">
      <dsp:nvSpPr>
        <dsp:cNvPr id="0" name=""/>
        <dsp:cNvSpPr/>
      </dsp:nvSpPr>
      <dsp:spPr>
        <a:xfrm>
          <a:off x="1242150" y="2078506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conveyor carrying a stack of empty boxes is located beneath each lane.</a:t>
          </a:r>
        </a:p>
      </dsp:txBody>
      <dsp:txXfrm>
        <a:off x="1242150" y="2078506"/>
        <a:ext cx="8663848" cy="1075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12C4C-2C32-4B97-9426-841C8B298999}">
      <dsp:nvSpPr>
        <dsp:cNvPr id="0" name=""/>
        <dsp:cNvSpPr/>
      </dsp:nvSpPr>
      <dsp:spPr>
        <a:xfrm>
          <a:off x="751982" y="1120151"/>
          <a:ext cx="592748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D37CBB-CF13-41A6-A055-97226BB7A4A9}">
      <dsp:nvSpPr>
        <dsp:cNvPr id="0" name=""/>
        <dsp:cNvSpPr/>
      </dsp:nvSpPr>
      <dsp:spPr>
        <a:xfrm>
          <a:off x="1380295" y="1070347"/>
          <a:ext cx="68166" cy="12815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64727"/>
            <a:satOff val="-596"/>
            <a:lumOff val="4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64727"/>
              <a:satOff val="-596"/>
              <a:lumOff val="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E977E3-D498-4851-B8EC-6134E8E932B4}">
      <dsp:nvSpPr>
        <dsp:cNvPr id="0" name=""/>
        <dsp:cNvSpPr/>
      </dsp:nvSpPr>
      <dsp:spPr>
        <a:xfrm>
          <a:off x="404691" y="846989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484709" y="927007"/>
        <a:ext cx="386360" cy="386360"/>
      </dsp:txXfrm>
    </dsp:sp>
    <dsp:sp modelId="{3240D324-8B76-4A1C-9409-863913D77EB0}">
      <dsp:nvSpPr>
        <dsp:cNvPr id="0" name=""/>
        <dsp:cNvSpPr/>
      </dsp:nvSpPr>
      <dsp:spPr>
        <a:xfrm>
          <a:off x="11047" y="1558982"/>
          <a:ext cx="13336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29454"/>
            <a:satOff val="-1191"/>
            <a:lumOff val="8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29454"/>
              <a:satOff val="-1191"/>
              <a:lumOff val="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main conveyor moves the product to be detected by the camera sensor.</a:t>
          </a:r>
        </a:p>
      </dsp:txBody>
      <dsp:txXfrm>
        <a:off x="11047" y="1825719"/>
        <a:ext cx="1333683" cy="1698863"/>
      </dsp:txXfrm>
    </dsp:sp>
    <dsp:sp modelId="{8DA26AC7-89A7-4130-B192-972D4D41CE1E}">
      <dsp:nvSpPr>
        <dsp:cNvPr id="0" name=""/>
        <dsp:cNvSpPr/>
      </dsp:nvSpPr>
      <dsp:spPr>
        <a:xfrm>
          <a:off x="1492917" y="1120155"/>
          <a:ext cx="1333683" cy="72"/>
        </a:xfrm>
        <a:prstGeom prst="rect">
          <a:avLst/>
        </a:prstGeom>
        <a:solidFill>
          <a:schemeClr val="accent5">
            <a:tint val="40000"/>
            <a:alpha val="90000"/>
            <a:hueOff val="-494182"/>
            <a:satOff val="-1787"/>
            <a:lumOff val="12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94182"/>
              <a:satOff val="-1787"/>
              <a:lumOff val="1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33F502-1DE6-4F9D-BC46-35D9764297D8}">
      <dsp:nvSpPr>
        <dsp:cNvPr id="0" name=""/>
        <dsp:cNvSpPr/>
      </dsp:nvSpPr>
      <dsp:spPr>
        <a:xfrm>
          <a:off x="2862166" y="1070351"/>
          <a:ext cx="68166" cy="12816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58909"/>
            <a:satOff val="-2382"/>
            <a:lumOff val="16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58909"/>
              <a:satOff val="-2382"/>
              <a:lumOff val="1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B38D43-E8DD-4385-81D7-2384FE34A725}">
      <dsp:nvSpPr>
        <dsp:cNvPr id="0" name=""/>
        <dsp:cNvSpPr/>
      </dsp:nvSpPr>
      <dsp:spPr>
        <a:xfrm>
          <a:off x="1886561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472651"/>
                <a:satOff val="-2539"/>
                <a:lumOff val="8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72651"/>
                <a:satOff val="-2539"/>
                <a:lumOff val="8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472651"/>
              <a:satOff val="-2539"/>
              <a:lumOff val="8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1966579" y="927011"/>
        <a:ext cx="386360" cy="386360"/>
      </dsp:txXfrm>
    </dsp:sp>
    <dsp:sp modelId="{E0D536D1-7B66-4B7E-90C9-E6BC814795C9}">
      <dsp:nvSpPr>
        <dsp:cNvPr id="0" name=""/>
        <dsp:cNvSpPr/>
      </dsp:nvSpPr>
      <dsp:spPr>
        <a:xfrm>
          <a:off x="1492917" y="1558994"/>
          <a:ext cx="13336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23636"/>
            <a:satOff val="-2978"/>
            <a:lumOff val="2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23636"/>
              <a:satOff val="-2978"/>
              <a:lumOff val="2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The camera categorize the product into one of four categories.</a:t>
          </a:r>
        </a:p>
      </dsp:txBody>
      <dsp:txXfrm>
        <a:off x="1492917" y="1825731"/>
        <a:ext cx="1333683" cy="1698863"/>
      </dsp:txXfrm>
    </dsp:sp>
    <dsp:sp modelId="{C1F7B8A6-E163-4594-903F-0BFF253CD54C}">
      <dsp:nvSpPr>
        <dsp:cNvPr id="0" name=""/>
        <dsp:cNvSpPr/>
      </dsp:nvSpPr>
      <dsp:spPr>
        <a:xfrm>
          <a:off x="3022407" y="1120155"/>
          <a:ext cx="1333683" cy="72"/>
        </a:xfrm>
        <a:prstGeom prst="rect">
          <a:avLst/>
        </a:prstGeom>
        <a:solidFill>
          <a:schemeClr val="accent5">
            <a:tint val="40000"/>
            <a:alpha val="90000"/>
            <a:hueOff val="-988363"/>
            <a:satOff val="-3574"/>
            <a:lumOff val="24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988363"/>
              <a:satOff val="-3574"/>
              <a:lumOff val="2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002131-6662-4540-A6F6-304CE287F722}">
      <dsp:nvSpPr>
        <dsp:cNvPr id="0" name=""/>
        <dsp:cNvSpPr/>
      </dsp:nvSpPr>
      <dsp:spPr>
        <a:xfrm>
          <a:off x="4391655" y="1070351"/>
          <a:ext cx="68166" cy="12816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153090"/>
            <a:satOff val="-4169"/>
            <a:lumOff val="28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53090"/>
              <a:satOff val="-4169"/>
              <a:lumOff val="2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060B31-43B8-4A91-8048-E9698C3B0FDC}">
      <dsp:nvSpPr>
        <dsp:cNvPr id="0" name=""/>
        <dsp:cNvSpPr/>
      </dsp:nvSpPr>
      <dsp:spPr>
        <a:xfrm>
          <a:off x="3416050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945302"/>
                <a:satOff val="-5077"/>
                <a:lumOff val="17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45302"/>
                <a:satOff val="-5077"/>
                <a:lumOff val="17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945302"/>
              <a:satOff val="-5077"/>
              <a:lumOff val="173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3496068" y="927011"/>
        <a:ext cx="386360" cy="386360"/>
      </dsp:txXfrm>
    </dsp:sp>
    <dsp:sp modelId="{FEA496F5-A283-4D22-B771-E674B3E20C02}">
      <dsp:nvSpPr>
        <dsp:cNvPr id="0" name=""/>
        <dsp:cNvSpPr/>
      </dsp:nvSpPr>
      <dsp:spPr>
        <a:xfrm>
          <a:off x="2974788" y="1558994"/>
          <a:ext cx="142892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317818"/>
            <a:satOff val="-4765"/>
            <a:lumOff val="32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317818"/>
              <a:satOff val="-4765"/>
              <a:lumOff val="3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According to the product type; 1,2,3 or 4 then  the rotating conveyor moves to lanes A,B,C or D respectively. </a:t>
          </a:r>
        </a:p>
      </dsp:txBody>
      <dsp:txXfrm>
        <a:off x="2974788" y="1844778"/>
        <a:ext cx="1428921" cy="1679816"/>
      </dsp:txXfrm>
    </dsp:sp>
    <dsp:sp modelId="{DFFC1360-31B5-44D0-9D6D-74368C90CA68}">
      <dsp:nvSpPr>
        <dsp:cNvPr id="0" name=""/>
        <dsp:cNvSpPr/>
      </dsp:nvSpPr>
      <dsp:spPr>
        <a:xfrm>
          <a:off x="4504277" y="1120155"/>
          <a:ext cx="1333683" cy="72"/>
        </a:xfrm>
        <a:prstGeom prst="rect">
          <a:avLst/>
        </a:prstGeom>
        <a:solidFill>
          <a:schemeClr val="accent5">
            <a:tint val="40000"/>
            <a:alpha val="90000"/>
            <a:hueOff val="-1482545"/>
            <a:satOff val="-5360"/>
            <a:lumOff val="36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482545"/>
              <a:satOff val="-5360"/>
              <a:lumOff val="3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15E360-79EA-4241-9C26-0E9C2D254C92}">
      <dsp:nvSpPr>
        <dsp:cNvPr id="0" name=""/>
        <dsp:cNvSpPr/>
      </dsp:nvSpPr>
      <dsp:spPr>
        <a:xfrm>
          <a:off x="5873525" y="1070351"/>
          <a:ext cx="68166" cy="12816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647272"/>
            <a:satOff val="-5956"/>
            <a:lumOff val="4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647272"/>
              <a:satOff val="-5956"/>
              <a:lumOff val="4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2676BA-E5D5-4FBD-B382-DE05E51B7329}">
      <dsp:nvSpPr>
        <dsp:cNvPr id="0" name=""/>
        <dsp:cNvSpPr/>
      </dsp:nvSpPr>
      <dsp:spPr>
        <a:xfrm>
          <a:off x="4897921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1417953"/>
                <a:satOff val="-7616"/>
                <a:lumOff val="26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17953"/>
                <a:satOff val="-7616"/>
                <a:lumOff val="26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417953"/>
              <a:satOff val="-7616"/>
              <a:lumOff val="2605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4977939" y="927011"/>
        <a:ext cx="386360" cy="386360"/>
      </dsp:txXfrm>
    </dsp:sp>
    <dsp:sp modelId="{B403471C-7BE7-46A2-9C54-0FAA5890AAAD}">
      <dsp:nvSpPr>
        <dsp:cNvPr id="0" name=""/>
        <dsp:cNvSpPr/>
      </dsp:nvSpPr>
      <dsp:spPr>
        <a:xfrm>
          <a:off x="4504277" y="1558994"/>
          <a:ext cx="13336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811999"/>
            <a:satOff val="-6552"/>
            <a:lumOff val="44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811999"/>
              <a:satOff val="-6552"/>
              <a:lumOff val="4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Once the product reaches the end of the lane then a counter is incremented and the product falls in the empty box.</a:t>
          </a:r>
        </a:p>
      </dsp:txBody>
      <dsp:txXfrm>
        <a:off x="4504277" y="1825731"/>
        <a:ext cx="1333683" cy="1698863"/>
      </dsp:txXfrm>
    </dsp:sp>
    <dsp:sp modelId="{5178D954-FCD3-499D-9216-11F1BD87D0F5}">
      <dsp:nvSpPr>
        <dsp:cNvPr id="0" name=""/>
        <dsp:cNvSpPr/>
      </dsp:nvSpPr>
      <dsp:spPr>
        <a:xfrm>
          <a:off x="5986148" y="1120155"/>
          <a:ext cx="1333683" cy="72"/>
        </a:xfrm>
        <a:prstGeom prst="rect">
          <a:avLst/>
        </a:prstGeom>
        <a:solidFill>
          <a:schemeClr val="accent5">
            <a:tint val="40000"/>
            <a:alpha val="90000"/>
            <a:hueOff val="-1976727"/>
            <a:satOff val="-7147"/>
            <a:lumOff val="48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976727"/>
              <a:satOff val="-7147"/>
              <a:lumOff val="4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8AAD55-C3C5-4344-97C8-B0A64B1CEAD9}">
      <dsp:nvSpPr>
        <dsp:cNvPr id="0" name=""/>
        <dsp:cNvSpPr/>
      </dsp:nvSpPr>
      <dsp:spPr>
        <a:xfrm>
          <a:off x="7355396" y="1070351"/>
          <a:ext cx="68166" cy="12816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141454"/>
            <a:satOff val="-7743"/>
            <a:lumOff val="52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141454"/>
              <a:satOff val="-7743"/>
              <a:lumOff val="5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5C00F5-D7E6-403E-B070-161455727023}">
      <dsp:nvSpPr>
        <dsp:cNvPr id="0" name=""/>
        <dsp:cNvSpPr/>
      </dsp:nvSpPr>
      <dsp:spPr>
        <a:xfrm>
          <a:off x="6379791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1890604"/>
                <a:satOff val="-10154"/>
                <a:lumOff val="34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90604"/>
                <a:satOff val="-10154"/>
                <a:lumOff val="34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890604"/>
              <a:satOff val="-10154"/>
              <a:lumOff val="347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6459809" y="927011"/>
        <a:ext cx="386360" cy="386360"/>
      </dsp:txXfrm>
    </dsp:sp>
    <dsp:sp modelId="{6E7DED55-0B19-400D-80D2-F97BA70859B4}">
      <dsp:nvSpPr>
        <dsp:cNvPr id="0" name=""/>
        <dsp:cNvSpPr/>
      </dsp:nvSpPr>
      <dsp:spPr>
        <a:xfrm>
          <a:off x="5986148" y="1558994"/>
          <a:ext cx="13336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306181"/>
            <a:satOff val="-8339"/>
            <a:lumOff val="5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306181"/>
              <a:satOff val="-8339"/>
              <a:lumOff val="5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When the counter reaches 4, then the box is full, so the conveyor carrying the stack of empty boxes moves.</a:t>
          </a:r>
        </a:p>
      </dsp:txBody>
      <dsp:txXfrm>
        <a:off x="5986148" y="1825731"/>
        <a:ext cx="1333683" cy="1698863"/>
      </dsp:txXfrm>
    </dsp:sp>
    <dsp:sp modelId="{8424F615-74F1-4BCD-B82C-D9D86CFC45AA}">
      <dsp:nvSpPr>
        <dsp:cNvPr id="0" name=""/>
        <dsp:cNvSpPr/>
      </dsp:nvSpPr>
      <dsp:spPr>
        <a:xfrm>
          <a:off x="7468018" y="1120155"/>
          <a:ext cx="1333683" cy="72"/>
        </a:xfrm>
        <a:prstGeom prst="rect">
          <a:avLst/>
        </a:prstGeom>
        <a:solidFill>
          <a:schemeClr val="accent5">
            <a:tint val="40000"/>
            <a:alpha val="90000"/>
            <a:hueOff val="-2470908"/>
            <a:satOff val="-8934"/>
            <a:lumOff val="60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470908"/>
              <a:satOff val="-8934"/>
              <a:lumOff val="6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85E4AE-160E-45B4-8849-D0678EF940BF}">
      <dsp:nvSpPr>
        <dsp:cNvPr id="0" name=""/>
        <dsp:cNvSpPr/>
      </dsp:nvSpPr>
      <dsp:spPr>
        <a:xfrm>
          <a:off x="8837266" y="1070351"/>
          <a:ext cx="68166" cy="12816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635635"/>
            <a:satOff val="-9530"/>
            <a:lumOff val="64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35635"/>
              <a:satOff val="-9530"/>
              <a:lumOff val="6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D1AF31-FF99-499A-995B-DF3043242586}">
      <dsp:nvSpPr>
        <dsp:cNvPr id="0" name=""/>
        <dsp:cNvSpPr/>
      </dsp:nvSpPr>
      <dsp:spPr>
        <a:xfrm>
          <a:off x="7861662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2363255"/>
                <a:satOff val="-12693"/>
                <a:lumOff val="43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363255"/>
                <a:satOff val="-12693"/>
                <a:lumOff val="43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363255"/>
              <a:satOff val="-12693"/>
              <a:lumOff val="4341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</a:t>
          </a:r>
        </a:p>
      </dsp:txBody>
      <dsp:txXfrm>
        <a:off x="7941680" y="927011"/>
        <a:ext cx="386360" cy="386360"/>
      </dsp:txXfrm>
    </dsp:sp>
    <dsp:sp modelId="{3ABFE6EA-42FC-4124-BCA2-FBC286C3DE63}">
      <dsp:nvSpPr>
        <dsp:cNvPr id="0" name=""/>
        <dsp:cNvSpPr/>
      </dsp:nvSpPr>
      <dsp:spPr>
        <a:xfrm>
          <a:off x="7468018" y="1558994"/>
          <a:ext cx="13336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800363"/>
            <a:satOff val="-10125"/>
            <a:lumOff val="68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800363"/>
              <a:satOff val="-10125"/>
              <a:lumOff val="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When the full-box reaches the piston location, a sensor detects this and sends a signal to stop the conveyor carrying the box. </a:t>
          </a:r>
        </a:p>
      </dsp:txBody>
      <dsp:txXfrm>
        <a:off x="7468018" y="1825731"/>
        <a:ext cx="1333683" cy="1698863"/>
      </dsp:txXfrm>
    </dsp:sp>
    <dsp:sp modelId="{4E072E6C-9AFE-45A9-BED2-8EC963DF1756}">
      <dsp:nvSpPr>
        <dsp:cNvPr id="0" name=""/>
        <dsp:cNvSpPr/>
      </dsp:nvSpPr>
      <dsp:spPr>
        <a:xfrm>
          <a:off x="8949888" y="1120155"/>
          <a:ext cx="1333774" cy="72"/>
        </a:xfrm>
        <a:prstGeom prst="rect">
          <a:avLst/>
        </a:prstGeom>
        <a:solidFill>
          <a:schemeClr val="accent5">
            <a:tint val="40000"/>
            <a:alpha val="90000"/>
            <a:hueOff val="-2965090"/>
            <a:satOff val="-10721"/>
            <a:lumOff val="72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965090"/>
              <a:satOff val="-10721"/>
              <a:lumOff val="7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A4A3D1-412E-4E6B-93FC-2676BBFFB4E3}">
      <dsp:nvSpPr>
        <dsp:cNvPr id="0" name=""/>
        <dsp:cNvSpPr/>
      </dsp:nvSpPr>
      <dsp:spPr>
        <a:xfrm>
          <a:off x="10319230" y="1070351"/>
          <a:ext cx="68170" cy="12816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129817"/>
            <a:satOff val="-11317"/>
            <a:lumOff val="7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129817"/>
              <a:satOff val="-11317"/>
              <a:lumOff val="7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0AE48-B748-4E95-96E8-D3DFECD69225}">
      <dsp:nvSpPr>
        <dsp:cNvPr id="0" name=""/>
        <dsp:cNvSpPr/>
      </dsp:nvSpPr>
      <dsp:spPr>
        <a:xfrm>
          <a:off x="9343577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2835906"/>
                <a:satOff val="-15231"/>
                <a:lumOff val="52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35906"/>
                <a:satOff val="-15231"/>
                <a:lumOff val="52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835906"/>
              <a:satOff val="-15231"/>
              <a:lumOff val="521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</a:t>
          </a:r>
        </a:p>
      </dsp:txBody>
      <dsp:txXfrm>
        <a:off x="9423595" y="927011"/>
        <a:ext cx="386360" cy="386360"/>
      </dsp:txXfrm>
    </dsp:sp>
    <dsp:sp modelId="{D4BBEF7C-AF09-4ABB-8A90-890B224A2E22}">
      <dsp:nvSpPr>
        <dsp:cNvPr id="0" name=""/>
        <dsp:cNvSpPr/>
      </dsp:nvSpPr>
      <dsp:spPr>
        <a:xfrm>
          <a:off x="8949888" y="1558994"/>
          <a:ext cx="133377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294544"/>
            <a:satOff val="-11912"/>
            <a:lumOff val="80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294544"/>
              <a:satOff val="-11912"/>
              <a:lumOff val="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10" tIns="165100" rIns="10521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Then the box is pushed to the wrapping conveyor by the piston.</a:t>
          </a:r>
        </a:p>
      </dsp:txBody>
      <dsp:txXfrm>
        <a:off x="8949888" y="1825749"/>
        <a:ext cx="1333774" cy="1698845"/>
      </dsp:txXfrm>
    </dsp:sp>
    <dsp:sp modelId="{15207274-C7F7-4311-B37A-594D0C80577C}">
      <dsp:nvSpPr>
        <dsp:cNvPr id="0" name=""/>
        <dsp:cNvSpPr/>
      </dsp:nvSpPr>
      <dsp:spPr>
        <a:xfrm>
          <a:off x="10431860" y="1120155"/>
          <a:ext cx="666841" cy="72"/>
        </a:xfrm>
        <a:prstGeom prst="rect">
          <a:avLst/>
        </a:prstGeom>
        <a:solidFill>
          <a:schemeClr val="accent5">
            <a:tint val="40000"/>
            <a:alpha val="90000"/>
            <a:hueOff val="-3459272"/>
            <a:satOff val="-12508"/>
            <a:lumOff val="84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459272"/>
              <a:satOff val="-12508"/>
              <a:lumOff val="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D7320-D1A6-4EAC-9F5E-078ED0E782D3}">
      <dsp:nvSpPr>
        <dsp:cNvPr id="0" name=""/>
        <dsp:cNvSpPr/>
      </dsp:nvSpPr>
      <dsp:spPr>
        <a:xfrm>
          <a:off x="10825503" y="846993"/>
          <a:ext cx="546396" cy="546396"/>
        </a:xfrm>
        <a:prstGeom prst="ellipse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3" tIns="21203" rIns="21203" bIns="2120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10905521" y="927011"/>
        <a:ext cx="386360" cy="386360"/>
      </dsp:txXfrm>
    </dsp:sp>
    <dsp:sp modelId="{8CE58DB4-1313-49D6-AE08-4AF6808673C6}">
      <dsp:nvSpPr>
        <dsp:cNvPr id="0" name=""/>
        <dsp:cNvSpPr/>
      </dsp:nvSpPr>
      <dsp:spPr>
        <a:xfrm>
          <a:off x="10431860" y="1558994"/>
          <a:ext cx="13336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5202" tIns="165100" rIns="10520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Go back to point 1</a:t>
          </a:r>
        </a:p>
      </dsp:txBody>
      <dsp:txXfrm>
        <a:off x="10431860" y="1825731"/>
        <a:ext cx="1333683" cy="169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8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478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1554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6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5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631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2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8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7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5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29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E69-9BA8-4E00-9B72-FB27AF1F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4200"/>
              <a:t>Cyber Physical Systems Project</a:t>
            </a:r>
            <a:br>
              <a:rPr lang="en-US" sz="4200"/>
            </a:br>
            <a:r>
              <a:rPr lang="en-US" sz="4200"/>
              <a:t> </a:t>
            </a:r>
            <a:br>
              <a:rPr lang="en-US" sz="4200"/>
            </a:br>
            <a:r>
              <a:rPr lang="en-US" sz="4200"/>
              <a:t>Products Packing Production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99B0-F38D-4AC8-9DB1-0E62B30A4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30892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0DD9-31CE-43B1-86FD-D1A33A01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/>
              <a:t>Project description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56EC6B-2CDC-4F5C-8EE2-71D4C1AF6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814761"/>
              </p:ext>
            </p:extLst>
          </p:nvPr>
        </p:nvGraphicFramePr>
        <p:xfrm>
          <a:off x="4222706" y="198120"/>
          <a:ext cx="7827755" cy="644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540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0BA2-7BF8-4601-BD5F-9B4CFC26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made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5AC63B-667E-454C-94F4-8BCFB611E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36761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4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738-9CD6-4FB6-A344-84B7B46F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C875AD05-2061-44B9-8790-BF2D2B56A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212811"/>
              </p:ext>
            </p:extLst>
          </p:nvPr>
        </p:nvGraphicFramePr>
        <p:xfrm>
          <a:off x="112735" y="1966586"/>
          <a:ext cx="11924778" cy="437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4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5221-959B-4DA0-A900-4E4D57E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discrete event system modeling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60E-4C7F-45E5-9EF0-A6091139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 simplicity we chose State chart representation so that we can model the system on Simulink using the built in tools in Simulink.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C757-2873-4B0F-A1DA-037904B2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360"/>
            <a:ext cx="9905998" cy="1478570"/>
          </a:xfrm>
        </p:spPr>
        <p:txBody>
          <a:bodyPr/>
          <a:lstStyle/>
          <a:p>
            <a:r>
              <a:rPr lang="en-US"/>
              <a:t>Simulink Model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9ED293-B438-43E6-81EB-D3AD5824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930"/>
            <a:ext cx="12191999" cy="51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8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DC757-2873-4B0F-A1DA-037904B2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MATLAB function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FC4B6A-31F3-4E02-89EA-5EA522A0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14462"/>
            <a:ext cx="6112382" cy="36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34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C757-2873-4B0F-A1DA-037904B2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360"/>
            <a:ext cx="9905998" cy="1478570"/>
          </a:xfrm>
        </p:spPr>
        <p:txBody>
          <a:bodyPr/>
          <a:lstStyle/>
          <a:p>
            <a:r>
              <a:rPr lang="en-US" dirty="0"/>
              <a:t>Simulink Model</a:t>
            </a:r>
          </a:p>
        </p:txBody>
      </p:sp>
      <p:pic>
        <p:nvPicPr>
          <p:cNvPr id="4" name="Content Placeholder 3" descr="A close up of a whiteboard&#10;&#10;Description automatically generated">
            <a:extLst>
              <a:ext uri="{FF2B5EF4-FFF2-40B4-BE49-F238E27FC236}">
                <a16:creationId xmlns:a16="http://schemas.microsoft.com/office/drawing/2014/main" id="{CEC3D2AC-0A68-45DB-8FD0-036479B2A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3453"/>
            <a:ext cx="12191999" cy="5444547"/>
          </a:xfrm>
        </p:spPr>
      </p:pic>
    </p:spTree>
    <p:extLst>
      <p:ext uri="{BB962C8B-B14F-4D97-AF65-F5344CB8AC3E}">
        <p14:creationId xmlns:p14="http://schemas.microsoft.com/office/powerpoint/2010/main" val="50399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2A7-AB8F-49C9-8B74-763093A5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Send">
            <a:extLst>
              <a:ext uri="{FF2B5EF4-FFF2-40B4-BE49-F238E27FC236}">
                <a16:creationId xmlns:a16="http://schemas.microsoft.com/office/drawing/2014/main" id="{5BF47018-AFE3-4BC5-9FAD-4CDCE6A6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639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121</TotalTime>
  <Words>358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Cyber Physical Systems Project   Products Packing Production Line</vt:lpstr>
      <vt:lpstr>Project description </vt:lpstr>
      <vt:lpstr>Assumptions made</vt:lpstr>
      <vt:lpstr>Methodology</vt:lpstr>
      <vt:lpstr>discrete event system modeling technique</vt:lpstr>
      <vt:lpstr>Simulink Model</vt:lpstr>
      <vt:lpstr>MATLAB function</vt:lpstr>
      <vt:lpstr>Simulink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Physical Systems Project   Products Packing Production Line</dc:title>
  <dc:creator>ziyad abouelenin</dc:creator>
  <cp:lastModifiedBy>ziyad abouelenin</cp:lastModifiedBy>
  <cp:revision>12</cp:revision>
  <dcterms:created xsi:type="dcterms:W3CDTF">2019-02-25T20:40:25Z</dcterms:created>
  <dcterms:modified xsi:type="dcterms:W3CDTF">2019-02-25T23:24:12Z</dcterms:modified>
</cp:coreProperties>
</file>