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72026" autoAdjust="0"/>
  </p:normalViewPr>
  <p:slideViewPr>
    <p:cSldViewPr snapToGrid="0">
      <p:cViewPr varScale="1">
        <p:scale>
          <a:sx n="78" d="100"/>
          <a:sy n="78" d="100"/>
        </p:scale>
        <p:origin x="15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219c16c9b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219c16c9b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219c16c9b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219c16c9b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219c16c9b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219c16c9b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219c16c9b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219c16c9b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2269935b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2269935b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2344dde3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2344dde3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Schimansky/CustomTkin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SkyJourney Booker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Bastien PINA</a:t>
            </a:r>
            <a:br>
              <a:rPr lang="fr"/>
            </a:br>
            <a:r>
              <a:rPr lang="fr"/>
              <a:t>Ziyad AMZIL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583425" y="1529275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SUMMARY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2406925" y="2478450"/>
            <a:ext cx="4945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-Class Diagram</a:t>
            </a:r>
            <a:br>
              <a:rPr lang="fr" sz="1800">
                <a:latin typeface="Nunito"/>
                <a:ea typeface="Nunito"/>
                <a:cs typeface="Nunito"/>
                <a:sym typeface="Nunito"/>
              </a:rPr>
            </a:br>
            <a:r>
              <a:rPr lang="fr" sz="1800">
                <a:latin typeface="Nunito"/>
                <a:ea typeface="Nunito"/>
                <a:cs typeface="Nunito"/>
                <a:sym typeface="Nunito"/>
              </a:rPr>
              <a:t>-Database Design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-GUI screen samples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-Review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latin typeface="Nunito"/>
                <a:ea typeface="Nunito"/>
                <a:cs typeface="Nunito"/>
                <a:sym typeface="Nunito"/>
              </a:rPr>
              <a:t>Class Diagram</a:t>
            </a:r>
            <a:endParaRPr sz="37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625" y="1245075"/>
            <a:ext cx="7260750" cy="36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latin typeface="Nunito"/>
                <a:ea typeface="Nunito"/>
                <a:cs typeface="Nunito"/>
                <a:sym typeface="Nunito"/>
              </a:rPr>
              <a:t>Database Design</a:t>
            </a:r>
            <a:endParaRPr sz="3100"/>
          </a:p>
        </p:txBody>
      </p:sp>
      <p:pic>
        <p:nvPicPr>
          <p:cNvPr id="5" name="Image 4" descr="Une image contenant capture d’écran, noir, Rectangle, conception&#10;&#10;Description générée automatiquement">
            <a:extLst>
              <a:ext uri="{FF2B5EF4-FFF2-40B4-BE49-F238E27FC236}">
                <a16:creationId xmlns:a16="http://schemas.microsoft.com/office/drawing/2014/main" id="{BFC2E34C-F1DA-C564-7FC2-A3B281EDE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16" y="1800200"/>
            <a:ext cx="5915025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latin typeface="Nunito"/>
                <a:ea typeface="Nunito"/>
                <a:cs typeface="Nunito"/>
                <a:sym typeface="Nunito"/>
              </a:rPr>
              <a:t>GUI screen samples</a:t>
            </a:r>
            <a:endParaRPr sz="310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00" y="2571750"/>
            <a:ext cx="3121699" cy="165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3950" y="1759999"/>
            <a:ext cx="3371318" cy="17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5">
            <a:alphaModFix/>
          </a:blip>
          <a:srcRect l="5520" t="-10420" r="-5519" b="10420"/>
          <a:stretch/>
        </p:blipFill>
        <p:spPr>
          <a:xfrm>
            <a:off x="5439150" y="2571751"/>
            <a:ext cx="3371323" cy="1785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latin typeface="Nunito"/>
                <a:ea typeface="Nunito"/>
                <a:cs typeface="Nunito"/>
                <a:sym typeface="Nunito"/>
              </a:rPr>
              <a:t>Review of our project</a:t>
            </a:r>
            <a:endParaRPr sz="3100"/>
          </a:p>
        </p:txBody>
      </p:sp>
      <p:sp>
        <p:nvSpPr>
          <p:cNvPr id="165" name="Google Shape;165;p18"/>
          <p:cNvSpPr txBox="1"/>
          <p:nvPr/>
        </p:nvSpPr>
        <p:spPr>
          <a:xfrm>
            <a:off x="2300750" y="1709375"/>
            <a:ext cx="4923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-Optimisation of the code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-Code Structure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-Better use of the class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-Exception Handling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-Database Security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/>
              <a:t>Bibliographie</a:t>
            </a:r>
            <a:endParaRPr sz="3100"/>
          </a:p>
        </p:txBody>
      </p:sp>
      <p:sp>
        <p:nvSpPr>
          <p:cNvPr id="171" name="Google Shape;171;p19"/>
          <p:cNvSpPr txBox="1"/>
          <p:nvPr/>
        </p:nvSpPr>
        <p:spPr>
          <a:xfrm>
            <a:off x="2300750" y="1709375"/>
            <a:ext cx="4923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-https://customtkinter.tomschimansky.com/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fr" sz="16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https://github.com/TomSchimansky/CustomTkinter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-https://docs.python.org/3/library/index.html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Affichage à l'écran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Arial</vt:lpstr>
      <vt:lpstr>Lato</vt:lpstr>
      <vt:lpstr>Nunito</vt:lpstr>
      <vt:lpstr>Shift</vt:lpstr>
      <vt:lpstr>SkyJourney Booker</vt:lpstr>
      <vt:lpstr>SUMMARY</vt:lpstr>
      <vt:lpstr>Class Diagram</vt:lpstr>
      <vt:lpstr>Database Design</vt:lpstr>
      <vt:lpstr>GUI screen samples</vt:lpstr>
      <vt:lpstr>Review of our project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 Python</dc:title>
  <cp:lastModifiedBy>Ziyad AMZIL</cp:lastModifiedBy>
  <cp:revision>2</cp:revision>
  <dcterms:modified xsi:type="dcterms:W3CDTF">2023-12-04T22:19:05Z</dcterms:modified>
</cp:coreProperties>
</file>