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hyperlink" Target="https://ziyan-wang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ziyan-wang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Project 4 Q&amp;A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2021/06/10</a:t>
            </a:r>
            <a:endParaRPr lang="en-US" altLang="zh-CN"/>
          </a:p>
        </p:txBody>
      </p:sp>
      <p:pic>
        <p:nvPicPr>
          <p:cNvPr id="5" name="Picture 2" descr="https://raw.githubusercontent.com/ziyan-wang/ziyan-wang.github.io/master/icons/android-chrome-256x256.png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835" y="221609"/>
            <a:ext cx="791697" cy="7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hlinkClick r:id="rId1"/>
          </p:cNvPr>
          <p:cNvSpPr txBox="1"/>
          <p:nvPr/>
        </p:nvSpPr>
        <p:spPr>
          <a:xfrm>
            <a:off x="10986444" y="1013306"/>
            <a:ext cx="111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Ziyan</a:t>
            </a:r>
            <a:r>
              <a:rPr lang="en-US" altLang="zh-CN" sz="1050" dirty="0">
                <a:solidFill>
                  <a:srgbClr val="7030A0"/>
                </a:solidFill>
              </a:rPr>
              <a:t> Wang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Q: </a:t>
            </a:r>
            <a:r>
              <a:rPr lang="zh-CN" altLang="en-US"/>
              <a:t>生成的代码需要和标准输出一样吗？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A: </a:t>
            </a:r>
            <a:r>
              <a:rPr lang="zh-CN" altLang="en-US"/>
              <a:t>不需要，只要运行结果正确即可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0570" y="-139065"/>
            <a:ext cx="4383405" cy="2804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2557145"/>
            <a:ext cx="10088880" cy="41040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Q: </a:t>
            </a:r>
            <a:r>
              <a:rPr lang="zh-CN" altLang="en-US"/>
              <a:t>如何计算内存地址？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A: </a:t>
            </a:r>
            <a:r>
              <a:rPr lang="zh-CN" altLang="en-US"/>
              <a:t>以函数参数为例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4390" y="4296410"/>
            <a:ext cx="8749665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Q: </a:t>
            </a:r>
            <a:r>
              <a:rPr lang="zh-CN" altLang="en-US"/>
              <a:t>什么时候用</a:t>
            </a:r>
            <a:r>
              <a:rPr lang="en-US" altLang="zh-CN"/>
              <a:t>Branch</a:t>
            </a:r>
            <a:r>
              <a:rPr lang="zh-CN" altLang="en-US"/>
              <a:t>，什么时候用</a:t>
            </a:r>
            <a:r>
              <a:rPr lang="en-US" altLang="zh-CN"/>
              <a:t>Jump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A: Branch</a:t>
            </a:r>
            <a:r>
              <a:rPr lang="zh-CN" altLang="en-US"/>
              <a:t>是条件跳转，</a:t>
            </a:r>
            <a:r>
              <a:rPr lang="en-US" altLang="zh-CN"/>
              <a:t>Jump是</a:t>
            </a:r>
            <a:r>
              <a:rPr lang="zh-CN" altLang="en-US"/>
              <a:t>无条件跳转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2552700"/>
            <a:ext cx="7379335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4488815"/>
            <a:ext cx="7087235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Q: </a:t>
            </a:r>
            <a:r>
              <a:rPr lang="zh-CN" altLang="en-US"/>
              <a:t>如何处理循环语句？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7070" y="185420"/>
            <a:ext cx="4747260" cy="150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55" y="1997710"/>
            <a:ext cx="3216275" cy="148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" y="1997710"/>
            <a:ext cx="7535545" cy="4125595"/>
          </a:xfrm>
          <a:prstGeom prst="rect">
            <a:avLst/>
          </a:prstGeom>
        </p:spPr>
      </p:pic>
      <p:sp>
        <p:nvSpPr>
          <p:cNvPr id="12" name="右弧形箭头 11"/>
          <p:cNvSpPr/>
          <p:nvPr/>
        </p:nvSpPr>
        <p:spPr>
          <a:xfrm rot="1140000">
            <a:off x="8119110" y="3860165"/>
            <a:ext cx="730250" cy="16998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上弧形箭头 13"/>
          <p:cNvSpPr/>
          <p:nvPr/>
        </p:nvSpPr>
        <p:spPr>
          <a:xfrm rot="16200000">
            <a:off x="648335" y="3561715"/>
            <a:ext cx="2271395" cy="6489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862330"/>
          </a:xfrm>
        </p:spPr>
        <p:txBody>
          <a:bodyPr/>
          <a:p>
            <a:r>
              <a:rPr lang="en-US" altLang="zh-CN"/>
              <a:t>Q: </a:t>
            </a:r>
            <a:r>
              <a:rPr lang="zh-CN" altLang="en-US"/>
              <a:t>如何处理</a:t>
            </a:r>
            <a:r>
              <a:rPr lang="en-US" altLang="zh-CN"/>
              <a:t>if</a:t>
            </a:r>
            <a:r>
              <a:rPr lang="zh-CN" altLang="en-US"/>
              <a:t>语句？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945" y="365125"/>
            <a:ext cx="5520055" cy="2072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30" y="2865755"/>
            <a:ext cx="4603115" cy="2782570"/>
          </a:xfrm>
          <a:prstGeom prst="rect">
            <a:avLst/>
          </a:prstGeom>
        </p:spPr>
      </p:pic>
      <p:pic>
        <p:nvPicPr>
          <p:cNvPr id="9" name="图片 8" descr="截屏2021-06-10 下午4.58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69315"/>
            <a:ext cx="5920740" cy="5883910"/>
          </a:xfrm>
          <a:prstGeom prst="rect">
            <a:avLst/>
          </a:prstGeom>
        </p:spPr>
      </p:pic>
      <p:sp>
        <p:nvSpPr>
          <p:cNvPr id="12" name="右弧形箭头 11"/>
          <p:cNvSpPr/>
          <p:nvPr/>
        </p:nvSpPr>
        <p:spPr>
          <a:xfrm rot="420000">
            <a:off x="5970270" y="3327400"/>
            <a:ext cx="1165225" cy="3204845"/>
          </a:xfrm>
          <a:prstGeom prst="curvedLeftArrow">
            <a:avLst>
              <a:gd name="adj1" fmla="val 16446"/>
              <a:gd name="adj2" fmla="val 50000"/>
              <a:gd name="adj3" fmla="val 20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840000">
            <a:off x="6003290" y="4497705"/>
            <a:ext cx="779145" cy="1946275"/>
          </a:xfrm>
          <a:prstGeom prst="curvedLeftArrow">
            <a:avLst>
              <a:gd name="adj1" fmla="val 25000"/>
              <a:gd name="adj2" fmla="val 50000"/>
              <a:gd name="adj3" fmla="val 28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左弧形箭头 10"/>
          <p:cNvSpPr/>
          <p:nvPr/>
        </p:nvSpPr>
        <p:spPr>
          <a:xfrm>
            <a:off x="1676400" y="4087495"/>
            <a:ext cx="312420" cy="6940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2" descr="https://raw.githubusercontent.com/ziyan-wang/ziyan-wang.github.io/master/icons/android-chrome-256x256.png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835" y="221609"/>
            <a:ext cx="791697" cy="7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hlinkClick r:id="rId1"/>
          </p:cNvPr>
          <p:cNvSpPr txBox="1"/>
          <p:nvPr/>
        </p:nvSpPr>
        <p:spPr>
          <a:xfrm>
            <a:off x="10986444" y="1013306"/>
            <a:ext cx="111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Ziyan</a:t>
            </a:r>
            <a:r>
              <a:rPr lang="en-US" altLang="zh-CN" sz="1050" dirty="0">
                <a:solidFill>
                  <a:srgbClr val="7030A0"/>
                </a:solidFill>
              </a:rPr>
              <a:t> Wang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表格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lonelyenvoy</dc:creator>
  <cp:lastModifiedBy>lonelyenvoy</cp:lastModifiedBy>
  <cp:revision>10</cp:revision>
  <dcterms:created xsi:type="dcterms:W3CDTF">2021-06-10T09:09:56Z</dcterms:created>
  <dcterms:modified xsi:type="dcterms:W3CDTF">2021-06-10T09:09:56Z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