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20688"/>
            <a:ext cx="734481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实验报告打印装订：</a:t>
            </a:r>
            <a:endParaRPr lang="en-US" altLang="zh-CN" sz="2800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个封面，不要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个封面装订几个实验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、封面记得注明课程名称：</a:t>
            </a:r>
            <a:r>
              <a:rPr lang="zh-CN" altLang="en-US" b="1" dirty="0" smtClean="0"/>
              <a:t>面向对象程序设计</a:t>
            </a:r>
            <a:endParaRPr lang="en-US" altLang="zh-CN" b="1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双面打印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、实验报告要订起来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、学号、班级等相关信息要填写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、排版要工整，注意字体大小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不要使用很大的字体，免得增加装订厚度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、行间距等，排版紧凑。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、每题需要贴</a:t>
            </a:r>
            <a:r>
              <a:rPr lang="zh-CN" altLang="en-US" b="1" dirty="0" smtClean="0"/>
              <a:t>源代码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运行结果截图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32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" y="839327"/>
            <a:ext cx="4629995" cy="60186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69" y="839326"/>
            <a:ext cx="4514005" cy="60186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1760" y="265482"/>
            <a:ext cx="40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                   实验报告样例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23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0"/>
            <a:ext cx="51435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900608" y="2420888"/>
            <a:ext cx="40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                   实验报告样例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69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756592" y="3065420"/>
            <a:ext cx="40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                   实验报告样例 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752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108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jszx</cp:lastModifiedBy>
  <cp:revision>8</cp:revision>
  <dcterms:created xsi:type="dcterms:W3CDTF">2019-10-22T05:34:24Z</dcterms:created>
  <dcterms:modified xsi:type="dcterms:W3CDTF">2021-10-21T03:31:28Z</dcterms:modified>
</cp:coreProperties>
</file>