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-21474825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0" y="829945"/>
            <a:ext cx="5871845" cy="3382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960" y="4026535"/>
            <a:ext cx="929640" cy="2491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5" y="295275"/>
            <a:ext cx="4977130" cy="36055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327765" y="3429000"/>
            <a:ext cx="5994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OUT1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37710" y="1397000"/>
            <a:ext cx="599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IR3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83050" y="2373630"/>
            <a:ext cx="1019810" cy="568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56685" y="2712085"/>
            <a:ext cx="1151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1.19318MHz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739640" y="4984750"/>
            <a:ext cx="35179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9" idx="3"/>
          </p:cNvCxnSpPr>
          <p:nvPr/>
        </p:nvCxnSpPr>
        <p:spPr>
          <a:xfrm flipV="1">
            <a:off x="5101590" y="2658110"/>
            <a:ext cx="1270" cy="23164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3"/>
          </p:cNvCxnSpPr>
          <p:nvPr/>
        </p:nvCxnSpPr>
        <p:spPr>
          <a:xfrm flipH="1" flipV="1">
            <a:off x="3575050" y="2644775"/>
            <a:ext cx="1527810" cy="1333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717540" y="4827905"/>
            <a:ext cx="589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PB1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18225" y="4636770"/>
            <a:ext cx="86042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74S08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7498715" y="4635500"/>
            <a:ext cx="96139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扬声器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564890" y="2494280"/>
            <a:ext cx="2068830" cy="101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5623560" y="2504440"/>
            <a:ext cx="10160" cy="21888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5603240" y="4673600"/>
            <a:ext cx="542925" cy="95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649470" y="4874260"/>
            <a:ext cx="15563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6" idx="3"/>
            <a:endCxn id="17" idx="1"/>
          </p:cNvCxnSpPr>
          <p:nvPr/>
        </p:nvCxnSpPr>
        <p:spPr>
          <a:xfrm flipV="1">
            <a:off x="6978650" y="4819650"/>
            <a:ext cx="520065" cy="12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rcRect l="16466"/>
          <a:stretch>
            <a:fillRect/>
          </a:stretch>
        </p:blipFill>
        <p:spPr>
          <a:xfrm>
            <a:off x="4669790" y="5135880"/>
            <a:ext cx="1630045" cy="130619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49555" y="1866265"/>
            <a:ext cx="77851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385" y="5179060"/>
            <a:ext cx="290830" cy="12249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16600" y="6309360"/>
            <a:ext cx="1104900" cy="1708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57775" y="611505"/>
            <a:ext cx="20764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64000" y="2606675"/>
            <a:ext cx="40640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用指令方式设置8259中断向量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89425" y="1470660"/>
            <a:ext cx="361251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实现键盘输入倒计时时间，转换后保存在变量time中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98085" y="4324985"/>
            <a:ext cx="21964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8255</a:t>
            </a:r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998085" y="5184140"/>
            <a:ext cx="21964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8253</a:t>
            </a:r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53255" y="6043295"/>
            <a:ext cx="328612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延时，等待中断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998085" y="3465830"/>
            <a:ext cx="21964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8259</a:t>
            </a:r>
            <a:r>
              <a:rPr lang="zh-CN" altLang="en-US"/>
              <a:t>初始化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4" idx="2"/>
          </p:cNvCxnSpPr>
          <p:nvPr/>
        </p:nvCxnSpPr>
        <p:spPr>
          <a:xfrm>
            <a:off x="6096000" y="979805"/>
            <a:ext cx="9525" cy="5054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5" idx="0"/>
          </p:cNvCxnSpPr>
          <p:nvPr/>
        </p:nvCxnSpPr>
        <p:spPr>
          <a:xfrm>
            <a:off x="6096000" y="2115820"/>
            <a:ext cx="0" cy="4908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10" idx="0"/>
          </p:cNvCxnSpPr>
          <p:nvPr/>
        </p:nvCxnSpPr>
        <p:spPr>
          <a:xfrm>
            <a:off x="6096000" y="2974975"/>
            <a:ext cx="635" cy="4908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2"/>
          </p:cNvCxnSpPr>
          <p:nvPr/>
        </p:nvCxnSpPr>
        <p:spPr>
          <a:xfrm flipH="1">
            <a:off x="6095365" y="3834130"/>
            <a:ext cx="1270" cy="4832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>
            <a:off x="6096635" y="4693285"/>
            <a:ext cx="0" cy="4908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  <a:endCxn id="9" idx="0"/>
          </p:cNvCxnSpPr>
          <p:nvPr/>
        </p:nvCxnSpPr>
        <p:spPr>
          <a:xfrm>
            <a:off x="6096635" y="5552440"/>
            <a:ext cx="0" cy="4908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57775" y="297180"/>
            <a:ext cx="20764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57775" y="1635125"/>
            <a:ext cx="20764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倒计时减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057775" y="937260"/>
            <a:ext cx="207708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关中断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16450" y="3029585"/>
            <a:ext cx="294830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/>
              <a:t>指向8255A口，控制七段数码管显示倒计时</a:t>
            </a:r>
            <a:endParaRPr lang="zh-CN"/>
          </a:p>
        </p:txBody>
      </p:sp>
      <p:sp>
        <p:nvSpPr>
          <p:cNvPr id="8" name="文本框 7"/>
          <p:cNvSpPr txBox="1"/>
          <p:nvPr/>
        </p:nvSpPr>
        <p:spPr>
          <a:xfrm>
            <a:off x="4616450" y="4022090"/>
            <a:ext cx="294767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>
                <a:sym typeface="+mn-ea"/>
              </a:rPr>
              <a:t>判断所剩时间是否为</a:t>
            </a:r>
            <a:r>
              <a:rPr lang="en-US" altLang="zh-CN">
                <a:sym typeface="+mn-ea"/>
              </a:rPr>
              <a:t>0</a:t>
            </a:r>
            <a:endParaRPr lang="en-US" altLang="zh-CN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15815" y="2332355"/>
            <a:ext cx="294767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/>
              <a:t>判断所剩时间是否</a:t>
            </a:r>
            <a:r>
              <a:rPr lang="en-US" altLang="zh-CN"/>
              <a:t>≤9s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6" idx="2"/>
            <a:endCxn id="5" idx="0"/>
          </p:cNvCxnSpPr>
          <p:nvPr/>
        </p:nvCxnSpPr>
        <p:spPr>
          <a:xfrm flipH="1">
            <a:off x="6096000" y="1305560"/>
            <a:ext cx="635" cy="329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10" idx="0"/>
          </p:cNvCxnSpPr>
          <p:nvPr/>
        </p:nvCxnSpPr>
        <p:spPr>
          <a:xfrm flipH="1">
            <a:off x="6089650" y="2003425"/>
            <a:ext cx="6350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17085" y="4739005"/>
            <a:ext cx="294767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>
                <a:sym typeface="+mn-ea"/>
              </a:rPr>
              <a:t>调用子程序</a:t>
            </a:r>
            <a:r>
              <a:rPr lang="en-US" altLang="zh-CN">
                <a:sym typeface="+mn-ea"/>
              </a:rPr>
              <a:t>SUB2</a:t>
            </a:r>
            <a:r>
              <a:rPr lang="zh-CN">
                <a:sym typeface="+mn-ea"/>
              </a:rPr>
              <a:t>，控制扬声器发声</a:t>
            </a:r>
            <a:endParaRPr lang="zh-CN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57775" y="5704205"/>
            <a:ext cx="20764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结束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649335" y="5702300"/>
            <a:ext cx="20764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中断返回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423275" y="4022090"/>
            <a:ext cx="252857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用EOI命令结束中断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649335" y="4877435"/>
            <a:ext cx="20764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开中断</a:t>
            </a:r>
            <a:endParaRPr lang="zh-CN" altLang="en-US"/>
          </a:p>
        </p:txBody>
      </p:sp>
      <p:cxnSp>
        <p:nvCxnSpPr>
          <p:cNvPr id="25" name="直接箭头连接符 24"/>
          <p:cNvCxnSpPr>
            <a:stCxn id="4" idx="2"/>
            <a:endCxn id="6" idx="0"/>
          </p:cNvCxnSpPr>
          <p:nvPr/>
        </p:nvCxnSpPr>
        <p:spPr>
          <a:xfrm>
            <a:off x="6096000" y="665480"/>
            <a:ext cx="635" cy="2717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2"/>
            <a:endCxn id="7" idx="0"/>
          </p:cNvCxnSpPr>
          <p:nvPr/>
        </p:nvCxnSpPr>
        <p:spPr>
          <a:xfrm>
            <a:off x="6089650" y="2700655"/>
            <a:ext cx="1270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2"/>
            <a:endCxn id="8" idx="0"/>
          </p:cNvCxnSpPr>
          <p:nvPr/>
        </p:nvCxnSpPr>
        <p:spPr>
          <a:xfrm flipH="1">
            <a:off x="6090285" y="3674745"/>
            <a:ext cx="635" cy="3473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2"/>
            <a:endCxn id="9" idx="0"/>
          </p:cNvCxnSpPr>
          <p:nvPr/>
        </p:nvCxnSpPr>
        <p:spPr>
          <a:xfrm>
            <a:off x="6090285" y="4390390"/>
            <a:ext cx="635" cy="3486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2"/>
            <a:endCxn id="18" idx="0"/>
          </p:cNvCxnSpPr>
          <p:nvPr/>
        </p:nvCxnSpPr>
        <p:spPr>
          <a:xfrm>
            <a:off x="6090920" y="5384165"/>
            <a:ext cx="5080" cy="3200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2"/>
            <a:endCxn id="24" idx="0"/>
          </p:cNvCxnSpPr>
          <p:nvPr/>
        </p:nvCxnSpPr>
        <p:spPr>
          <a:xfrm>
            <a:off x="9687560" y="4390390"/>
            <a:ext cx="0" cy="4870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4" idx="2"/>
            <a:endCxn id="20" idx="0"/>
          </p:cNvCxnSpPr>
          <p:nvPr/>
        </p:nvCxnSpPr>
        <p:spPr>
          <a:xfrm>
            <a:off x="9687560" y="5245735"/>
            <a:ext cx="0" cy="456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0" idx="3"/>
            <a:endCxn id="23" idx="0"/>
          </p:cNvCxnSpPr>
          <p:nvPr/>
        </p:nvCxnSpPr>
        <p:spPr>
          <a:xfrm>
            <a:off x="7563485" y="2516505"/>
            <a:ext cx="2124075" cy="150558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8" idx="3"/>
            <a:endCxn id="23" idx="1"/>
          </p:cNvCxnSpPr>
          <p:nvPr/>
        </p:nvCxnSpPr>
        <p:spPr>
          <a:xfrm>
            <a:off x="7564120" y="4206240"/>
            <a:ext cx="8591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695565" y="2148205"/>
            <a:ext cx="489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6096635" y="4390390"/>
            <a:ext cx="489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Yes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6096635" y="2660015"/>
            <a:ext cx="489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Yes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7695565" y="3827145"/>
            <a:ext cx="489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YxMzllMzRhOTA2YmEzZGY4Zjg5MDkwNGU0Yjc1OGQifQ=="/>
  <p:tag name="KSO_WPP_MARK_KEY" val="b9daf600-520f-49df-ba3c-49d64ea4f6f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WPS 演示</Application>
  <PresentationFormat>宽屏</PresentationFormat>
  <Paragraphs>56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小猫儿乖乖</cp:lastModifiedBy>
  <cp:revision>44</cp:revision>
  <dcterms:created xsi:type="dcterms:W3CDTF">2022-12-11T10:29:00Z</dcterms:created>
  <dcterms:modified xsi:type="dcterms:W3CDTF">2022-12-14T11:35:57Z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52716F7EB4314B0B946F6860427A29AD</vt:lpwstr>
  </property>
  <property fmtid="{D5CDD505-2E9C-101B-9397-08002B2CF9AE}" pid="3" name="KSOProductBuildVer">
    <vt:lpwstr>2052-11.1.0.12980</vt:lpwstr>
  </property>
</Properties>
</file>