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61" r:id="rId4"/>
    <p:sldId id="257" r:id="rId5"/>
    <p:sldId id="258" r:id="rId6"/>
    <p:sldId id="262" r:id="rId7"/>
    <p:sldId id="259" r:id="rId8"/>
    <p:sldId id="260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8/4/2007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8/4/2007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8/4/2007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8/4/2007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mniLogoSt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753076"/>
            <a:ext cx="7619048" cy="3809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The</a:t>
            </a:r>
            <a:r>
              <a:rPr lang="en-US" b="1" dirty="0" smtClean="0">
                <a:latin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</a:rPr>
              <a:t>Problem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How can we use new technology to improve language learning?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How can we connect students learning languages?</a:t>
            </a:r>
          </a:p>
          <a:p>
            <a:r>
              <a:rPr lang="en-US" dirty="0" smtClean="0">
                <a:latin typeface="Calibri" pitchFamily="34" charset="0"/>
              </a:rPr>
              <a:t>How can we get students interested in educational systems?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How can we use successful technology to accomplish this?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Omni?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learning social network</a:t>
            </a:r>
          </a:p>
          <a:p>
            <a:r>
              <a:rPr lang="en-US" dirty="0" smtClean="0"/>
              <a:t>Builds off of the success of social networking</a:t>
            </a:r>
          </a:p>
          <a:p>
            <a:r>
              <a:rPr lang="en-US" dirty="0" smtClean="0"/>
              <a:t>Connects language students globally</a:t>
            </a:r>
          </a:p>
          <a:p>
            <a:r>
              <a:rPr lang="en-US" dirty="0" smtClean="0"/>
              <a:t>Brings language tools to the users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/>
          <a:lstStyle/>
          <a:p>
            <a:r>
              <a:rPr smtClean="0"/>
              <a:t>Demonstration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8" name="Content Placeholder 7" descr="Architec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295400"/>
            <a:ext cx="5181600" cy="52595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Educational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classroom</a:t>
            </a:r>
          </a:p>
          <a:p>
            <a:pPr lvl="1"/>
            <a:r>
              <a:rPr lang="en-US" dirty="0" smtClean="0"/>
              <a:t>Conversation partners</a:t>
            </a:r>
          </a:p>
          <a:p>
            <a:pPr lvl="1"/>
            <a:r>
              <a:rPr lang="en-US" dirty="0" smtClean="0"/>
              <a:t>Exercises with real world applications</a:t>
            </a:r>
          </a:p>
          <a:p>
            <a:r>
              <a:rPr lang="en-US" dirty="0" smtClean="0"/>
              <a:t>Connects language departments</a:t>
            </a:r>
          </a:p>
          <a:p>
            <a:r>
              <a:rPr lang="en-US" dirty="0" smtClean="0"/>
              <a:t>For </a:t>
            </a:r>
            <a:r>
              <a:rPr lang="en-US" dirty="0" smtClean="0"/>
              <a:t>a</a:t>
            </a:r>
            <a:r>
              <a:rPr lang="en-US" dirty="0" smtClean="0"/>
              <a:t>ll students</a:t>
            </a:r>
          </a:p>
          <a:p>
            <a:pPr lvl="1"/>
            <a:r>
              <a:rPr lang="en-US" dirty="0" smtClean="0"/>
              <a:t>Developing connections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Advertising driven</a:t>
            </a:r>
          </a:p>
          <a:p>
            <a:r>
              <a:rPr lang="en-US" dirty="0" smtClean="0"/>
              <a:t>User reward system</a:t>
            </a:r>
          </a:p>
          <a:p>
            <a:pPr lvl="1"/>
            <a:r>
              <a:rPr lang="en-US" dirty="0" smtClean="0"/>
              <a:t>Broadens advertiser’s exposure</a:t>
            </a:r>
          </a:p>
          <a:p>
            <a:pPr lvl="1"/>
            <a:r>
              <a:rPr lang="en-US" dirty="0" smtClean="0"/>
              <a:t>Provides translator incentives</a:t>
            </a:r>
          </a:p>
          <a:p>
            <a:pPr lvl="1"/>
            <a:r>
              <a:rPr lang="en-US" dirty="0" smtClean="0"/>
              <a:t>Matches web service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groups</a:t>
            </a:r>
          </a:p>
          <a:p>
            <a:r>
              <a:rPr lang="en-US" dirty="0" smtClean="0"/>
              <a:t>Other types of social networks</a:t>
            </a:r>
          </a:p>
          <a:p>
            <a:pPr lvl="1"/>
            <a:r>
              <a:rPr lang="en-US" dirty="0" smtClean="0"/>
              <a:t>Blogs, Wiki, IM</a:t>
            </a:r>
          </a:p>
          <a:p>
            <a:r>
              <a:rPr lang="en-US" dirty="0" smtClean="0"/>
              <a:t>Benefiting from gathered translation data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Make the world a smaller place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mniLogoSt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753076"/>
            <a:ext cx="7619048" cy="3809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Custom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38AC8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ustom 1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156</TotalTime>
  <Words>131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Technic</vt:lpstr>
      <vt:lpstr>Slide 1</vt:lpstr>
      <vt:lpstr>The Problem</vt:lpstr>
      <vt:lpstr>What is Omni?</vt:lpstr>
      <vt:lpstr>Demonstration</vt:lpstr>
      <vt:lpstr>Architecture</vt:lpstr>
      <vt:lpstr>Educational Application</vt:lpstr>
      <vt:lpstr>Business Plan</vt:lpstr>
      <vt:lpstr>The Future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Brian</dc:creator>
  <cp:lastModifiedBy>Brian Thomas</cp:lastModifiedBy>
  <cp:revision>18</cp:revision>
  <dcterms:created xsi:type="dcterms:W3CDTF">2006-08-16T00:00:00Z</dcterms:created>
  <dcterms:modified xsi:type="dcterms:W3CDTF">2007-08-05T00:16:51Z</dcterms:modified>
</cp:coreProperties>
</file>