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0" r:id="rId2"/>
    <p:sldId id="258" r:id="rId3"/>
    <p:sldId id="259" r:id="rId4"/>
    <p:sldId id="263" r:id="rId5"/>
    <p:sldId id="261" r:id="rId6"/>
    <p:sldId id="262" r:id="rId7"/>
    <p:sldId id="266" r:id="rId8"/>
    <p:sldId id="264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4198"/>
  </p:normalViewPr>
  <p:slideViewPr>
    <p:cSldViewPr snapToGrid="0">
      <p:cViewPr varScale="1">
        <p:scale>
          <a:sx n="82" d="100"/>
          <a:sy n="82" d="100"/>
        </p:scale>
        <p:origin x="1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50BF2-4EDC-3643-BFE4-304955EB78A9}" type="doc">
      <dgm:prSet loTypeId="urn:microsoft.com/office/officeart/2005/8/layout/hierarchy1" loCatId="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7E11EADB-E5B2-F942-8E93-21D321CB79C1}">
      <dgm:prSet phldrT="[Text]"/>
      <dgm:spPr/>
      <dgm:t>
        <a:bodyPr/>
        <a:lstStyle/>
        <a:p>
          <a:r>
            <a:rPr lang="en-US" dirty="0"/>
            <a:t>Address systematicity</a:t>
          </a:r>
        </a:p>
      </dgm:t>
    </dgm:pt>
    <dgm:pt modelId="{9F84E320-0B0A-394A-ACFD-FF8CE7D31195}" type="parTrans" cxnId="{F3164CE0-DFFE-4D46-B1EE-56698FBB9FD7}">
      <dgm:prSet/>
      <dgm:spPr/>
      <dgm:t>
        <a:bodyPr/>
        <a:lstStyle/>
        <a:p>
          <a:endParaRPr lang="en-US"/>
        </a:p>
      </dgm:t>
    </dgm:pt>
    <dgm:pt modelId="{D324F86A-CDC3-CF42-B81A-148E6502E60D}" type="sibTrans" cxnId="{F3164CE0-DFFE-4D46-B1EE-56698FBB9FD7}">
      <dgm:prSet/>
      <dgm:spPr/>
      <dgm:t>
        <a:bodyPr/>
        <a:lstStyle/>
        <a:p>
          <a:endParaRPr lang="en-US"/>
        </a:p>
      </dgm:t>
    </dgm:pt>
    <dgm:pt modelId="{763DAC74-7EC6-3640-AAEC-77D9A4556986}">
      <dgm:prSet phldrT="[Text]"/>
      <dgm:spPr/>
      <dgm:t>
        <a:bodyPr/>
        <a:lstStyle/>
        <a:p>
          <a:r>
            <a:rPr lang="en-US" dirty="0"/>
            <a:t>Different models</a:t>
          </a:r>
        </a:p>
      </dgm:t>
    </dgm:pt>
    <dgm:pt modelId="{158B288E-C1EC-2849-8B52-0EC5125C4704}" type="parTrans" cxnId="{92A55947-F346-6648-9DA1-63BBCE471419}">
      <dgm:prSet/>
      <dgm:spPr/>
      <dgm:t>
        <a:bodyPr/>
        <a:lstStyle/>
        <a:p>
          <a:endParaRPr lang="en-US"/>
        </a:p>
      </dgm:t>
    </dgm:pt>
    <dgm:pt modelId="{A353E5A1-719A-FB4F-A2CC-D1F17608B03F}" type="sibTrans" cxnId="{92A55947-F346-6648-9DA1-63BBCE471419}">
      <dgm:prSet/>
      <dgm:spPr/>
      <dgm:t>
        <a:bodyPr/>
        <a:lstStyle/>
        <a:p>
          <a:endParaRPr lang="en-US"/>
        </a:p>
      </dgm:t>
    </dgm:pt>
    <dgm:pt modelId="{B82C9CFE-ED28-4446-849A-4001C6DC5313}">
      <dgm:prSet phldrT="[Text]" custT="1"/>
      <dgm:spPr/>
      <dgm:t>
        <a:bodyPr/>
        <a:lstStyle/>
        <a:p>
          <a:r>
            <a:rPr lang="en-US" sz="2100" b="0" kern="1200" dirty="0">
              <a:solidFill>
                <a:srgbClr val="7030A0"/>
              </a:solidFill>
              <a:latin typeface="Calibri" panose="020F0502020204030204"/>
              <a:ea typeface="+mn-ea"/>
              <a:cs typeface="+mn-cs"/>
            </a:rPr>
            <a:t>Features sampling</a:t>
          </a:r>
        </a:p>
      </dgm:t>
    </dgm:pt>
    <dgm:pt modelId="{D2F19A44-4F13-5B42-93DB-1514AAB516C1}" type="parTrans" cxnId="{05B35662-3123-784F-BD68-77738258F72A}">
      <dgm:prSet/>
      <dgm:spPr/>
      <dgm:t>
        <a:bodyPr/>
        <a:lstStyle/>
        <a:p>
          <a:endParaRPr lang="en-US"/>
        </a:p>
      </dgm:t>
    </dgm:pt>
    <dgm:pt modelId="{EDE7E771-835A-674C-98BE-6E4EDEC8D4CF}" type="sibTrans" cxnId="{05B35662-3123-784F-BD68-77738258F72A}">
      <dgm:prSet/>
      <dgm:spPr/>
      <dgm:t>
        <a:bodyPr/>
        <a:lstStyle/>
        <a:p>
          <a:endParaRPr lang="en-US"/>
        </a:p>
      </dgm:t>
    </dgm:pt>
    <dgm:pt modelId="{8A974068-5DF6-EE4F-9C4B-0A164A556D8B}">
      <dgm:prSet phldrT="[Text]"/>
      <dgm:spPr/>
      <dgm:t>
        <a:bodyPr/>
        <a:lstStyle/>
        <a:p>
          <a:r>
            <a:rPr lang="en-US" dirty="0"/>
            <a:t>Introduce randomness</a:t>
          </a:r>
        </a:p>
      </dgm:t>
    </dgm:pt>
    <dgm:pt modelId="{483E8E33-66C1-9342-833F-7E52C0176457}" type="parTrans" cxnId="{721EB3DA-B52C-7D45-9DD0-8E15E8EC5A20}">
      <dgm:prSet/>
      <dgm:spPr/>
      <dgm:t>
        <a:bodyPr/>
        <a:lstStyle/>
        <a:p>
          <a:endParaRPr lang="en-US"/>
        </a:p>
      </dgm:t>
    </dgm:pt>
    <dgm:pt modelId="{5800B893-5D80-7544-B7A3-94A52514D87F}" type="sibTrans" cxnId="{721EB3DA-B52C-7D45-9DD0-8E15E8EC5A20}">
      <dgm:prSet/>
      <dgm:spPr/>
      <dgm:t>
        <a:bodyPr/>
        <a:lstStyle/>
        <a:p>
          <a:endParaRPr lang="en-US"/>
        </a:p>
      </dgm:t>
    </dgm:pt>
    <dgm:pt modelId="{FF3767F7-632C-0042-A97F-B0ACDE14B328}">
      <dgm:prSet phldrT="[Text]"/>
      <dgm:spPr/>
      <dgm:t>
        <a:bodyPr/>
        <a:lstStyle/>
        <a:p>
          <a:r>
            <a:rPr lang="en-US" dirty="0">
              <a:solidFill>
                <a:schemeClr val="accent4">
                  <a:lumMod val="75000"/>
                </a:schemeClr>
              </a:solidFill>
            </a:rPr>
            <a:t>Add Gaussian to prediction</a:t>
          </a:r>
        </a:p>
      </dgm:t>
    </dgm:pt>
    <dgm:pt modelId="{8D12DB30-088B-C841-970E-155418B7A450}" type="parTrans" cxnId="{7CB3586A-9982-3B43-9459-567A261B95C2}">
      <dgm:prSet/>
      <dgm:spPr/>
      <dgm:t>
        <a:bodyPr/>
        <a:lstStyle/>
        <a:p>
          <a:endParaRPr lang="en-US"/>
        </a:p>
      </dgm:t>
    </dgm:pt>
    <dgm:pt modelId="{7B722B1B-8AEB-0444-B7EA-E3C590FCB787}" type="sibTrans" cxnId="{7CB3586A-9982-3B43-9459-567A261B95C2}">
      <dgm:prSet/>
      <dgm:spPr/>
      <dgm:t>
        <a:bodyPr/>
        <a:lstStyle/>
        <a:p>
          <a:endParaRPr lang="en-US"/>
        </a:p>
      </dgm:t>
    </dgm:pt>
    <dgm:pt modelId="{E2847597-E9A2-504C-A031-8CBD0B44936C}">
      <dgm:prSet phldrT="[Text]"/>
      <dgm:spPr/>
      <dgm:t>
        <a:bodyPr/>
        <a:lstStyle/>
        <a:p>
          <a:r>
            <a:rPr lang="en-US" b="0" dirty="0">
              <a:solidFill>
                <a:schemeClr val="accent1">
                  <a:lumMod val="75000"/>
                </a:schemeClr>
              </a:solidFill>
            </a:rPr>
            <a:t>population sampling </a:t>
          </a:r>
        </a:p>
      </dgm:t>
    </dgm:pt>
    <dgm:pt modelId="{91F08845-6772-4C47-99F7-D82A9E60E1AF}" type="parTrans" cxnId="{09D28AE2-3908-AB41-B762-EA07B0A3F611}">
      <dgm:prSet/>
      <dgm:spPr/>
      <dgm:t>
        <a:bodyPr/>
        <a:lstStyle/>
        <a:p>
          <a:endParaRPr lang="en-US"/>
        </a:p>
      </dgm:t>
    </dgm:pt>
    <dgm:pt modelId="{5DE94A29-EA4E-5042-9E9A-44539822B855}" type="sibTrans" cxnId="{09D28AE2-3908-AB41-B762-EA07B0A3F611}">
      <dgm:prSet/>
      <dgm:spPr/>
      <dgm:t>
        <a:bodyPr/>
        <a:lstStyle/>
        <a:p>
          <a:endParaRPr lang="en-US"/>
        </a:p>
      </dgm:t>
    </dgm:pt>
    <dgm:pt modelId="{6A2D6A1E-F350-9E44-AB1C-A80192BFF6B8}">
      <dgm:prSet phldrT="[Text]"/>
      <dgm:spPr/>
      <dgm:t>
        <a:bodyPr/>
        <a:lstStyle/>
        <a:p>
          <a:r>
            <a:rPr lang="en-US" dirty="0">
              <a:solidFill>
                <a:schemeClr val="accent6">
                  <a:lumMod val="75000"/>
                </a:schemeClr>
              </a:solidFill>
            </a:rPr>
            <a:t>Algorithms</a:t>
          </a:r>
        </a:p>
      </dgm:t>
    </dgm:pt>
    <dgm:pt modelId="{A37DA84D-6C65-9A41-B33F-65D492FB48ED}" type="parTrans" cxnId="{31B5E797-BB49-BE48-8826-5E73E7B9D458}">
      <dgm:prSet/>
      <dgm:spPr/>
      <dgm:t>
        <a:bodyPr/>
        <a:lstStyle/>
        <a:p>
          <a:endParaRPr lang="en-US"/>
        </a:p>
      </dgm:t>
    </dgm:pt>
    <dgm:pt modelId="{558C1B69-CF8E-2945-8BE4-9FDC726EA3AB}" type="sibTrans" cxnId="{31B5E797-BB49-BE48-8826-5E73E7B9D458}">
      <dgm:prSet/>
      <dgm:spPr/>
      <dgm:t>
        <a:bodyPr/>
        <a:lstStyle/>
        <a:p>
          <a:endParaRPr lang="en-US"/>
        </a:p>
      </dgm:t>
    </dgm:pt>
    <dgm:pt modelId="{E9EAC87A-975A-A549-AABF-28AE2F857EC5}" type="pres">
      <dgm:prSet presAssocID="{79F50BF2-4EDC-3643-BFE4-304955EB78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81938E-F0CA-E148-95F4-955F12611C12}" type="pres">
      <dgm:prSet presAssocID="{7E11EADB-E5B2-F942-8E93-21D321CB79C1}" presName="hierRoot1" presStyleCnt="0"/>
      <dgm:spPr/>
    </dgm:pt>
    <dgm:pt modelId="{FC196D73-91CD-EF4E-B697-9FFA5BF5BE10}" type="pres">
      <dgm:prSet presAssocID="{7E11EADB-E5B2-F942-8E93-21D321CB79C1}" presName="composite" presStyleCnt="0"/>
      <dgm:spPr/>
    </dgm:pt>
    <dgm:pt modelId="{5A64BDF8-2360-724F-9C46-48CA63DDF230}" type="pres">
      <dgm:prSet presAssocID="{7E11EADB-E5B2-F942-8E93-21D321CB79C1}" presName="background" presStyleLbl="node0" presStyleIdx="0" presStyleCnt="1"/>
      <dgm:spPr/>
    </dgm:pt>
    <dgm:pt modelId="{FE87126C-4591-3141-A0C5-DD0D30F4B583}" type="pres">
      <dgm:prSet presAssocID="{7E11EADB-E5B2-F942-8E93-21D321CB79C1}" presName="text" presStyleLbl="fgAcc0" presStyleIdx="0" presStyleCnt="1">
        <dgm:presLayoutVars>
          <dgm:chPref val="3"/>
        </dgm:presLayoutVars>
      </dgm:prSet>
      <dgm:spPr/>
    </dgm:pt>
    <dgm:pt modelId="{4EE789B9-8714-E34E-AB93-7BC0F2606FE2}" type="pres">
      <dgm:prSet presAssocID="{7E11EADB-E5B2-F942-8E93-21D321CB79C1}" presName="hierChild2" presStyleCnt="0"/>
      <dgm:spPr/>
    </dgm:pt>
    <dgm:pt modelId="{3AA34D76-BC9E-9E40-AD09-DE693D601503}" type="pres">
      <dgm:prSet presAssocID="{158B288E-C1EC-2849-8B52-0EC5125C4704}" presName="Name10" presStyleLbl="parChTrans1D2" presStyleIdx="0" presStyleCnt="2"/>
      <dgm:spPr/>
    </dgm:pt>
    <dgm:pt modelId="{8FE85A43-2AC3-3448-85F9-05DE2FC8462F}" type="pres">
      <dgm:prSet presAssocID="{763DAC74-7EC6-3640-AAEC-77D9A4556986}" presName="hierRoot2" presStyleCnt="0"/>
      <dgm:spPr/>
    </dgm:pt>
    <dgm:pt modelId="{3A180B6D-A564-8945-84E1-79FC365F8855}" type="pres">
      <dgm:prSet presAssocID="{763DAC74-7EC6-3640-AAEC-77D9A4556986}" presName="composite2" presStyleCnt="0"/>
      <dgm:spPr/>
    </dgm:pt>
    <dgm:pt modelId="{4C44B8A3-486B-FD4E-AB30-A868CB581094}" type="pres">
      <dgm:prSet presAssocID="{763DAC74-7EC6-3640-AAEC-77D9A4556986}" presName="background2" presStyleLbl="node2" presStyleIdx="0" presStyleCnt="2"/>
      <dgm:spPr/>
    </dgm:pt>
    <dgm:pt modelId="{821C3A0D-96F3-BA48-B52C-8837F9D1096D}" type="pres">
      <dgm:prSet presAssocID="{763DAC74-7EC6-3640-AAEC-77D9A4556986}" presName="text2" presStyleLbl="fgAcc2" presStyleIdx="0" presStyleCnt="2">
        <dgm:presLayoutVars>
          <dgm:chPref val="3"/>
        </dgm:presLayoutVars>
      </dgm:prSet>
      <dgm:spPr/>
    </dgm:pt>
    <dgm:pt modelId="{31C8FD8B-88E0-E948-8AD8-D8A0043E4153}" type="pres">
      <dgm:prSet presAssocID="{763DAC74-7EC6-3640-AAEC-77D9A4556986}" presName="hierChild3" presStyleCnt="0"/>
      <dgm:spPr/>
    </dgm:pt>
    <dgm:pt modelId="{AEB89986-8514-DF4A-A117-C1BDD5D4C13E}" type="pres">
      <dgm:prSet presAssocID="{D2F19A44-4F13-5B42-93DB-1514AAB516C1}" presName="Name17" presStyleLbl="parChTrans1D3" presStyleIdx="0" presStyleCnt="4"/>
      <dgm:spPr/>
    </dgm:pt>
    <dgm:pt modelId="{FB127508-A795-7840-8525-5AD0B7853741}" type="pres">
      <dgm:prSet presAssocID="{B82C9CFE-ED28-4446-849A-4001C6DC5313}" presName="hierRoot3" presStyleCnt="0"/>
      <dgm:spPr/>
    </dgm:pt>
    <dgm:pt modelId="{AA04CBBC-AE71-304B-A7A0-BE33ABCD5D37}" type="pres">
      <dgm:prSet presAssocID="{B82C9CFE-ED28-4446-849A-4001C6DC5313}" presName="composite3" presStyleCnt="0"/>
      <dgm:spPr/>
    </dgm:pt>
    <dgm:pt modelId="{BB27B9B1-F434-9446-95F6-25004BCD2089}" type="pres">
      <dgm:prSet presAssocID="{B82C9CFE-ED28-4446-849A-4001C6DC5313}" presName="background3" presStyleLbl="node3" presStyleIdx="0" presStyleCnt="4"/>
      <dgm:spPr/>
    </dgm:pt>
    <dgm:pt modelId="{0E663895-0203-E648-BB80-7D362F2285BA}" type="pres">
      <dgm:prSet presAssocID="{B82C9CFE-ED28-4446-849A-4001C6DC5313}" presName="text3" presStyleLbl="fgAcc3" presStyleIdx="0" presStyleCnt="4" custLinFactNeighborX="625" custLinFactNeighborY="985">
        <dgm:presLayoutVars>
          <dgm:chPref val="3"/>
        </dgm:presLayoutVars>
      </dgm:prSet>
      <dgm:spPr/>
    </dgm:pt>
    <dgm:pt modelId="{7EF18063-B3D7-8245-A397-6F1C41916B4A}" type="pres">
      <dgm:prSet presAssocID="{B82C9CFE-ED28-4446-849A-4001C6DC5313}" presName="hierChild4" presStyleCnt="0"/>
      <dgm:spPr/>
    </dgm:pt>
    <dgm:pt modelId="{419D89F1-61D4-6B4A-9042-9EBDA4DF4A4F}" type="pres">
      <dgm:prSet presAssocID="{91F08845-6772-4C47-99F7-D82A9E60E1AF}" presName="Name17" presStyleLbl="parChTrans1D3" presStyleIdx="1" presStyleCnt="4"/>
      <dgm:spPr/>
    </dgm:pt>
    <dgm:pt modelId="{BBA78BF9-A6F7-5249-BA9B-ADFF860E0C2A}" type="pres">
      <dgm:prSet presAssocID="{E2847597-E9A2-504C-A031-8CBD0B44936C}" presName="hierRoot3" presStyleCnt="0"/>
      <dgm:spPr/>
    </dgm:pt>
    <dgm:pt modelId="{6E34AC7A-6BA9-C64E-9724-393C437DF1AE}" type="pres">
      <dgm:prSet presAssocID="{E2847597-E9A2-504C-A031-8CBD0B44936C}" presName="composite3" presStyleCnt="0"/>
      <dgm:spPr/>
    </dgm:pt>
    <dgm:pt modelId="{A178DDDC-A9C7-0C47-946B-226AA3A923B0}" type="pres">
      <dgm:prSet presAssocID="{E2847597-E9A2-504C-A031-8CBD0B44936C}" presName="background3" presStyleLbl="node3" presStyleIdx="1" presStyleCnt="4"/>
      <dgm:spPr/>
    </dgm:pt>
    <dgm:pt modelId="{0B1F19D8-C34A-D44E-AC68-84DB248D7996}" type="pres">
      <dgm:prSet presAssocID="{E2847597-E9A2-504C-A031-8CBD0B44936C}" presName="text3" presStyleLbl="fgAcc3" presStyleIdx="1" presStyleCnt="4">
        <dgm:presLayoutVars>
          <dgm:chPref val="3"/>
        </dgm:presLayoutVars>
      </dgm:prSet>
      <dgm:spPr/>
    </dgm:pt>
    <dgm:pt modelId="{5FAA545F-FD19-D643-9E8C-7BD1C2237FD1}" type="pres">
      <dgm:prSet presAssocID="{E2847597-E9A2-504C-A031-8CBD0B44936C}" presName="hierChild4" presStyleCnt="0"/>
      <dgm:spPr/>
    </dgm:pt>
    <dgm:pt modelId="{BC16A24E-9364-8143-B6F3-9A2DE9A54F44}" type="pres">
      <dgm:prSet presAssocID="{A37DA84D-6C65-9A41-B33F-65D492FB48ED}" presName="Name17" presStyleLbl="parChTrans1D3" presStyleIdx="2" presStyleCnt="4"/>
      <dgm:spPr/>
    </dgm:pt>
    <dgm:pt modelId="{65F93F47-5129-CA46-A473-F1AF6C4E5E86}" type="pres">
      <dgm:prSet presAssocID="{6A2D6A1E-F350-9E44-AB1C-A80192BFF6B8}" presName="hierRoot3" presStyleCnt="0"/>
      <dgm:spPr/>
    </dgm:pt>
    <dgm:pt modelId="{B51787D3-BE8D-C84F-902B-900E86805678}" type="pres">
      <dgm:prSet presAssocID="{6A2D6A1E-F350-9E44-AB1C-A80192BFF6B8}" presName="composite3" presStyleCnt="0"/>
      <dgm:spPr/>
    </dgm:pt>
    <dgm:pt modelId="{185EB52B-245C-2446-94E5-C6A82001D70C}" type="pres">
      <dgm:prSet presAssocID="{6A2D6A1E-F350-9E44-AB1C-A80192BFF6B8}" presName="background3" presStyleLbl="node3" presStyleIdx="2" presStyleCnt="4"/>
      <dgm:spPr/>
    </dgm:pt>
    <dgm:pt modelId="{52E9877C-33DC-514F-9102-C96C30BBC60D}" type="pres">
      <dgm:prSet presAssocID="{6A2D6A1E-F350-9E44-AB1C-A80192BFF6B8}" presName="text3" presStyleLbl="fgAcc3" presStyleIdx="2" presStyleCnt="4">
        <dgm:presLayoutVars>
          <dgm:chPref val="3"/>
        </dgm:presLayoutVars>
      </dgm:prSet>
      <dgm:spPr/>
    </dgm:pt>
    <dgm:pt modelId="{072A2696-9DB8-994A-A68B-80302B8527CB}" type="pres">
      <dgm:prSet presAssocID="{6A2D6A1E-F350-9E44-AB1C-A80192BFF6B8}" presName="hierChild4" presStyleCnt="0"/>
      <dgm:spPr/>
    </dgm:pt>
    <dgm:pt modelId="{FFFABF46-DD46-C049-AD95-E27126590B3E}" type="pres">
      <dgm:prSet presAssocID="{483E8E33-66C1-9342-833F-7E52C0176457}" presName="Name10" presStyleLbl="parChTrans1D2" presStyleIdx="1" presStyleCnt="2"/>
      <dgm:spPr/>
    </dgm:pt>
    <dgm:pt modelId="{F69FB0E6-1B00-6B49-9CE6-E0689C58B297}" type="pres">
      <dgm:prSet presAssocID="{8A974068-5DF6-EE4F-9C4B-0A164A556D8B}" presName="hierRoot2" presStyleCnt="0"/>
      <dgm:spPr/>
    </dgm:pt>
    <dgm:pt modelId="{845067D4-E6CA-1C4C-8395-980B8A18536C}" type="pres">
      <dgm:prSet presAssocID="{8A974068-5DF6-EE4F-9C4B-0A164A556D8B}" presName="composite2" presStyleCnt="0"/>
      <dgm:spPr/>
    </dgm:pt>
    <dgm:pt modelId="{CCFC4EF2-2A35-C245-A5E3-A9AF5871BF76}" type="pres">
      <dgm:prSet presAssocID="{8A974068-5DF6-EE4F-9C4B-0A164A556D8B}" presName="background2" presStyleLbl="node2" presStyleIdx="1" presStyleCnt="2"/>
      <dgm:spPr/>
    </dgm:pt>
    <dgm:pt modelId="{C26BCE52-3E81-F64F-A1F0-08E0F8D07867}" type="pres">
      <dgm:prSet presAssocID="{8A974068-5DF6-EE4F-9C4B-0A164A556D8B}" presName="text2" presStyleLbl="fgAcc2" presStyleIdx="1" presStyleCnt="2">
        <dgm:presLayoutVars>
          <dgm:chPref val="3"/>
        </dgm:presLayoutVars>
      </dgm:prSet>
      <dgm:spPr/>
    </dgm:pt>
    <dgm:pt modelId="{3EB01709-E5A8-3545-879F-F3AF3F701297}" type="pres">
      <dgm:prSet presAssocID="{8A974068-5DF6-EE4F-9C4B-0A164A556D8B}" presName="hierChild3" presStyleCnt="0"/>
      <dgm:spPr/>
    </dgm:pt>
    <dgm:pt modelId="{90254AED-F27B-7941-B6C9-C523E4D2686A}" type="pres">
      <dgm:prSet presAssocID="{8D12DB30-088B-C841-970E-155418B7A450}" presName="Name17" presStyleLbl="parChTrans1D3" presStyleIdx="3" presStyleCnt="4"/>
      <dgm:spPr/>
    </dgm:pt>
    <dgm:pt modelId="{445C2408-C669-9B41-8B14-EA4D17741CA9}" type="pres">
      <dgm:prSet presAssocID="{FF3767F7-632C-0042-A97F-B0ACDE14B328}" presName="hierRoot3" presStyleCnt="0"/>
      <dgm:spPr/>
    </dgm:pt>
    <dgm:pt modelId="{67CD643E-BE04-0445-8521-8D7D7B9B09AA}" type="pres">
      <dgm:prSet presAssocID="{FF3767F7-632C-0042-A97F-B0ACDE14B328}" presName="composite3" presStyleCnt="0"/>
      <dgm:spPr/>
    </dgm:pt>
    <dgm:pt modelId="{A80AA004-5B70-124A-B339-1DE4AD12CA8B}" type="pres">
      <dgm:prSet presAssocID="{FF3767F7-632C-0042-A97F-B0ACDE14B328}" presName="background3" presStyleLbl="node3" presStyleIdx="3" presStyleCnt="4"/>
      <dgm:spPr/>
    </dgm:pt>
    <dgm:pt modelId="{E7EA2627-4FDF-4849-9B23-5246277DE3C9}" type="pres">
      <dgm:prSet presAssocID="{FF3767F7-632C-0042-A97F-B0ACDE14B328}" presName="text3" presStyleLbl="fgAcc3" presStyleIdx="3" presStyleCnt="4">
        <dgm:presLayoutVars>
          <dgm:chPref val="3"/>
        </dgm:presLayoutVars>
      </dgm:prSet>
      <dgm:spPr/>
    </dgm:pt>
    <dgm:pt modelId="{32443644-8981-9549-BE64-CC022D89ACFD}" type="pres">
      <dgm:prSet presAssocID="{FF3767F7-632C-0042-A97F-B0ACDE14B328}" presName="hierChild4" presStyleCnt="0"/>
      <dgm:spPr/>
    </dgm:pt>
  </dgm:ptLst>
  <dgm:cxnLst>
    <dgm:cxn modelId="{EAEFDC28-1559-5D41-A9E7-548CEE406CC7}" type="presOf" srcId="{B82C9CFE-ED28-4446-849A-4001C6DC5313}" destId="{0E663895-0203-E648-BB80-7D362F2285BA}" srcOrd="0" destOrd="0" presId="urn:microsoft.com/office/officeart/2005/8/layout/hierarchy1"/>
    <dgm:cxn modelId="{0F711032-ADD8-874C-80BC-E9E6B9E3893E}" type="presOf" srcId="{8D12DB30-088B-C841-970E-155418B7A450}" destId="{90254AED-F27B-7941-B6C9-C523E4D2686A}" srcOrd="0" destOrd="0" presId="urn:microsoft.com/office/officeart/2005/8/layout/hierarchy1"/>
    <dgm:cxn modelId="{3384BC37-4F57-F941-9B8C-C2D40BC2B3DB}" type="presOf" srcId="{8A974068-5DF6-EE4F-9C4B-0A164A556D8B}" destId="{C26BCE52-3E81-F64F-A1F0-08E0F8D07867}" srcOrd="0" destOrd="0" presId="urn:microsoft.com/office/officeart/2005/8/layout/hierarchy1"/>
    <dgm:cxn modelId="{92A55947-F346-6648-9DA1-63BBCE471419}" srcId="{7E11EADB-E5B2-F942-8E93-21D321CB79C1}" destId="{763DAC74-7EC6-3640-AAEC-77D9A4556986}" srcOrd="0" destOrd="0" parTransId="{158B288E-C1EC-2849-8B52-0EC5125C4704}" sibTransId="{A353E5A1-719A-FB4F-A2CC-D1F17608B03F}"/>
    <dgm:cxn modelId="{81DD1A4F-B234-794A-8A9D-037E609D32A7}" type="presOf" srcId="{7E11EADB-E5B2-F942-8E93-21D321CB79C1}" destId="{FE87126C-4591-3141-A0C5-DD0D30F4B583}" srcOrd="0" destOrd="0" presId="urn:microsoft.com/office/officeart/2005/8/layout/hierarchy1"/>
    <dgm:cxn modelId="{B45A6E51-C8EB-B040-AA50-F01D856F9FD7}" type="presOf" srcId="{91F08845-6772-4C47-99F7-D82A9E60E1AF}" destId="{419D89F1-61D4-6B4A-9042-9EBDA4DF4A4F}" srcOrd="0" destOrd="0" presId="urn:microsoft.com/office/officeart/2005/8/layout/hierarchy1"/>
    <dgm:cxn modelId="{05B35662-3123-784F-BD68-77738258F72A}" srcId="{763DAC74-7EC6-3640-AAEC-77D9A4556986}" destId="{B82C9CFE-ED28-4446-849A-4001C6DC5313}" srcOrd="0" destOrd="0" parTransId="{D2F19A44-4F13-5B42-93DB-1514AAB516C1}" sibTransId="{EDE7E771-835A-674C-98BE-6E4EDEC8D4CF}"/>
    <dgm:cxn modelId="{43578168-A854-2048-8D08-CCFCCC8877B1}" type="presOf" srcId="{158B288E-C1EC-2849-8B52-0EC5125C4704}" destId="{3AA34D76-BC9E-9E40-AD09-DE693D601503}" srcOrd="0" destOrd="0" presId="urn:microsoft.com/office/officeart/2005/8/layout/hierarchy1"/>
    <dgm:cxn modelId="{7CB3586A-9982-3B43-9459-567A261B95C2}" srcId="{8A974068-5DF6-EE4F-9C4B-0A164A556D8B}" destId="{FF3767F7-632C-0042-A97F-B0ACDE14B328}" srcOrd="0" destOrd="0" parTransId="{8D12DB30-088B-C841-970E-155418B7A450}" sibTransId="{7B722B1B-8AEB-0444-B7EA-E3C590FCB787}"/>
    <dgm:cxn modelId="{6A07386C-1ED1-AE4C-96A7-2687A322B51F}" type="presOf" srcId="{763DAC74-7EC6-3640-AAEC-77D9A4556986}" destId="{821C3A0D-96F3-BA48-B52C-8837F9D1096D}" srcOrd="0" destOrd="0" presId="urn:microsoft.com/office/officeart/2005/8/layout/hierarchy1"/>
    <dgm:cxn modelId="{D3AAE778-CFB1-7C43-BB75-121806AF2E9D}" type="presOf" srcId="{D2F19A44-4F13-5B42-93DB-1514AAB516C1}" destId="{AEB89986-8514-DF4A-A117-C1BDD5D4C13E}" srcOrd="0" destOrd="0" presId="urn:microsoft.com/office/officeart/2005/8/layout/hierarchy1"/>
    <dgm:cxn modelId="{B5FA0989-AF01-1C4D-ABF6-96E9A310A35F}" type="presOf" srcId="{483E8E33-66C1-9342-833F-7E52C0176457}" destId="{FFFABF46-DD46-C049-AD95-E27126590B3E}" srcOrd="0" destOrd="0" presId="urn:microsoft.com/office/officeart/2005/8/layout/hierarchy1"/>
    <dgm:cxn modelId="{1E12C193-0C19-A649-9703-821ACA1997FB}" type="presOf" srcId="{A37DA84D-6C65-9A41-B33F-65D492FB48ED}" destId="{BC16A24E-9364-8143-B6F3-9A2DE9A54F44}" srcOrd="0" destOrd="0" presId="urn:microsoft.com/office/officeart/2005/8/layout/hierarchy1"/>
    <dgm:cxn modelId="{31B5E797-BB49-BE48-8826-5E73E7B9D458}" srcId="{763DAC74-7EC6-3640-AAEC-77D9A4556986}" destId="{6A2D6A1E-F350-9E44-AB1C-A80192BFF6B8}" srcOrd="2" destOrd="0" parTransId="{A37DA84D-6C65-9A41-B33F-65D492FB48ED}" sibTransId="{558C1B69-CF8E-2945-8BE4-9FDC726EA3AB}"/>
    <dgm:cxn modelId="{0B8D9BB0-A059-CA4B-A30A-84DAE4CE820D}" type="presOf" srcId="{6A2D6A1E-F350-9E44-AB1C-A80192BFF6B8}" destId="{52E9877C-33DC-514F-9102-C96C30BBC60D}" srcOrd="0" destOrd="0" presId="urn:microsoft.com/office/officeart/2005/8/layout/hierarchy1"/>
    <dgm:cxn modelId="{721EB3DA-B52C-7D45-9DD0-8E15E8EC5A20}" srcId="{7E11EADB-E5B2-F942-8E93-21D321CB79C1}" destId="{8A974068-5DF6-EE4F-9C4B-0A164A556D8B}" srcOrd="1" destOrd="0" parTransId="{483E8E33-66C1-9342-833F-7E52C0176457}" sibTransId="{5800B893-5D80-7544-B7A3-94A52514D87F}"/>
    <dgm:cxn modelId="{F3164CE0-DFFE-4D46-B1EE-56698FBB9FD7}" srcId="{79F50BF2-4EDC-3643-BFE4-304955EB78A9}" destId="{7E11EADB-E5B2-F942-8E93-21D321CB79C1}" srcOrd="0" destOrd="0" parTransId="{9F84E320-0B0A-394A-ACFD-FF8CE7D31195}" sibTransId="{D324F86A-CDC3-CF42-B81A-148E6502E60D}"/>
    <dgm:cxn modelId="{1F3D51E0-174A-614C-8E19-352BA79B4DE8}" type="presOf" srcId="{79F50BF2-4EDC-3643-BFE4-304955EB78A9}" destId="{E9EAC87A-975A-A549-AABF-28AE2F857EC5}" srcOrd="0" destOrd="0" presId="urn:microsoft.com/office/officeart/2005/8/layout/hierarchy1"/>
    <dgm:cxn modelId="{09D28AE2-3908-AB41-B762-EA07B0A3F611}" srcId="{763DAC74-7EC6-3640-AAEC-77D9A4556986}" destId="{E2847597-E9A2-504C-A031-8CBD0B44936C}" srcOrd="1" destOrd="0" parTransId="{91F08845-6772-4C47-99F7-D82A9E60E1AF}" sibTransId="{5DE94A29-EA4E-5042-9E9A-44539822B855}"/>
    <dgm:cxn modelId="{BAE23CE8-5983-2B41-9E08-F4D606D2AAE0}" type="presOf" srcId="{FF3767F7-632C-0042-A97F-B0ACDE14B328}" destId="{E7EA2627-4FDF-4849-9B23-5246277DE3C9}" srcOrd="0" destOrd="0" presId="urn:microsoft.com/office/officeart/2005/8/layout/hierarchy1"/>
    <dgm:cxn modelId="{879098E9-B362-574E-AFD8-B20F8BB25918}" type="presOf" srcId="{E2847597-E9A2-504C-A031-8CBD0B44936C}" destId="{0B1F19D8-C34A-D44E-AC68-84DB248D7996}" srcOrd="0" destOrd="0" presId="urn:microsoft.com/office/officeart/2005/8/layout/hierarchy1"/>
    <dgm:cxn modelId="{F2F6A3F5-9C84-1946-822E-A00443AB51DB}" type="presParOf" srcId="{E9EAC87A-975A-A549-AABF-28AE2F857EC5}" destId="{F481938E-F0CA-E148-95F4-955F12611C12}" srcOrd="0" destOrd="0" presId="urn:microsoft.com/office/officeart/2005/8/layout/hierarchy1"/>
    <dgm:cxn modelId="{C08AB4A5-351F-2747-9354-ED0211A7B646}" type="presParOf" srcId="{F481938E-F0CA-E148-95F4-955F12611C12}" destId="{FC196D73-91CD-EF4E-B697-9FFA5BF5BE10}" srcOrd="0" destOrd="0" presId="urn:microsoft.com/office/officeart/2005/8/layout/hierarchy1"/>
    <dgm:cxn modelId="{AB25391B-26E5-A548-982C-31332F447C83}" type="presParOf" srcId="{FC196D73-91CD-EF4E-B697-9FFA5BF5BE10}" destId="{5A64BDF8-2360-724F-9C46-48CA63DDF230}" srcOrd="0" destOrd="0" presId="urn:microsoft.com/office/officeart/2005/8/layout/hierarchy1"/>
    <dgm:cxn modelId="{D2EDC1F6-5F7F-454F-AB7F-B23ED0F7D058}" type="presParOf" srcId="{FC196D73-91CD-EF4E-B697-9FFA5BF5BE10}" destId="{FE87126C-4591-3141-A0C5-DD0D30F4B583}" srcOrd="1" destOrd="0" presId="urn:microsoft.com/office/officeart/2005/8/layout/hierarchy1"/>
    <dgm:cxn modelId="{28ADEED9-BB8F-AC45-BF48-27525B3F8AC4}" type="presParOf" srcId="{F481938E-F0CA-E148-95F4-955F12611C12}" destId="{4EE789B9-8714-E34E-AB93-7BC0F2606FE2}" srcOrd="1" destOrd="0" presId="urn:microsoft.com/office/officeart/2005/8/layout/hierarchy1"/>
    <dgm:cxn modelId="{64A4EAD1-FD77-C042-88BB-D8F9152A15B5}" type="presParOf" srcId="{4EE789B9-8714-E34E-AB93-7BC0F2606FE2}" destId="{3AA34D76-BC9E-9E40-AD09-DE693D601503}" srcOrd="0" destOrd="0" presId="urn:microsoft.com/office/officeart/2005/8/layout/hierarchy1"/>
    <dgm:cxn modelId="{BA43E5D5-CBE2-ED4C-9423-2E8A5B274E62}" type="presParOf" srcId="{4EE789B9-8714-E34E-AB93-7BC0F2606FE2}" destId="{8FE85A43-2AC3-3448-85F9-05DE2FC8462F}" srcOrd="1" destOrd="0" presId="urn:microsoft.com/office/officeart/2005/8/layout/hierarchy1"/>
    <dgm:cxn modelId="{09ECBF6C-3CB1-ED44-B480-E616D59F4176}" type="presParOf" srcId="{8FE85A43-2AC3-3448-85F9-05DE2FC8462F}" destId="{3A180B6D-A564-8945-84E1-79FC365F8855}" srcOrd="0" destOrd="0" presId="urn:microsoft.com/office/officeart/2005/8/layout/hierarchy1"/>
    <dgm:cxn modelId="{D6E29865-8338-5147-8DF9-E0592FF9B84D}" type="presParOf" srcId="{3A180B6D-A564-8945-84E1-79FC365F8855}" destId="{4C44B8A3-486B-FD4E-AB30-A868CB581094}" srcOrd="0" destOrd="0" presId="urn:microsoft.com/office/officeart/2005/8/layout/hierarchy1"/>
    <dgm:cxn modelId="{C3E5D064-C09F-BE41-A4BE-E0611F9F8512}" type="presParOf" srcId="{3A180B6D-A564-8945-84E1-79FC365F8855}" destId="{821C3A0D-96F3-BA48-B52C-8837F9D1096D}" srcOrd="1" destOrd="0" presId="urn:microsoft.com/office/officeart/2005/8/layout/hierarchy1"/>
    <dgm:cxn modelId="{E263081A-F675-0446-B276-1D937614B810}" type="presParOf" srcId="{8FE85A43-2AC3-3448-85F9-05DE2FC8462F}" destId="{31C8FD8B-88E0-E948-8AD8-D8A0043E4153}" srcOrd="1" destOrd="0" presId="urn:microsoft.com/office/officeart/2005/8/layout/hierarchy1"/>
    <dgm:cxn modelId="{CB785463-C0B8-5941-8A93-274A2EC209C7}" type="presParOf" srcId="{31C8FD8B-88E0-E948-8AD8-D8A0043E4153}" destId="{AEB89986-8514-DF4A-A117-C1BDD5D4C13E}" srcOrd="0" destOrd="0" presId="urn:microsoft.com/office/officeart/2005/8/layout/hierarchy1"/>
    <dgm:cxn modelId="{87FA257F-8787-084D-96DE-8ABB181532A0}" type="presParOf" srcId="{31C8FD8B-88E0-E948-8AD8-D8A0043E4153}" destId="{FB127508-A795-7840-8525-5AD0B7853741}" srcOrd="1" destOrd="0" presId="urn:microsoft.com/office/officeart/2005/8/layout/hierarchy1"/>
    <dgm:cxn modelId="{7F3339B6-815E-694F-AB57-38FAE43216E3}" type="presParOf" srcId="{FB127508-A795-7840-8525-5AD0B7853741}" destId="{AA04CBBC-AE71-304B-A7A0-BE33ABCD5D37}" srcOrd="0" destOrd="0" presId="urn:microsoft.com/office/officeart/2005/8/layout/hierarchy1"/>
    <dgm:cxn modelId="{BDCAC05B-5E12-0641-B09F-D755B1743F99}" type="presParOf" srcId="{AA04CBBC-AE71-304B-A7A0-BE33ABCD5D37}" destId="{BB27B9B1-F434-9446-95F6-25004BCD2089}" srcOrd="0" destOrd="0" presId="urn:microsoft.com/office/officeart/2005/8/layout/hierarchy1"/>
    <dgm:cxn modelId="{2AAEAC13-910F-4A42-9278-53F952308F2E}" type="presParOf" srcId="{AA04CBBC-AE71-304B-A7A0-BE33ABCD5D37}" destId="{0E663895-0203-E648-BB80-7D362F2285BA}" srcOrd="1" destOrd="0" presId="urn:microsoft.com/office/officeart/2005/8/layout/hierarchy1"/>
    <dgm:cxn modelId="{19495653-6085-4542-A585-52EBD7FCFD50}" type="presParOf" srcId="{FB127508-A795-7840-8525-5AD0B7853741}" destId="{7EF18063-B3D7-8245-A397-6F1C41916B4A}" srcOrd="1" destOrd="0" presId="urn:microsoft.com/office/officeart/2005/8/layout/hierarchy1"/>
    <dgm:cxn modelId="{4B5394CF-42D9-7348-A68C-555B658BD66F}" type="presParOf" srcId="{31C8FD8B-88E0-E948-8AD8-D8A0043E4153}" destId="{419D89F1-61D4-6B4A-9042-9EBDA4DF4A4F}" srcOrd="2" destOrd="0" presId="urn:microsoft.com/office/officeart/2005/8/layout/hierarchy1"/>
    <dgm:cxn modelId="{5AEE3277-9BAF-5547-BD04-E42248E1079F}" type="presParOf" srcId="{31C8FD8B-88E0-E948-8AD8-D8A0043E4153}" destId="{BBA78BF9-A6F7-5249-BA9B-ADFF860E0C2A}" srcOrd="3" destOrd="0" presId="urn:microsoft.com/office/officeart/2005/8/layout/hierarchy1"/>
    <dgm:cxn modelId="{C0A3D6D2-CC9D-BF4A-88A9-0AC993614914}" type="presParOf" srcId="{BBA78BF9-A6F7-5249-BA9B-ADFF860E0C2A}" destId="{6E34AC7A-6BA9-C64E-9724-393C437DF1AE}" srcOrd="0" destOrd="0" presId="urn:microsoft.com/office/officeart/2005/8/layout/hierarchy1"/>
    <dgm:cxn modelId="{5C8EBB87-97C3-9C4B-8195-658DE1C363BA}" type="presParOf" srcId="{6E34AC7A-6BA9-C64E-9724-393C437DF1AE}" destId="{A178DDDC-A9C7-0C47-946B-226AA3A923B0}" srcOrd="0" destOrd="0" presId="urn:microsoft.com/office/officeart/2005/8/layout/hierarchy1"/>
    <dgm:cxn modelId="{7A8B4AF7-FCDD-4A45-B16B-353652D92A10}" type="presParOf" srcId="{6E34AC7A-6BA9-C64E-9724-393C437DF1AE}" destId="{0B1F19D8-C34A-D44E-AC68-84DB248D7996}" srcOrd="1" destOrd="0" presId="urn:microsoft.com/office/officeart/2005/8/layout/hierarchy1"/>
    <dgm:cxn modelId="{22F5AB98-D601-094E-B2B7-84D6158140C5}" type="presParOf" srcId="{BBA78BF9-A6F7-5249-BA9B-ADFF860E0C2A}" destId="{5FAA545F-FD19-D643-9E8C-7BD1C2237FD1}" srcOrd="1" destOrd="0" presId="urn:microsoft.com/office/officeart/2005/8/layout/hierarchy1"/>
    <dgm:cxn modelId="{E06113CA-D3EB-8F46-8675-B30D730C7159}" type="presParOf" srcId="{31C8FD8B-88E0-E948-8AD8-D8A0043E4153}" destId="{BC16A24E-9364-8143-B6F3-9A2DE9A54F44}" srcOrd="4" destOrd="0" presId="urn:microsoft.com/office/officeart/2005/8/layout/hierarchy1"/>
    <dgm:cxn modelId="{A8D7F995-C710-2B4A-8E99-8EC608721100}" type="presParOf" srcId="{31C8FD8B-88E0-E948-8AD8-D8A0043E4153}" destId="{65F93F47-5129-CA46-A473-F1AF6C4E5E86}" srcOrd="5" destOrd="0" presId="urn:microsoft.com/office/officeart/2005/8/layout/hierarchy1"/>
    <dgm:cxn modelId="{4F77345D-2DCC-B544-907E-F942EF71703B}" type="presParOf" srcId="{65F93F47-5129-CA46-A473-F1AF6C4E5E86}" destId="{B51787D3-BE8D-C84F-902B-900E86805678}" srcOrd="0" destOrd="0" presId="urn:microsoft.com/office/officeart/2005/8/layout/hierarchy1"/>
    <dgm:cxn modelId="{0BBE6789-60C8-4D48-9CAF-9EC66B42C39C}" type="presParOf" srcId="{B51787D3-BE8D-C84F-902B-900E86805678}" destId="{185EB52B-245C-2446-94E5-C6A82001D70C}" srcOrd="0" destOrd="0" presId="urn:microsoft.com/office/officeart/2005/8/layout/hierarchy1"/>
    <dgm:cxn modelId="{83526147-4BF5-A648-BEEF-9D15A7D0EDB8}" type="presParOf" srcId="{B51787D3-BE8D-C84F-902B-900E86805678}" destId="{52E9877C-33DC-514F-9102-C96C30BBC60D}" srcOrd="1" destOrd="0" presId="urn:microsoft.com/office/officeart/2005/8/layout/hierarchy1"/>
    <dgm:cxn modelId="{D12010E0-00C9-B44F-9BBC-4287875498C2}" type="presParOf" srcId="{65F93F47-5129-CA46-A473-F1AF6C4E5E86}" destId="{072A2696-9DB8-994A-A68B-80302B8527CB}" srcOrd="1" destOrd="0" presId="urn:microsoft.com/office/officeart/2005/8/layout/hierarchy1"/>
    <dgm:cxn modelId="{C116832D-F009-1640-ABAA-7707B1F8B19B}" type="presParOf" srcId="{4EE789B9-8714-E34E-AB93-7BC0F2606FE2}" destId="{FFFABF46-DD46-C049-AD95-E27126590B3E}" srcOrd="2" destOrd="0" presId="urn:microsoft.com/office/officeart/2005/8/layout/hierarchy1"/>
    <dgm:cxn modelId="{FA79BA97-587E-1942-8C28-F92CB1BAC0E8}" type="presParOf" srcId="{4EE789B9-8714-E34E-AB93-7BC0F2606FE2}" destId="{F69FB0E6-1B00-6B49-9CE6-E0689C58B297}" srcOrd="3" destOrd="0" presId="urn:microsoft.com/office/officeart/2005/8/layout/hierarchy1"/>
    <dgm:cxn modelId="{3CBEEA02-5EC5-E449-AC80-F41E53C72A6B}" type="presParOf" srcId="{F69FB0E6-1B00-6B49-9CE6-E0689C58B297}" destId="{845067D4-E6CA-1C4C-8395-980B8A18536C}" srcOrd="0" destOrd="0" presId="urn:microsoft.com/office/officeart/2005/8/layout/hierarchy1"/>
    <dgm:cxn modelId="{B8F8934C-E290-E84F-95DC-173EE3CB27DA}" type="presParOf" srcId="{845067D4-E6CA-1C4C-8395-980B8A18536C}" destId="{CCFC4EF2-2A35-C245-A5E3-A9AF5871BF76}" srcOrd="0" destOrd="0" presId="urn:microsoft.com/office/officeart/2005/8/layout/hierarchy1"/>
    <dgm:cxn modelId="{A0580390-B708-0D4F-AD13-7929908739B6}" type="presParOf" srcId="{845067D4-E6CA-1C4C-8395-980B8A18536C}" destId="{C26BCE52-3E81-F64F-A1F0-08E0F8D07867}" srcOrd="1" destOrd="0" presId="urn:microsoft.com/office/officeart/2005/8/layout/hierarchy1"/>
    <dgm:cxn modelId="{952CF633-88CB-AD44-AFC1-004D9D0C3F82}" type="presParOf" srcId="{F69FB0E6-1B00-6B49-9CE6-E0689C58B297}" destId="{3EB01709-E5A8-3545-879F-F3AF3F701297}" srcOrd="1" destOrd="0" presId="urn:microsoft.com/office/officeart/2005/8/layout/hierarchy1"/>
    <dgm:cxn modelId="{F2208081-2E78-4A42-91CE-2734AF986BE1}" type="presParOf" srcId="{3EB01709-E5A8-3545-879F-F3AF3F701297}" destId="{90254AED-F27B-7941-B6C9-C523E4D2686A}" srcOrd="0" destOrd="0" presId="urn:microsoft.com/office/officeart/2005/8/layout/hierarchy1"/>
    <dgm:cxn modelId="{D25AA300-4605-0241-917D-4C15660EB4D9}" type="presParOf" srcId="{3EB01709-E5A8-3545-879F-F3AF3F701297}" destId="{445C2408-C669-9B41-8B14-EA4D17741CA9}" srcOrd="1" destOrd="0" presId="urn:microsoft.com/office/officeart/2005/8/layout/hierarchy1"/>
    <dgm:cxn modelId="{7EB2C9E3-9E01-744E-B90F-287E521A3709}" type="presParOf" srcId="{445C2408-C669-9B41-8B14-EA4D17741CA9}" destId="{67CD643E-BE04-0445-8521-8D7D7B9B09AA}" srcOrd="0" destOrd="0" presId="urn:microsoft.com/office/officeart/2005/8/layout/hierarchy1"/>
    <dgm:cxn modelId="{6B31BD1D-519A-7442-A655-C39D4C342D3E}" type="presParOf" srcId="{67CD643E-BE04-0445-8521-8D7D7B9B09AA}" destId="{A80AA004-5B70-124A-B339-1DE4AD12CA8B}" srcOrd="0" destOrd="0" presId="urn:microsoft.com/office/officeart/2005/8/layout/hierarchy1"/>
    <dgm:cxn modelId="{DA8093A3-950D-B94E-8C94-51CDAEB7E844}" type="presParOf" srcId="{67CD643E-BE04-0445-8521-8D7D7B9B09AA}" destId="{E7EA2627-4FDF-4849-9B23-5246277DE3C9}" srcOrd="1" destOrd="0" presId="urn:microsoft.com/office/officeart/2005/8/layout/hierarchy1"/>
    <dgm:cxn modelId="{B384CDAA-BACF-5147-8F72-452AD5B9B9EE}" type="presParOf" srcId="{445C2408-C669-9B41-8B14-EA4D17741CA9}" destId="{32443644-8981-9549-BE64-CC022D89ACF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54AED-F27B-7941-B6C9-C523E4D2686A}">
      <dsp:nvSpPr>
        <dsp:cNvPr id="0" name=""/>
        <dsp:cNvSpPr/>
      </dsp:nvSpPr>
      <dsp:spPr>
        <a:xfrm>
          <a:off x="7040879" y="3159417"/>
          <a:ext cx="91440" cy="4944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447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FABF46-DD46-C049-AD95-E27126590B3E}">
      <dsp:nvSpPr>
        <dsp:cNvPr id="0" name=""/>
        <dsp:cNvSpPr/>
      </dsp:nvSpPr>
      <dsp:spPr>
        <a:xfrm>
          <a:off x="5008562" y="1585304"/>
          <a:ext cx="2078037" cy="49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72"/>
              </a:lnTo>
              <a:lnTo>
                <a:pt x="2078037" y="336972"/>
              </a:lnTo>
              <a:lnTo>
                <a:pt x="2078037" y="49447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6A24E-9364-8143-B6F3-9A2DE9A54F44}">
      <dsp:nvSpPr>
        <dsp:cNvPr id="0" name=""/>
        <dsp:cNvSpPr/>
      </dsp:nvSpPr>
      <dsp:spPr>
        <a:xfrm>
          <a:off x="2930525" y="3159417"/>
          <a:ext cx="2078037" cy="49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72"/>
              </a:lnTo>
              <a:lnTo>
                <a:pt x="2078037" y="336972"/>
              </a:lnTo>
              <a:lnTo>
                <a:pt x="2078037" y="49447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D89F1-61D4-6B4A-9042-9EBDA4DF4A4F}">
      <dsp:nvSpPr>
        <dsp:cNvPr id="0" name=""/>
        <dsp:cNvSpPr/>
      </dsp:nvSpPr>
      <dsp:spPr>
        <a:xfrm>
          <a:off x="2884804" y="3159417"/>
          <a:ext cx="91440" cy="4944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447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89986-8514-DF4A-A117-C1BDD5D4C13E}">
      <dsp:nvSpPr>
        <dsp:cNvPr id="0" name=""/>
        <dsp:cNvSpPr/>
      </dsp:nvSpPr>
      <dsp:spPr>
        <a:xfrm>
          <a:off x="863113" y="3159417"/>
          <a:ext cx="2067411" cy="505112"/>
        </a:xfrm>
        <a:custGeom>
          <a:avLst/>
          <a:gdLst/>
          <a:ahLst/>
          <a:cxnLst/>
          <a:rect l="0" t="0" r="0" b="0"/>
          <a:pathLst>
            <a:path>
              <a:moveTo>
                <a:pt x="2067411" y="0"/>
              </a:moveTo>
              <a:lnTo>
                <a:pt x="2067411" y="347607"/>
              </a:lnTo>
              <a:lnTo>
                <a:pt x="0" y="347607"/>
              </a:lnTo>
              <a:lnTo>
                <a:pt x="0" y="505112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34D76-BC9E-9E40-AD09-DE693D601503}">
      <dsp:nvSpPr>
        <dsp:cNvPr id="0" name=""/>
        <dsp:cNvSpPr/>
      </dsp:nvSpPr>
      <dsp:spPr>
        <a:xfrm>
          <a:off x="2930525" y="1585304"/>
          <a:ext cx="2078037" cy="494478"/>
        </a:xfrm>
        <a:custGeom>
          <a:avLst/>
          <a:gdLst/>
          <a:ahLst/>
          <a:cxnLst/>
          <a:rect l="0" t="0" r="0" b="0"/>
          <a:pathLst>
            <a:path>
              <a:moveTo>
                <a:pt x="2078037" y="0"/>
              </a:moveTo>
              <a:lnTo>
                <a:pt x="2078037" y="336972"/>
              </a:lnTo>
              <a:lnTo>
                <a:pt x="0" y="336972"/>
              </a:lnTo>
              <a:lnTo>
                <a:pt x="0" y="49447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64BDF8-2360-724F-9C46-48CA63DDF230}">
      <dsp:nvSpPr>
        <dsp:cNvPr id="0" name=""/>
        <dsp:cNvSpPr/>
      </dsp:nvSpPr>
      <dsp:spPr>
        <a:xfrm>
          <a:off x="4158456" y="505669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7126C-4591-3141-A0C5-DD0D30F4B583}">
      <dsp:nvSpPr>
        <dsp:cNvPr id="0" name=""/>
        <dsp:cNvSpPr/>
      </dsp:nvSpPr>
      <dsp:spPr>
        <a:xfrm>
          <a:off x="4347368" y="685136"/>
          <a:ext cx="1700212" cy="1079634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Address systematicity</a:t>
          </a:r>
        </a:p>
      </dsp:txBody>
      <dsp:txXfrm>
        <a:off x="4378989" y="716757"/>
        <a:ext cx="1636970" cy="1016392"/>
      </dsp:txXfrm>
    </dsp:sp>
    <dsp:sp modelId="{4C44B8A3-486B-FD4E-AB30-A868CB581094}">
      <dsp:nvSpPr>
        <dsp:cNvPr id="0" name=""/>
        <dsp:cNvSpPr/>
      </dsp:nvSpPr>
      <dsp:spPr>
        <a:xfrm>
          <a:off x="2080418" y="2079782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C3A0D-96F3-BA48-B52C-8837F9D1096D}">
      <dsp:nvSpPr>
        <dsp:cNvPr id="0" name=""/>
        <dsp:cNvSpPr/>
      </dsp:nvSpPr>
      <dsp:spPr>
        <a:xfrm>
          <a:off x="2269331" y="2259249"/>
          <a:ext cx="1700212" cy="1079634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Different models</a:t>
          </a:r>
        </a:p>
      </dsp:txBody>
      <dsp:txXfrm>
        <a:off x="2300952" y="2290870"/>
        <a:ext cx="1636970" cy="1016392"/>
      </dsp:txXfrm>
    </dsp:sp>
    <dsp:sp modelId="{BB27B9B1-F434-9446-95F6-25004BCD2089}">
      <dsp:nvSpPr>
        <dsp:cNvPr id="0" name=""/>
        <dsp:cNvSpPr/>
      </dsp:nvSpPr>
      <dsp:spPr>
        <a:xfrm>
          <a:off x="13007" y="3664530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63895-0203-E648-BB80-7D362F2285BA}">
      <dsp:nvSpPr>
        <dsp:cNvPr id="0" name=""/>
        <dsp:cNvSpPr/>
      </dsp:nvSpPr>
      <dsp:spPr>
        <a:xfrm>
          <a:off x="201920" y="3843997"/>
          <a:ext cx="1700212" cy="1079634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>
              <a:solidFill>
                <a:srgbClr val="7030A0"/>
              </a:solidFill>
              <a:latin typeface="Calibri" panose="020F0502020204030204"/>
              <a:ea typeface="+mn-ea"/>
              <a:cs typeface="+mn-cs"/>
            </a:rPr>
            <a:t>Features sampling</a:t>
          </a:r>
        </a:p>
      </dsp:txBody>
      <dsp:txXfrm>
        <a:off x="233541" y="3875618"/>
        <a:ext cx="1636970" cy="1016392"/>
      </dsp:txXfrm>
    </dsp:sp>
    <dsp:sp modelId="{A178DDDC-A9C7-0C47-946B-226AA3A923B0}">
      <dsp:nvSpPr>
        <dsp:cNvPr id="0" name=""/>
        <dsp:cNvSpPr/>
      </dsp:nvSpPr>
      <dsp:spPr>
        <a:xfrm>
          <a:off x="2080418" y="3653896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F19D8-C34A-D44E-AC68-84DB248D7996}">
      <dsp:nvSpPr>
        <dsp:cNvPr id="0" name=""/>
        <dsp:cNvSpPr/>
      </dsp:nvSpPr>
      <dsp:spPr>
        <a:xfrm>
          <a:off x="2269331" y="3833362"/>
          <a:ext cx="1700212" cy="1079634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>
              <a:solidFill>
                <a:schemeClr val="accent1">
                  <a:lumMod val="75000"/>
                </a:schemeClr>
              </a:solidFill>
            </a:rPr>
            <a:t>population sampling </a:t>
          </a:r>
        </a:p>
      </dsp:txBody>
      <dsp:txXfrm>
        <a:off x="2300952" y="3864983"/>
        <a:ext cx="1636970" cy="1016392"/>
      </dsp:txXfrm>
    </dsp:sp>
    <dsp:sp modelId="{185EB52B-245C-2446-94E5-C6A82001D70C}">
      <dsp:nvSpPr>
        <dsp:cNvPr id="0" name=""/>
        <dsp:cNvSpPr/>
      </dsp:nvSpPr>
      <dsp:spPr>
        <a:xfrm>
          <a:off x="4158456" y="3653896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9877C-33DC-514F-9102-C96C30BBC60D}">
      <dsp:nvSpPr>
        <dsp:cNvPr id="0" name=""/>
        <dsp:cNvSpPr/>
      </dsp:nvSpPr>
      <dsp:spPr>
        <a:xfrm>
          <a:off x="4347368" y="3833362"/>
          <a:ext cx="1700212" cy="1079634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6">
                  <a:lumMod val="75000"/>
                </a:schemeClr>
              </a:solidFill>
            </a:rPr>
            <a:t>Algorithms</a:t>
          </a:r>
        </a:p>
      </dsp:txBody>
      <dsp:txXfrm>
        <a:off x="4378989" y="3864983"/>
        <a:ext cx="1636970" cy="1016392"/>
      </dsp:txXfrm>
    </dsp:sp>
    <dsp:sp modelId="{CCFC4EF2-2A35-C245-A5E3-A9AF5871BF76}">
      <dsp:nvSpPr>
        <dsp:cNvPr id="0" name=""/>
        <dsp:cNvSpPr/>
      </dsp:nvSpPr>
      <dsp:spPr>
        <a:xfrm>
          <a:off x="6236493" y="2079782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BCE52-3E81-F64F-A1F0-08E0F8D07867}">
      <dsp:nvSpPr>
        <dsp:cNvPr id="0" name=""/>
        <dsp:cNvSpPr/>
      </dsp:nvSpPr>
      <dsp:spPr>
        <a:xfrm>
          <a:off x="6425406" y="2259249"/>
          <a:ext cx="1700212" cy="1079634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Introduce randomness</a:t>
          </a:r>
        </a:p>
      </dsp:txBody>
      <dsp:txXfrm>
        <a:off x="6457027" y="2290870"/>
        <a:ext cx="1636970" cy="1016392"/>
      </dsp:txXfrm>
    </dsp:sp>
    <dsp:sp modelId="{A80AA004-5B70-124A-B339-1DE4AD12CA8B}">
      <dsp:nvSpPr>
        <dsp:cNvPr id="0" name=""/>
        <dsp:cNvSpPr/>
      </dsp:nvSpPr>
      <dsp:spPr>
        <a:xfrm>
          <a:off x="6236493" y="3653896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A2627-4FDF-4849-9B23-5246277DE3C9}">
      <dsp:nvSpPr>
        <dsp:cNvPr id="0" name=""/>
        <dsp:cNvSpPr/>
      </dsp:nvSpPr>
      <dsp:spPr>
        <a:xfrm>
          <a:off x="6425406" y="3833362"/>
          <a:ext cx="1700212" cy="1079634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4">
                  <a:lumMod val="75000"/>
                </a:schemeClr>
              </a:solidFill>
            </a:rPr>
            <a:t>Add Gaussian to prediction</a:t>
          </a:r>
        </a:p>
      </dsp:txBody>
      <dsp:txXfrm>
        <a:off x="6457027" y="3864983"/>
        <a:ext cx="1636970" cy="1016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91E2D-AEC3-C04E-9E94-BD07FE09E7B5}" type="datetimeFigureOut">
              <a:rPr lang="en-US" smtClean="0"/>
              <a:t>9/24/22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871E8-0F5A-554D-9ED2-8951CF4A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95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Hired</a:t>
            </a:r>
          </a:p>
          <a:p>
            <a:r>
              <a:rPr lang="en-US" dirty="0"/>
              <a:t>Not Hired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871E8-0F5A-554D-9ED2-8951CF4ACE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56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r>
              <a:rPr lang="en-US" dirty="0"/>
              <a:t>F1</a:t>
            </a:r>
          </a:p>
          <a:p>
            <a:r>
              <a:rPr lang="en-US" dirty="0"/>
              <a:t>AUC_ROC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871E8-0F5A-554D-9ED2-8951CF4ACE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98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Systematic error</a:t>
            </a:r>
          </a:p>
          <a:p>
            <a:r>
              <a:rPr lang="en-US" dirty="0"/>
              <a:t>Systematic False negative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871E8-0F5A-554D-9ED2-8951CF4ACE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93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871E8-0F5A-554D-9ED2-8951CF4ACE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6408-9893-16D9-8DC0-51B5B7E99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9FF0A-6BA4-D643-EB85-A83F7CE9C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69FF5-ED4A-80C3-D317-9D0F17C1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7D24-C8AA-C040-ADB0-AE1F27C4BF4F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4FB54-AEA4-CD78-A67D-7CFD4298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DFFB7-4F22-F4E8-7997-CEBDAA6A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51-0931-FA4B-A6D7-3400D73A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6D42-0F10-108C-5400-C7741EA2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E29D3-0753-26DF-89CE-D74C92313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5206C-2148-D123-4CE9-5626F33D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7D24-C8AA-C040-ADB0-AE1F27C4BF4F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87BA7-7C96-1BFA-87EE-728CA28CB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5C48C-5380-EDD5-545E-E4C6E58A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51-0931-FA4B-A6D7-3400D73A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5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A2DBD-069A-35B7-3721-0BD250616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D36E9-1CF9-42CF-7973-673394D1E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1DBFE-0552-6C7E-E560-1DFEC9D9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7D24-C8AA-C040-ADB0-AE1F27C4BF4F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A8542-6A8E-F6E4-A306-672E0B18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8EC39-EF3B-B5B3-849A-D3365693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51-0931-FA4B-A6D7-3400D73A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7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8D94-87FC-2FE4-F1AB-A3859CED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7099E-759F-AE24-36A3-1750307F7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19327-D8D7-7A87-1F56-A3330B17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7D24-C8AA-C040-ADB0-AE1F27C4BF4F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BAC7A-9A42-228D-A28D-3AB78E30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9DD7E-ECC9-12C6-612D-AA15B90D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51-0931-FA4B-A6D7-3400D73A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F863-CF45-92F8-D8C2-B938E618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0500B-4F1D-B37A-E4FB-9F8E37B5B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D4767-8D3F-FD9D-AC86-52840EC9F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7D24-C8AA-C040-ADB0-AE1F27C4BF4F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E5154-9716-CD6D-F026-D98CB3DF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44F29-F683-60B3-9AD6-192A9ABE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51-0931-FA4B-A6D7-3400D73A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9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B743-FF9F-5016-7AB2-72CECFCE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E0CF-5F3B-1427-89E0-ECDF4B690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1C4A2-2017-A731-CD61-DD577C02E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1E204-6D46-968D-6DC0-FB7F434D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7D24-C8AA-C040-ADB0-AE1F27C4BF4F}" type="datetimeFigureOut">
              <a:rPr lang="en-US" smtClean="0"/>
              <a:t>9/24/22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AACFE-4C38-AECA-7CD6-D23DDF83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6D4CB-80B2-DF14-E99F-DFDD541C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51-0931-FA4B-A6D7-3400D73A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7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B81E-CE0D-2955-B856-893AA6B6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3DA8F-A18B-4B12-34FD-AC8094586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07274-6E1E-0636-7225-80D8735FE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7E258-1E5A-C582-05C6-291F5B24B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C163D-0D53-A185-A3E0-B1AF2F085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3761D-3CFE-E24E-9FDE-767D5F89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7D24-C8AA-C040-ADB0-AE1F27C4BF4F}" type="datetimeFigureOut">
              <a:rPr lang="en-US" smtClean="0"/>
              <a:t>9/24/22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FCEDE-EAB8-C407-F5EF-081CA6F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35113-ABFA-8ECB-C05F-FA09945F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51-0931-FA4B-A6D7-3400D73A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6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35F6-C5E6-8FE9-5589-E73853A2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54482-D5CF-7289-B76C-AFA4A8D1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7D24-C8AA-C040-ADB0-AE1F27C4BF4F}" type="datetimeFigureOut">
              <a:rPr lang="en-US" smtClean="0"/>
              <a:t>9/24/22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CB954-3DEE-5588-4C96-24DF2F25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B5626-9BD0-4D5A-47B3-650B850F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51-0931-FA4B-A6D7-3400D73A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7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86DE5-BD8A-4C46-6F54-7E362B0E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7D24-C8AA-C040-ADB0-AE1F27C4BF4F}" type="datetimeFigureOut">
              <a:rPr lang="en-US" smtClean="0"/>
              <a:t>9/24/22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B3BB1-60CE-256F-0D77-E205C4FD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EF9E4-19A1-7873-CA8E-3552808F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51-0931-FA4B-A6D7-3400D73A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9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3AAF-3CF8-A7F1-9F33-7B2BFCF0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AD44-E198-F789-0914-19499E033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42309-E376-0B40-3E0D-D7CDF8218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AAACE-25C0-9891-4ED6-A5631988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7D24-C8AA-C040-ADB0-AE1F27C4BF4F}" type="datetimeFigureOut">
              <a:rPr lang="en-US" smtClean="0"/>
              <a:t>9/24/22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719FE-EE6C-187A-231C-1F78F6DA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8C591-5B5B-F751-3C27-52B29513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51-0931-FA4B-A6D7-3400D73A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6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BF50-0D2E-833C-A2C3-D5318951A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4627C-7FF6-5042-4A77-AFEE96A64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2A3A5-58AA-0978-5202-F7D0D46B6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528CB-D8E6-2559-6295-31C2D0B2B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7D24-C8AA-C040-ADB0-AE1F27C4BF4F}" type="datetimeFigureOut">
              <a:rPr lang="en-US" smtClean="0"/>
              <a:t>9/24/22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323E2-F1CF-CB85-CB23-A5054129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E50E5-4F39-4EE7-57D2-83FBC452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51-0931-FA4B-A6D7-3400D73A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2A439-3194-DABF-43ED-4593B5F9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6C27D-D1D8-4D06-15EC-021CBC49F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1D51E-E898-EE4F-396D-F20023BF1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67D24-C8AA-C040-ADB0-AE1F27C4BF4F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BF16-8998-4B59-6AFB-E3E9FB0BF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BF5FA-2EBE-941C-5F80-6D0BDB456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54751-0931-FA4B-A6D7-3400D73A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1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5896-245F-AC59-F743-0C2D8FFCD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6255" y="1276422"/>
            <a:ext cx="11755582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Addressing </a:t>
            </a:r>
            <a:r>
              <a:rPr lang="en-US" sz="3200" b="1" dirty="0">
                <a:effectLst/>
              </a:rPr>
              <a:t>s</a:t>
            </a:r>
            <a:r>
              <a:rPr lang="en-US" sz="3200" b="1" dirty="0"/>
              <a:t>ystematic error using the algorithmic leviathan 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94723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3398-C159-B5A8-D227-0C8C1A16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of performance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3BB11DB-0AE9-0F7C-0782-B8B4DA4E08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42" y="2106325"/>
            <a:ext cx="5613400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34C6F8-77EB-D3C5-CB1F-43308C0111E6}"/>
              </a:ext>
            </a:extLst>
          </p:cNvPr>
          <p:cNvSpPr txBox="1"/>
          <p:nvPr/>
        </p:nvSpPr>
        <p:spPr>
          <a:xfrm>
            <a:off x="6524041" y="3105834"/>
            <a:ext cx="48297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Population sampling may be a balance that maximize accuracy and minimize systematic error</a:t>
            </a:r>
          </a:p>
        </p:txBody>
      </p:sp>
    </p:spTree>
    <p:extLst>
      <p:ext uri="{BB962C8B-B14F-4D97-AF65-F5344CB8AC3E}">
        <p14:creationId xmlns:p14="http://schemas.microsoft.com/office/powerpoint/2010/main" val="44180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A567-C3D9-CE0A-16F9-8EBD3341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5EBDAC-2081-276D-3E9C-652ABEB1CD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69" y="1820924"/>
            <a:ext cx="4671951" cy="46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5234DFA-9C15-692E-482A-8ED239012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373" y="1690688"/>
            <a:ext cx="5394579" cy="455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288D2B-910B-32E2-518E-9F996B2E75C7}"/>
              </a:ext>
            </a:extLst>
          </p:cNvPr>
          <p:cNvSpPr txBox="1"/>
          <p:nvPr/>
        </p:nvSpPr>
        <p:spPr>
          <a:xfrm>
            <a:off x="4655623" y="2548376"/>
            <a:ext cx="91827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Hired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E4576-B58D-790F-E193-D69825C253F5}"/>
              </a:ext>
            </a:extLst>
          </p:cNvPr>
          <p:cNvSpPr txBox="1"/>
          <p:nvPr/>
        </p:nvSpPr>
        <p:spPr>
          <a:xfrm>
            <a:off x="0" y="5176434"/>
            <a:ext cx="144134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Not hired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EFDF6-5F66-494C-1C12-A7972A8D6442}"/>
              </a:ext>
            </a:extLst>
          </p:cNvPr>
          <p:cNvSpPr txBox="1"/>
          <p:nvPr/>
        </p:nvSpPr>
        <p:spPr>
          <a:xfrm>
            <a:off x="5300420" y="4383823"/>
            <a:ext cx="144134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Numerical </a:t>
            </a:r>
          </a:p>
          <a:p>
            <a:pPr algn="ctr"/>
            <a:r>
              <a:rPr lang="en-US" dirty="0"/>
              <a:t>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4383C-A62A-0A1C-F994-EEA75984EF66}"/>
              </a:ext>
            </a:extLst>
          </p:cNvPr>
          <p:cNvSpPr txBox="1"/>
          <p:nvPr/>
        </p:nvSpPr>
        <p:spPr>
          <a:xfrm>
            <a:off x="10521281" y="2459437"/>
            <a:ext cx="1441342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Coded</a:t>
            </a:r>
          </a:p>
          <a:p>
            <a:pPr algn="ctr"/>
            <a:r>
              <a:rPr lang="en-US" dirty="0"/>
              <a:t>categorical </a:t>
            </a:r>
          </a:p>
          <a:p>
            <a:pPr algn="ctr"/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42615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38EA-C98F-582B-E2F3-3398C45D1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00" y="0"/>
            <a:ext cx="11839399" cy="1325563"/>
          </a:xfrm>
        </p:spPr>
        <p:txBody>
          <a:bodyPr/>
          <a:lstStyle/>
          <a:p>
            <a:pPr algn="ctr"/>
            <a:r>
              <a:rPr lang="en-US" dirty="0"/>
              <a:t>Address systematicity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9C518CA-566F-5EDE-F1CB-612D5E417B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7038687"/>
              </p:ext>
            </p:extLst>
          </p:nvPr>
        </p:nvGraphicFramePr>
        <p:xfrm>
          <a:off x="2031999" y="118294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348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B96F-5622-F7CD-8BBA-D070D3BF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28" y="206930"/>
            <a:ext cx="11204944" cy="1325563"/>
          </a:xfrm>
        </p:spPr>
        <p:txBody>
          <a:bodyPr>
            <a:normAutofit/>
          </a:bodyPr>
          <a:lstStyle/>
          <a:p>
            <a:pPr algn="ctr" fontAlgn="t"/>
            <a:r>
              <a:rPr lang="en-US" b="1" dirty="0"/>
              <a:t>Feature sampling:</a:t>
            </a:r>
            <a:br>
              <a:rPr lang="en-US" b="1" dirty="0"/>
            </a:br>
            <a:r>
              <a:rPr lang="en-US" b="1" dirty="0"/>
              <a:t>Introduce arbitrariness by withdrawing features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81FE52-A411-4ACD-8CBC-2DBD6575BF8D}"/>
              </a:ext>
            </a:extLst>
          </p:cNvPr>
          <p:cNvSpPr txBox="1"/>
          <p:nvPr/>
        </p:nvSpPr>
        <p:spPr>
          <a:xfrm>
            <a:off x="6606363" y="1952801"/>
            <a:ext cx="38029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55 models: </a:t>
            </a:r>
          </a:p>
          <a:p>
            <a:endParaRPr lang="en-US" dirty="0"/>
          </a:p>
          <a:p>
            <a:r>
              <a:rPr lang="en-US" dirty="0"/>
              <a:t>4.8% percent of hired population were wrongly predicted by all models.</a:t>
            </a:r>
          </a:p>
          <a:p>
            <a:endParaRPr lang="en-US" dirty="0"/>
          </a:p>
          <a:p>
            <a:r>
              <a:rPr lang="en-US" dirty="0"/>
              <a:t>50.8% of hired population were correctly predicted all the time.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C143BDE-E92C-C349-37A0-E90643E3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80" y="1503986"/>
            <a:ext cx="5353938" cy="367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AE50043-914E-805B-63C4-A6BF3CB6852F}"/>
              </a:ext>
            </a:extLst>
          </p:cNvPr>
          <p:cNvGrpSpPr/>
          <p:nvPr/>
        </p:nvGrpSpPr>
        <p:grpSpPr>
          <a:xfrm>
            <a:off x="380525" y="5078842"/>
            <a:ext cx="11545827" cy="1544706"/>
            <a:chOff x="148856" y="5189286"/>
            <a:chExt cx="11545827" cy="154470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2D4027C-8A7F-D235-356C-9C1851BCE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3350" y="5349609"/>
              <a:ext cx="10371333" cy="1384383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12008C-14A9-C085-A5E5-755F6BEA17C8}"/>
                </a:ext>
              </a:extLst>
            </p:cNvPr>
            <p:cNvGrpSpPr/>
            <p:nvPr/>
          </p:nvGrpSpPr>
          <p:grpSpPr>
            <a:xfrm>
              <a:off x="148856" y="5189286"/>
              <a:ext cx="6446874" cy="1512435"/>
              <a:chOff x="148856" y="5189286"/>
              <a:chExt cx="6446874" cy="1512435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D94FE52-875D-8A93-549D-A996711A9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856" y="5396757"/>
                <a:ext cx="6298049" cy="1230264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F62CAA4-7E6B-2F63-3FA6-0EF380CE1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1077" y="5189286"/>
                <a:ext cx="3724653" cy="15124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2032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B96F-5622-F7CD-8BBA-D070D3BF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127"/>
            <a:ext cx="10515600" cy="1325563"/>
          </a:xfrm>
        </p:spPr>
        <p:txBody>
          <a:bodyPr>
            <a:normAutofit/>
          </a:bodyPr>
          <a:lstStyle/>
          <a:p>
            <a:pPr algn="ctr" fontAlgn="t"/>
            <a:r>
              <a:rPr lang="en-US" b="1" dirty="0"/>
              <a:t>Population sampling:</a:t>
            </a:r>
            <a:br>
              <a:rPr lang="en-US" dirty="0"/>
            </a:br>
            <a:r>
              <a:rPr lang="en-US" b="1" dirty="0"/>
              <a:t>Introduce arbitrariness by sample 90% data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81FE52-A411-4ACD-8CBC-2DBD6575BF8D}"/>
              </a:ext>
            </a:extLst>
          </p:cNvPr>
          <p:cNvSpPr txBox="1"/>
          <p:nvPr/>
        </p:nvSpPr>
        <p:spPr>
          <a:xfrm>
            <a:off x="6627628" y="2048494"/>
            <a:ext cx="38029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55 models: </a:t>
            </a:r>
          </a:p>
          <a:p>
            <a:endParaRPr lang="en-US" dirty="0"/>
          </a:p>
          <a:p>
            <a:r>
              <a:rPr lang="en-US" dirty="0"/>
              <a:t>3.6% percent of hired population were wrongly predicted by all models.</a:t>
            </a:r>
          </a:p>
          <a:p>
            <a:endParaRPr lang="en-US" dirty="0"/>
          </a:p>
          <a:p>
            <a:r>
              <a:rPr lang="en-US" dirty="0"/>
              <a:t>68.4% of hired population were correctly predicted all the time.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CEE494-B2E3-593C-B955-6759B9BBD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836" y="5184355"/>
            <a:ext cx="8374570" cy="14491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C70DA5-BC26-A8EC-80AA-10A2BE5D0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02" y="5162420"/>
            <a:ext cx="3352800" cy="146050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F020562-B094-FCFC-A6AE-7BDF554B7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67925"/>
            <a:ext cx="5527490" cy="379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11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B96F-5622-F7CD-8BBA-D070D3BF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2"/>
            <a:ext cx="10515600" cy="1325563"/>
          </a:xfrm>
        </p:spPr>
        <p:txBody>
          <a:bodyPr>
            <a:normAutofit/>
          </a:bodyPr>
          <a:lstStyle/>
          <a:p>
            <a:pPr algn="ctr" fontAlgn="t"/>
            <a:r>
              <a:rPr lang="en-US" b="1" dirty="0"/>
              <a:t>Algorithms:</a:t>
            </a:r>
            <a:br>
              <a:rPr lang="en-US" b="1" dirty="0"/>
            </a:br>
            <a:r>
              <a:rPr lang="en-US" b="1" dirty="0"/>
              <a:t>Different boosting classifiers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81FE52-A411-4ACD-8CBC-2DBD6575BF8D}"/>
              </a:ext>
            </a:extLst>
          </p:cNvPr>
          <p:cNvSpPr txBox="1"/>
          <p:nvPr/>
        </p:nvSpPr>
        <p:spPr>
          <a:xfrm>
            <a:off x="6606363" y="1952801"/>
            <a:ext cx="38029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4 models: </a:t>
            </a:r>
          </a:p>
          <a:p>
            <a:endParaRPr lang="en-US" dirty="0"/>
          </a:p>
          <a:p>
            <a:r>
              <a:rPr lang="en-US" dirty="0"/>
              <a:t>10% percent of hired population were wrongly predicted by all models.</a:t>
            </a:r>
          </a:p>
          <a:p>
            <a:endParaRPr lang="en-US" dirty="0"/>
          </a:p>
          <a:p>
            <a:r>
              <a:rPr lang="en-US" dirty="0"/>
              <a:t>82.8% of hired population were correctly predicted all the time.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D577E0-AE41-A9FF-0B92-1B1EBA6B2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35" y="1437795"/>
            <a:ext cx="5694065" cy="390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49175A-26AF-D9DD-A1A6-84EB459AD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716" y="5346640"/>
            <a:ext cx="57404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B96F-5622-F7CD-8BBA-D070D3BF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16" y="112232"/>
            <a:ext cx="11353800" cy="1325563"/>
          </a:xfrm>
        </p:spPr>
        <p:txBody>
          <a:bodyPr>
            <a:normAutofit fontScale="90000"/>
          </a:bodyPr>
          <a:lstStyle/>
          <a:p>
            <a:pPr algn="ctr" fontAlgn="t"/>
            <a:r>
              <a:rPr lang="en-US" b="1" dirty="0"/>
              <a:t>Introduce Randomness:</a:t>
            </a:r>
            <a:br>
              <a:rPr lang="en-US" b="1" dirty="0"/>
            </a:br>
            <a:r>
              <a:rPr lang="en-US" b="1" dirty="0"/>
              <a:t>Add a random number from Gaussian distribution to 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81FE52-A411-4ACD-8CBC-2DBD6575BF8D}"/>
              </a:ext>
            </a:extLst>
          </p:cNvPr>
          <p:cNvSpPr txBox="1"/>
          <p:nvPr/>
        </p:nvSpPr>
        <p:spPr>
          <a:xfrm>
            <a:off x="6606363" y="1952801"/>
            <a:ext cx="38029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55 models: </a:t>
            </a:r>
          </a:p>
          <a:p>
            <a:endParaRPr lang="en-US" dirty="0"/>
          </a:p>
          <a:p>
            <a:r>
              <a:rPr lang="en-US" dirty="0"/>
              <a:t>7.2% percent of hired population were wrongly predicted by all models.</a:t>
            </a:r>
          </a:p>
          <a:p>
            <a:endParaRPr lang="en-US" dirty="0"/>
          </a:p>
          <a:p>
            <a:r>
              <a:rPr lang="en-US" dirty="0"/>
              <a:t>75.6% of hired population were correctly predicted all the time.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29273C-6F2E-3A72-6346-2AB1D639E75C}"/>
              </a:ext>
            </a:extLst>
          </p:cNvPr>
          <p:cNvGrpSpPr/>
          <p:nvPr/>
        </p:nvGrpSpPr>
        <p:grpSpPr>
          <a:xfrm>
            <a:off x="382016" y="5131052"/>
            <a:ext cx="10980627" cy="1519262"/>
            <a:chOff x="1105786" y="5258643"/>
            <a:chExt cx="10980627" cy="15192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73D4E17-1690-FD17-DA51-D4AD5437B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5786" y="5258643"/>
              <a:ext cx="4015119" cy="149799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2BD2A8-C4F9-47A0-9AD4-16C49D24B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4013" y="5388694"/>
              <a:ext cx="7772400" cy="1389211"/>
            </a:xfrm>
            <a:prstGeom prst="rect">
              <a:avLst/>
            </a:prstGeom>
          </p:spPr>
        </p:pic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CFA2763F-D33E-F904-A66E-59506EBB8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16" y="1437795"/>
            <a:ext cx="5605499" cy="388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68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D7FC-D17E-E7D1-10B2-99507818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of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3B73C-DF09-CE5A-E863-8B3A443C1C20}"/>
              </a:ext>
            </a:extLst>
          </p:cNvPr>
          <p:cNvSpPr txBox="1"/>
          <p:nvPr/>
        </p:nvSpPr>
        <p:spPr>
          <a:xfrm>
            <a:off x="5467950" y="3571298"/>
            <a:ext cx="67240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endParaRPr lang="en-US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The four different method gives similar accuracy performance. 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The trend is also consistent across methods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410ABB-EEC6-78CB-829B-7E90D8C3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950" y="2328265"/>
            <a:ext cx="6432698" cy="1243033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872D08DD-C561-8259-7372-944A43907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1359"/>
            <a:ext cx="5957682" cy="425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E7A21B-2E68-6CF3-912B-22AD3413A776}"/>
              </a:ext>
            </a:extLst>
          </p:cNvPr>
          <p:cNvSpPr txBox="1"/>
          <p:nvPr/>
        </p:nvSpPr>
        <p:spPr>
          <a:xfrm>
            <a:off x="4121840" y="2295999"/>
            <a:ext cx="1385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C2D624-FBAA-EAA4-70DA-2086B659B5A6}"/>
              </a:ext>
            </a:extLst>
          </p:cNvPr>
          <p:cNvSpPr txBox="1"/>
          <p:nvPr/>
        </p:nvSpPr>
        <p:spPr>
          <a:xfrm>
            <a:off x="3461338" y="4415964"/>
            <a:ext cx="1385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D1BD0D-A22F-5D8F-998B-328AA8D4094D}"/>
              </a:ext>
            </a:extLst>
          </p:cNvPr>
          <p:cNvSpPr txBox="1"/>
          <p:nvPr/>
        </p:nvSpPr>
        <p:spPr>
          <a:xfrm>
            <a:off x="1801091" y="2949781"/>
            <a:ext cx="1385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AUC_ROC</a:t>
            </a:r>
          </a:p>
        </p:txBody>
      </p:sp>
    </p:spTree>
    <p:extLst>
      <p:ext uri="{BB962C8B-B14F-4D97-AF65-F5344CB8AC3E}">
        <p14:creationId xmlns:p14="http://schemas.microsoft.com/office/powerpoint/2010/main" val="249616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D7FC-D17E-E7D1-10B2-99507818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of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3B73C-DF09-CE5A-E863-8B3A443C1C20}"/>
              </a:ext>
            </a:extLst>
          </p:cNvPr>
          <p:cNvSpPr txBox="1"/>
          <p:nvPr/>
        </p:nvSpPr>
        <p:spPr>
          <a:xfrm>
            <a:off x="5504806" y="3297801"/>
            <a:ext cx="64056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To minimize false negative, </a:t>
            </a:r>
            <a:r>
              <a:rPr lang="en-US" dirty="0" err="1"/>
              <a:t>i.e</a:t>
            </a:r>
            <a:r>
              <a:rPr lang="en-US" dirty="0"/>
              <a:t> all hired employee were predicted as hired in some model, </a:t>
            </a:r>
            <a:r>
              <a:rPr lang="en-US" b="1" dirty="0"/>
              <a:t>population sampling </a:t>
            </a:r>
            <a:r>
              <a:rPr lang="en-US" dirty="0"/>
              <a:t>has the best performance.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dirty="0"/>
              <a:t>Population sampling also achieve lowest overall systematic error.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6" name="Content Placeholder 14">
            <a:extLst>
              <a:ext uri="{FF2B5EF4-FFF2-40B4-BE49-F238E27FC236}">
                <a16:creationId xmlns:a16="http://schemas.microsoft.com/office/drawing/2014/main" id="{F697E153-4329-F839-0BEC-D5B2A8A5C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247" y="1533641"/>
            <a:ext cx="6968753" cy="1403497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878E385F-B763-11E9-7561-B7A79C78CA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9690"/>
            <a:ext cx="5475474" cy="396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BE2BF3-D3E2-23B6-2731-F537DFC1E141}"/>
              </a:ext>
            </a:extLst>
          </p:cNvPr>
          <p:cNvSpPr txBox="1"/>
          <p:nvPr/>
        </p:nvSpPr>
        <p:spPr>
          <a:xfrm>
            <a:off x="2000560" y="4058040"/>
            <a:ext cx="27846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Systematic 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2C154-753F-37AF-68C3-F2C60524E32C}"/>
              </a:ext>
            </a:extLst>
          </p:cNvPr>
          <p:cNvSpPr txBox="1"/>
          <p:nvPr/>
        </p:nvSpPr>
        <p:spPr>
          <a:xfrm>
            <a:off x="2855459" y="4559685"/>
            <a:ext cx="26502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Systematic False negative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0B55E-4CCD-CF95-252B-1DEC7A4D5B33}"/>
              </a:ext>
            </a:extLst>
          </p:cNvPr>
          <p:cNvSpPr txBox="1"/>
          <p:nvPr/>
        </p:nvSpPr>
        <p:spPr>
          <a:xfrm>
            <a:off x="2855459" y="2473036"/>
            <a:ext cx="2175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Systematic Correct</a:t>
            </a:r>
          </a:p>
        </p:txBody>
      </p:sp>
    </p:spTree>
    <p:extLst>
      <p:ext uri="{BB962C8B-B14F-4D97-AF65-F5344CB8AC3E}">
        <p14:creationId xmlns:p14="http://schemas.microsoft.com/office/powerpoint/2010/main" val="161784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297</Words>
  <Application>Microsoft Macintosh PowerPoint</Application>
  <PresentationFormat>Widescreen</PresentationFormat>
  <Paragraphs>76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Addressing systematic error using the algorithmic leviathan   </vt:lpstr>
      <vt:lpstr>Data exploration</vt:lpstr>
      <vt:lpstr>Address systematicity</vt:lpstr>
      <vt:lpstr>Feature sampling: Introduce arbitrariness by withdrawing features</vt:lpstr>
      <vt:lpstr>Population sampling: Introduce arbitrariness by sample 90% data</vt:lpstr>
      <vt:lpstr>Algorithms: Different boosting classifiers </vt:lpstr>
      <vt:lpstr>Introduce Randomness: Add a random number from Gaussian distribution to Y</vt:lpstr>
      <vt:lpstr>Comparison of performance</vt:lpstr>
      <vt:lpstr>Comparison of performance</vt:lpstr>
      <vt:lpstr>Comparison of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systematic error using the algorithmic leviathan   </dc:title>
  <dc:creator>Zi Ye</dc:creator>
  <cp:lastModifiedBy>Zi Ye</cp:lastModifiedBy>
  <cp:revision>2</cp:revision>
  <dcterms:created xsi:type="dcterms:W3CDTF">2022-09-24T04:34:18Z</dcterms:created>
  <dcterms:modified xsi:type="dcterms:W3CDTF">2022-09-24T08:51:50Z</dcterms:modified>
</cp:coreProperties>
</file>