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8D58DF1-D4FC-4E77-903C-982B9C1C09D5}">
          <p14:sldIdLst>
            <p14:sldId id="256"/>
            <p14:sldId id="258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7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0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256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651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66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207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4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28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8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54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73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84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0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53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25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0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4DD4BC-BEE6-4B60-9133-3BCD8C51BA82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6F21DB-8435-4AE7-8DB9-9B04A1212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4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p.com/content/dam/bp/excel/energy-economics/statistical-review-2016/bp-statistical-review-of-world-energy-2016-workbook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61" y="726701"/>
            <a:ext cx="10172677" cy="1507067"/>
          </a:xfrm>
        </p:spPr>
        <p:txBody>
          <a:bodyPr>
            <a:noAutofit/>
          </a:bodyPr>
          <a:lstStyle/>
          <a:p>
            <a:r>
              <a:rPr lang="en-GB" sz="5400" dirty="0" smtClean="0"/>
              <a:t>Oil capacity DASHBOARD</a:t>
            </a:r>
            <a:endParaRPr lang="en-GB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71" y="4185633"/>
            <a:ext cx="4039069" cy="1898059"/>
          </a:xfrm>
        </p:spPr>
      </p:pic>
      <p:sp>
        <p:nvSpPr>
          <p:cNvPr id="7" name="TextBox 6"/>
          <p:cNvSpPr txBox="1"/>
          <p:nvPr/>
        </p:nvSpPr>
        <p:spPr>
          <a:xfrm>
            <a:off x="489398" y="1900891"/>
            <a:ext cx="425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By Zi Yen Ler</a:t>
            </a:r>
            <a:endParaRPr lang="en-GB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3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9022" y="528033"/>
            <a:ext cx="9333924" cy="150706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STEP 4: WEB API RETURN REQUEST BASED ON WEB REQUEST FROM DASHBOARD TOOL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80" y="2035099"/>
            <a:ext cx="9226966" cy="4288428"/>
          </a:xfrm>
        </p:spPr>
      </p:pic>
    </p:spTree>
    <p:extLst>
      <p:ext uri="{BB962C8B-B14F-4D97-AF65-F5344CB8AC3E}">
        <p14:creationId xmlns:p14="http://schemas.microsoft.com/office/powerpoint/2010/main" val="17850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9023" y="1519707"/>
            <a:ext cx="9591498" cy="7273106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813" y="2246408"/>
            <a:ext cx="8534400" cy="1507067"/>
          </a:xfrm>
        </p:spPr>
        <p:txBody>
          <a:bodyPr>
            <a:normAutofit/>
          </a:bodyPr>
          <a:lstStyle/>
          <a:p>
            <a:r>
              <a:rPr lang="en-GB" sz="5400" dirty="0" smtClean="0"/>
              <a:t>Q &amp; a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1180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9023" y="528033"/>
            <a:ext cx="8534400" cy="1507067"/>
          </a:xfrm>
        </p:spPr>
        <p:txBody>
          <a:bodyPr/>
          <a:lstStyle/>
          <a:p>
            <a:r>
              <a:rPr lang="en-GB" dirty="0" smtClean="0"/>
              <a:t>requirement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9183" y="2253802"/>
            <a:ext cx="9591498" cy="72731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Create an </a:t>
            </a:r>
            <a:r>
              <a:rPr lang="en-GB" b="1" dirty="0" smtClean="0">
                <a:solidFill>
                  <a:schemeClr val="bg1"/>
                </a:solidFill>
              </a:rPr>
              <a:t>initial interactive dashboard prototype </a:t>
            </a:r>
            <a:r>
              <a:rPr lang="en-GB" dirty="0" smtClean="0">
                <a:solidFill>
                  <a:schemeClr val="bg1"/>
                </a:solidFill>
              </a:rPr>
              <a:t>based on the dataset provided by the </a:t>
            </a:r>
            <a:r>
              <a:rPr lang="en-GB" dirty="0" smtClean="0">
                <a:solidFill>
                  <a:schemeClr val="bg1"/>
                </a:solidFill>
                <a:hlinkClick r:id="rId2"/>
              </a:rPr>
              <a:t>BP Statistical Review of World Energy</a:t>
            </a:r>
            <a:r>
              <a:rPr lang="en-GB" dirty="0" smtClean="0">
                <a:solidFill>
                  <a:schemeClr val="bg1"/>
                </a:solidFill>
              </a:rPr>
              <a:t> for analysis.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The dataset should ideally be </a:t>
            </a:r>
            <a:r>
              <a:rPr lang="en-GB" b="1" dirty="0" smtClean="0">
                <a:solidFill>
                  <a:schemeClr val="bg1"/>
                </a:solidFill>
              </a:rPr>
              <a:t>stored in a data storage solution for rapid querying</a:t>
            </a:r>
            <a:r>
              <a:rPr lang="en-GB" dirty="0" smtClean="0">
                <a:solidFill>
                  <a:schemeClr val="bg1"/>
                </a:solidFill>
              </a:rPr>
              <a:t> of the dataset.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The dataset will be </a:t>
            </a:r>
            <a:r>
              <a:rPr lang="en-GB" b="1" dirty="0" smtClean="0">
                <a:solidFill>
                  <a:schemeClr val="bg1"/>
                </a:solidFill>
              </a:rPr>
              <a:t>used by multiple business users </a:t>
            </a:r>
            <a:r>
              <a:rPr lang="en-GB" dirty="0" smtClean="0">
                <a:solidFill>
                  <a:schemeClr val="bg1"/>
                </a:solidFill>
              </a:rPr>
              <a:t>across the different departments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in the company.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This is to </a:t>
            </a:r>
            <a:r>
              <a:rPr lang="en-GB" b="1" dirty="0" smtClean="0">
                <a:solidFill>
                  <a:schemeClr val="bg1"/>
                </a:solidFill>
              </a:rPr>
              <a:t>allow business users to study trends </a:t>
            </a:r>
            <a:r>
              <a:rPr lang="en-GB" dirty="0" smtClean="0">
                <a:solidFill>
                  <a:schemeClr val="bg1"/>
                </a:solidFill>
              </a:rPr>
              <a:t>in global demand and supply of energy.</a:t>
            </a:r>
            <a:endParaRPr lang="en-GB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5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9023" y="528033"/>
            <a:ext cx="8534400" cy="1507067"/>
          </a:xfrm>
        </p:spPr>
        <p:txBody>
          <a:bodyPr/>
          <a:lstStyle/>
          <a:p>
            <a:r>
              <a:rPr lang="en-GB" dirty="0" smtClean="0"/>
              <a:t>Example dataset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1902" y="1970467"/>
            <a:ext cx="9591498" cy="72731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The dataset provides </a:t>
            </a:r>
            <a:r>
              <a:rPr lang="en-GB" b="1" dirty="0" smtClean="0">
                <a:solidFill>
                  <a:schemeClr val="bg1"/>
                </a:solidFill>
              </a:rPr>
              <a:t>consumption, reserve and production </a:t>
            </a:r>
            <a:r>
              <a:rPr lang="en-GB" dirty="0" smtClean="0">
                <a:solidFill>
                  <a:schemeClr val="bg1"/>
                </a:solidFill>
              </a:rPr>
              <a:t>data for </a:t>
            </a:r>
            <a:r>
              <a:rPr lang="en-GB" b="1" dirty="0" smtClean="0">
                <a:solidFill>
                  <a:schemeClr val="bg1"/>
                </a:solidFill>
              </a:rPr>
              <a:t>oil, gas, coal, nuclear energy, hydroelectricity and renewables</a:t>
            </a:r>
            <a:r>
              <a:rPr lang="en-GB" dirty="0" smtClean="0">
                <a:solidFill>
                  <a:schemeClr val="bg1"/>
                </a:solidFill>
              </a:rPr>
              <a:t> (solar, wind, geothermal, biofuels).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The dataset is broken down based on </a:t>
            </a:r>
            <a:r>
              <a:rPr lang="en-GB" b="1" dirty="0" smtClean="0">
                <a:solidFill>
                  <a:schemeClr val="bg1"/>
                </a:solidFill>
              </a:rPr>
              <a:t>region</a:t>
            </a:r>
            <a:r>
              <a:rPr lang="en-GB" dirty="0" smtClean="0">
                <a:solidFill>
                  <a:schemeClr val="bg1"/>
                </a:solidFill>
              </a:rPr>
              <a:t> and </a:t>
            </a:r>
            <a:r>
              <a:rPr lang="en-GB" b="1" dirty="0" smtClean="0">
                <a:solidFill>
                  <a:schemeClr val="bg1"/>
                </a:solidFill>
              </a:rPr>
              <a:t>countries</a:t>
            </a:r>
            <a:r>
              <a:rPr lang="en-GB" dirty="0" smtClean="0">
                <a:solidFill>
                  <a:schemeClr val="bg1"/>
                </a:solidFill>
              </a:rPr>
              <a:t> for historical period till present (</a:t>
            </a:r>
            <a:r>
              <a:rPr lang="en-GB" b="1" dirty="0" smtClean="0">
                <a:solidFill>
                  <a:schemeClr val="bg1"/>
                </a:solidFill>
              </a:rPr>
              <a:t>1965-present</a:t>
            </a:r>
            <a:r>
              <a:rPr lang="en-GB" dirty="0" smtClean="0">
                <a:solidFill>
                  <a:schemeClr val="bg1"/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The </a:t>
            </a:r>
            <a:r>
              <a:rPr lang="en-GB" b="1" dirty="0" smtClean="0">
                <a:solidFill>
                  <a:schemeClr val="bg1"/>
                </a:solidFill>
              </a:rPr>
              <a:t>measurement</a:t>
            </a:r>
            <a:r>
              <a:rPr lang="en-GB" dirty="0" smtClean="0">
                <a:solidFill>
                  <a:schemeClr val="bg1"/>
                </a:solidFill>
              </a:rPr>
              <a:t> for the different energy type differ e.g. oil uses barrels and tonnes and renewables use </a:t>
            </a:r>
            <a:r>
              <a:rPr lang="en-GB" dirty="0" err="1" smtClean="0">
                <a:solidFill>
                  <a:schemeClr val="bg1"/>
                </a:solidFill>
              </a:rPr>
              <a:t>Twh</a:t>
            </a:r>
            <a:r>
              <a:rPr lang="en-GB" dirty="0" smtClean="0">
                <a:solidFill>
                  <a:schemeClr val="bg1"/>
                </a:solidFill>
              </a:rPr>
              <a:t> and </a:t>
            </a:r>
            <a:r>
              <a:rPr lang="en-GB" dirty="0" err="1" smtClean="0">
                <a:solidFill>
                  <a:schemeClr val="bg1"/>
                </a:solidFill>
              </a:rPr>
              <a:t>Mtoe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The data is stored in </a:t>
            </a:r>
            <a:r>
              <a:rPr lang="en-GB" b="1" dirty="0" smtClean="0">
                <a:solidFill>
                  <a:schemeClr val="bg1"/>
                </a:solidFill>
              </a:rPr>
              <a:t>excel .</a:t>
            </a:r>
            <a:r>
              <a:rPr lang="en-GB" b="1" dirty="0" err="1" smtClean="0">
                <a:solidFill>
                  <a:schemeClr val="bg1"/>
                </a:solidFill>
              </a:rPr>
              <a:t>xls</a:t>
            </a:r>
            <a:r>
              <a:rPr lang="en-GB" b="1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file.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1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9023" y="528033"/>
            <a:ext cx="8534400" cy="1507067"/>
          </a:xfrm>
        </p:spPr>
        <p:txBody>
          <a:bodyPr/>
          <a:lstStyle/>
          <a:p>
            <a:r>
              <a:rPr lang="en-GB" dirty="0" smtClean="0"/>
              <a:t>Example dataset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9023" y="1519707"/>
            <a:ext cx="9591498" cy="72731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12" y="1737132"/>
            <a:ext cx="10608932" cy="35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9023" y="528033"/>
            <a:ext cx="8534400" cy="1507067"/>
          </a:xfrm>
        </p:spPr>
        <p:txBody>
          <a:bodyPr/>
          <a:lstStyle/>
          <a:p>
            <a:r>
              <a:rPr lang="en-GB" dirty="0" smtClean="0"/>
              <a:t>PROPOSED SOLUTION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9023" y="1519707"/>
            <a:ext cx="9591498" cy="7273106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80" y="1795127"/>
            <a:ext cx="10401410" cy="219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9023" y="528033"/>
            <a:ext cx="8534400" cy="1507067"/>
          </a:xfrm>
        </p:spPr>
        <p:txBody>
          <a:bodyPr/>
          <a:lstStyle/>
          <a:p>
            <a:r>
              <a:rPr lang="en-GB" dirty="0" smtClean="0"/>
              <a:t>Step 1: transform to input format suitable for </a:t>
            </a:r>
            <a:r>
              <a:rPr lang="en-GB" dirty="0" err="1" smtClean="0"/>
              <a:t>ssis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9023" y="1519707"/>
            <a:ext cx="9591498" cy="7273106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76" y="1927873"/>
            <a:ext cx="7595276" cy="461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9023" y="442259"/>
            <a:ext cx="8534400" cy="1507067"/>
          </a:xfrm>
        </p:spPr>
        <p:txBody>
          <a:bodyPr/>
          <a:lstStyle/>
          <a:p>
            <a:r>
              <a:rPr lang="en-GB" dirty="0" smtClean="0"/>
              <a:t>Step 2: execute etl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9023" y="1519707"/>
            <a:ext cx="2671001" cy="7273106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99" y="1683684"/>
            <a:ext cx="2295525" cy="203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98" y="3886011"/>
            <a:ext cx="2295525" cy="2419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06086" y="1717339"/>
            <a:ext cx="83183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It consists of three steps: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bg1"/>
                </a:solidFill>
              </a:rPr>
              <a:t>Script Tasks: </a:t>
            </a:r>
            <a:r>
              <a:rPr lang="en-GB" dirty="0" smtClean="0">
                <a:solidFill>
                  <a:schemeClr val="bg1"/>
                </a:solidFill>
              </a:rPr>
              <a:t>The script processes each </a:t>
            </a:r>
            <a:r>
              <a:rPr lang="en-GB" b="1" dirty="0" smtClean="0">
                <a:solidFill>
                  <a:schemeClr val="bg1"/>
                </a:solidFill>
              </a:rPr>
              <a:t>.csv </a:t>
            </a:r>
            <a:r>
              <a:rPr lang="en-GB" dirty="0" smtClean="0">
                <a:solidFill>
                  <a:schemeClr val="bg1"/>
                </a:solidFill>
              </a:rPr>
              <a:t>file and convert them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 into </a:t>
            </a:r>
            <a:r>
              <a:rPr lang="en-GB" b="1" dirty="0" smtClean="0">
                <a:solidFill>
                  <a:schemeClr val="bg1"/>
                </a:solidFill>
              </a:rPr>
              <a:t>Data</a:t>
            </a:r>
            <a:r>
              <a:rPr lang="en-GB" dirty="0" smtClean="0">
                <a:solidFill>
                  <a:schemeClr val="bg1"/>
                </a:solidFill>
              </a:rPr>
              <a:t> objects stored in a </a:t>
            </a:r>
            <a:r>
              <a:rPr lang="en-GB" b="1" dirty="0" smtClean="0">
                <a:solidFill>
                  <a:schemeClr val="bg1"/>
                </a:solidFill>
              </a:rPr>
              <a:t>DataTable structure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GB" b="1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bg1"/>
                </a:solidFill>
              </a:rPr>
              <a:t>Script Component:  </a:t>
            </a:r>
            <a:r>
              <a:rPr lang="en-GB" dirty="0" smtClean="0">
                <a:solidFill>
                  <a:schemeClr val="bg1"/>
                </a:solidFill>
              </a:rPr>
              <a:t>The script takes the DataTable structure and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     produces the </a:t>
            </a:r>
            <a:r>
              <a:rPr lang="en-GB" b="1" dirty="0" smtClean="0">
                <a:solidFill>
                  <a:schemeClr val="bg1"/>
                </a:solidFill>
              </a:rPr>
              <a:t>output pipeline buffer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GB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bg1"/>
                </a:solidFill>
              </a:rPr>
              <a:t>OLE DB Command:  </a:t>
            </a:r>
            <a:r>
              <a:rPr lang="en-GB" dirty="0" smtClean="0">
                <a:solidFill>
                  <a:schemeClr val="bg1"/>
                </a:solidFill>
              </a:rPr>
              <a:t>This executes a stored procedure to populate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     move the data in the </a:t>
            </a:r>
            <a:r>
              <a:rPr lang="en-GB" b="1" dirty="0" smtClean="0">
                <a:solidFill>
                  <a:schemeClr val="bg1"/>
                </a:solidFill>
              </a:rPr>
              <a:t>output pipeline buffer </a:t>
            </a:r>
            <a:r>
              <a:rPr lang="en-GB" dirty="0" smtClean="0">
                <a:solidFill>
                  <a:schemeClr val="bg1"/>
                </a:solidFill>
              </a:rPr>
              <a:t>to the </a:t>
            </a:r>
            <a:r>
              <a:rPr lang="en-GB" b="1" dirty="0" smtClean="0">
                <a:solidFill>
                  <a:schemeClr val="bg1"/>
                </a:solidFill>
              </a:rPr>
              <a:t>SQL Server </a:t>
            </a: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 database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0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9023" y="442259"/>
            <a:ext cx="8534400" cy="150706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9023" y="1519707"/>
            <a:ext cx="2671001" cy="7273106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86" y="1748776"/>
            <a:ext cx="3076575" cy="3952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080" y="1767823"/>
            <a:ext cx="3067050" cy="3914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249" y="1758299"/>
            <a:ext cx="30289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9022" y="528033"/>
            <a:ext cx="9333923" cy="1507067"/>
          </a:xfrm>
        </p:spPr>
        <p:txBody>
          <a:bodyPr/>
          <a:lstStyle/>
          <a:p>
            <a:r>
              <a:rPr lang="en-GB" dirty="0" smtClean="0"/>
              <a:t>Step 3: data exposed through web api 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00" y="1716107"/>
            <a:ext cx="6244105" cy="4833453"/>
          </a:xfrm>
        </p:spPr>
      </p:pic>
    </p:spTree>
    <p:extLst>
      <p:ext uri="{BB962C8B-B14F-4D97-AF65-F5344CB8AC3E}">
        <p14:creationId xmlns:p14="http://schemas.microsoft.com/office/powerpoint/2010/main" val="30709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952</TotalTime>
  <Words>282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</vt:lpstr>
      <vt:lpstr>Wingdings 3</vt:lpstr>
      <vt:lpstr>Slice</vt:lpstr>
      <vt:lpstr>Oil capacity DASHBOARD</vt:lpstr>
      <vt:lpstr>requirement</vt:lpstr>
      <vt:lpstr>Example dataset</vt:lpstr>
      <vt:lpstr>Example dataset</vt:lpstr>
      <vt:lpstr>PROPOSED SOLUTION</vt:lpstr>
      <vt:lpstr>Step 1: transform to input format suitable for ssis</vt:lpstr>
      <vt:lpstr>Step 2: execute etl</vt:lpstr>
      <vt:lpstr>PowerPoint Presentation</vt:lpstr>
      <vt:lpstr>Step 3: data exposed through web api </vt:lpstr>
      <vt:lpstr>STEP 4: WEB API RETURN REQUEST BASED ON WEB REQUEST FROM DASHBOARD TOOL</vt:lpstr>
      <vt:lpstr>Q &amp; 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 capacity DASHBOARD</dc:title>
  <dc:creator>ZIHOTMAIL LER</dc:creator>
  <cp:lastModifiedBy>ZIHOTMAIL LER</cp:lastModifiedBy>
  <cp:revision>44</cp:revision>
  <dcterms:created xsi:type="dcterms:W3CDTF">2016-12-14T16:42:40Z</dcterms:created>
  <dcterms:modified xsi:type="dcterms:W3CDTF">2016-12-15T10:09:30Z</dcterms:modified>
</cp:coreProperties>
</file>