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1391" r:id="rId2"/>
    <p:sldId id="1392" r:id="rId3"/>
    <p:sldId id="1393" r:id="rId4"/>
    <p:sldId id="1394" r:id="rId5"/>
    <p:sldId id="1395" r:id="rId6"/>
    <p:sldId id="1396" r:id="rId7"/>
    <p:sldId id="1397" r:id="rId8"/>
    <p:sldId id="1398" r:id="rId9"/>
    <p:sldId id="1399" r:id="rId10"/>
    <p:sldId id="1400" r:id="rId11"/>
    <p:sldId id="1401" r:id="rId12"/>
    <p:sldId id="1428" r:id="rId13"/>
    <p:sldId id="1402" r:id="rId14"/>
    <p:sldId id="1431" r:id="rId15"/>
    <p:sldId id="1432" r:id="rId16"/>
    <p:sldId id="1433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2" d="100"/>
          <a:sy n="62" d="100"/>
        </p:scale>
        <p:origin x="-936" y="-90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619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雪梨上完成任务（要求有截图，体现完成的项目，用户名，完成的程度）</a:t>
            </a: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复习本章内容及练习</a:t>
            </a: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3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4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执行函数、进行运算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454660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1135" y="2465705"/>
            <a:ext cx="39039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通过立即执行表达式来避免变量污染</a:t>
            </a: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如果不用立即执行表达式，而是直接写函数，然后再调用，是否可以实现同等效果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总结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0485" y="2414588"/>
            <a:ext cx="5530215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总结\图片2.png图片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1120" y="2412366"/>
            <a:ext cx="5506085" cy="3951605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604</Words>
  <Application>Microsoft Office PowerPoint</Application>
  <PresentationFormat>自定义</PresentationFormat>
  <Paragraphs>102</Paragraphs>
  <Slides>16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3033</cp:revision>
  <cp:lastPrinted>2411-12-30T00:00:00Z</cp:lastPrinted>
  <dcterms:created xsi:type="dcterms:W3CDTF">2003-05-12T10:17:00Z</dcterms:created>
  <dcterms:modified xsi:type="dcterms:W3CDTF">2018-07-20T05:04:57Z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