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1276" r:id="rId2"/>
    <p:sldId id="1213" r:id="rId3"/>
    <p:sldId id="1230" r:id="rId4"/>
    <p:sldId id="1232" r:id="rId5"/>
    <p:sldId id="1258" r:id="rId6"/>
    <p:sldId id="1260" r:id="rId7"/>
    <p:sldId id="1266" r:id="rId8"/>
    <p:sldId id="1267" r:id="rId9"/>
    <p:sldId id="1268" r:id="rId10"/>
    <p:sldId id="1269" r:id="rId11"/>
    <p:sldId id="1270" r:id="rId12"/>
    <p:sldId id="1271" r:id="rId13"/>
    <p:sldId id="1272" r:id="rId14"/>
    <p:sldId id="1273" r:id="rId15"/>
    <p:sldId id="1259" r:id="rId16"/>
    <p:sldId id="1275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43"/>
        <p:guide pos="1857"/>
        <p:guide pos="75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665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069965" y="4286885"/>
            <a:ext cx="3914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背景知识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案例一</a:t>
            </a: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案例二</a:t>
            </a: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函数参数的解构赋值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5" y="1522730"/>
            <a:ext cx="6330315" cy="2181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75" y="4299585"/>
            <a:ext cx="7586980" cy="2225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6260" y="6239510"/>
            <a:ext cx="4738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函数参数解构赋值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解构赋值的常见应用及注意事项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交换变量（写法简洁，语义清晰）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从函数中返回多个值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函数只能返回一个值，如果要返回多个值，只能将它们放在数组或对象里返回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有了解构赋值，取出这些值就非常方便</a:t>
            </a: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一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150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demo13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1508760"/>
            <a:ext cx="3866515" cy="101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45" y="4169410"/>
            <a:ext cx="4563745" cy="177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提取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JSON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数据</a:t>
            </a:r>
          </a:p>
          <a:p>
            <a:pPr>
              <a:lnSpc>
                <a:spcPct val="130000"/>
              </a:lnSpc>
            </a:pPr>
            <a:endParaRPr kumimoji="0" lang="zh-CN" altLang="en-US" sz="4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给函数指定默认参数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二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demo14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1570355"/>
            <a:ext cx="8440420" cy="866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325" y="3175000"/>
            <a:ext cx="4922520" cy="269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对于编译器来说，一个式子到底是模式，还是表达式，没有办法从一开始就知道，必须解析到（或解析不到）等号才能知道</a:t>
            </a: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由此带来的问题是，如果模式中出现圆括号怎么处理，ES6的规则是，只要有可能导致解构的歧义，就不得使用圆括号</a:t>
            </a: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建议只要有可能，就不要在模式中放置圆括号</a:t>
            </a: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解构赋值的注意事项（括号问题）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解构赋值的圆括号问题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复习本章的课件和练习</a:t>
            </a: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阅读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标准入门的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1-3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章</a:t>
            </a: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、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r>
              <a:rPr kumimoji="0" lang="zh-CN" altLang="en-US" dirty="0">
                <a:solidFill>
                  <a:schemeClr val="tx1"/>
                </a:solidFill>
              </a:rPr>
              <a:t/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</a:t>
            </a:r>
          </a:p>
          <a:p>
            <a:r>
              <a:rPr 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如何查看当前环境对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的支持情况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/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s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://ruanyf.github.io/es-checker/index.cn.html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https://kangax.github.io/compat-table/es6/  和  http://node.green/  </a:t>
            </a:r>
          </a:p>
          <a:p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遇到兼容问题时如何将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转为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ES5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（http://babeljs.io/）</a:t>
            </a:r>
          </a:p>
          <a:p>
            <a:endParaRPr kumimoji="0" lang="en-US" altLang="zh-CN" sz="20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数组、对象的解构赋值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什么是解构赋值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（Destructuring）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ES6允许按照一定模式，从数组和对象中提取值，对变量进行赋值，这被称为解构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赋值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这种写法属于“模式匹配”，只要等号两边的模式相同，左边的变量就会被赋予对应的值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数组的解构赋值</a:t>
            </a: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45" y="3069590"/>
            <a:ext cx="6508115" cy="3637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3450" y="5664835"/>
            <a:ext cx="4575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数组的解构赋值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对象的解构赋值</a:t>
            </a: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4831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45" y="1554480"/>
            <a:ext cx="8468995" cy="4190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7430" y="4131310"/>
            <a:ext cx="409956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解构赋值时，左侧为键值对时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要注意键值对赋值时的对应关系</a:t>
            </a:r>
          </a:p>
          <a:p>
            <a:pPr algn="l"/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如果是键值对的情况，键只用于匹配，真正赋给的是对应的值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字符串、数字的解构赋值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字符串的解构赋值</a:t>
            </a: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数字的解构赋值</a:t>
            </a: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字符串、数字的解构赋值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demo11 </a:t>
            </a:r>
            <a:r>
              <a:rPr lang="zh-CN" sz="2200" dirty="0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85" y="1432560"/>
            <a:ext cx="5151755" cy="200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985" y="4137660"/>
            <a:ext cx="6288405" cy="177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3855" y="3606800"/>
            <a:ext cx="519557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/>
              <a:t>解构赋值的规则是，只要等号右边的值不是对象，就先将其转为对象</a:t>
            </a:r>
          </a:p>
          <a:p>
            <a:r>
              <a:rPr lang="zh-CN" altLang="en-US" sz="2200">
                <a:solidFill>
                  <a:srgbClr val="FF0000"/>
                </a:solidFill>
              </a:rPr>
              <a:t>思考：左侧</a:t>
            </a:r>
            <a:r>
              <a:rPr lang="en-US" altLang="zh-CN" sz="2200">
                <a:solidFill>
                  <a:srgbClr val="FF0000"/>
                </a:solidFill>
              </a:rPr>
              <a:t>123</a:t>
            </a:r>
            <a:r>
              <a:rPr lang="zh-CN" altLang="en-US" sz="2200">
                <a:solidFill>
                  <a:srgbClr val="FF0000"/>
                </a:solidFill>
              </a:rPr>
              <a:t>改为</a:t>
            </a:r>
            <a:r>
              <a:rPr lang="en-US" altLang="zh-CN" sz="2200">
                <a:solidFill>
                  <a:srgbClr val="FF0000"/>
                </a:solidFill>
              </a:rPr>
              <a:t>true</a:t>
            </a:r>
            <a:r>
              <a:rPr lang="zh-CN" altLang="en-US" sz="2200">
                <a:solidFill>
                  <a:srgbClr val="FF0000"/>
                </a:solidFill>
              </a:rPr>
              <a:t>，结果如何？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函数参数的解构赋值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自定义</PresentationFormat>
  <Paragraphs>126</Paragraphs>
  <Slides>16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JavaScript进阶（ES6）</vt:lpstr>
      <vt:lpstr>PowerPoint 演示文稿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2999</cp:revision>
  <cp:lastPrinted>2411-12-30T00:00:00Z</cp:lastPrinted>
  <dcterms:created xsi:type="dcterms:W3CDTF">2003-05-12T10:17:00Z</dcterms:created>
  <dcterms:modified xsi:type="dcterms:W3CDTF">2018-01-29T08:59:30Z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