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1264" r:id="rId2"/>
    <p:sldId id="1265" r:id="rId3"/>
    <p:sldId id="1326" r:id="rId4"/>
    <p:sldId id="1327" r:id="rId5"/>
    <p:sldId id="1328" r:id="rId6"/>
    <p:sldId id="1329" r:id="rId7"/>
    <p:sldId id="1330" r:id="rId8"/>
    <p:sldId id="1331" r:id="rId9"/>
    <p:sldId id="1332" r:id="rId10"/>
    <p:sldId id="1354" r:id="rId11"/>
    <p:sldId id="1266" r:id="rId1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3762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995420" y="4143375"/>
            <a:ext cx="7312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对内置对象的扩展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ES6允许字面量定义对象时，用表达式作为对象的属性名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Object.is(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Object.assign(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Object.setPrototypeOf(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Object.getPrototypeOf(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24145" y="6137275"/>
            <a:ext cx="6109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Part2 Part3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" y="1783080"/>
            <a:ext cx="6809105" cy="2118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520" y="1989455"/>
            <a:ext cx="3091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属性名表达式与简洁表示法，不能同时使用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RegExp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ES6中提供了字符串的遍历接口（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可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for...of循环遍历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ES6中提供新的方法用于查找、判断和生成字符串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indexOf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includes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startsWith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endsWith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repeat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String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05" y="1668780"/>
            <a:ext cx="5552440" cy="1159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60" y="4201160"/>
            <a:ext cx="5293360" cy="157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29145" y="4559300"/>
            <a:ext cx="27876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思考：与正则的对比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如何使用正则完成类似的功能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、ES6中通过构造函数实例化正则对象的形式不同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ES6中为正则添加了y修饰符，（粘连sticky）修饰符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中正则新的增对象属性（sticky属性、flags属性）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RegExp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RegExp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60" y="1797050"/>
            <a:ext cx="5846445" cy="1323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60" y="3914775"/>
            <a:ext cx="7376160" cy="14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Number.isFinite( )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Number.isNaN(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Number.parseInt(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Number.parseFloat( )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（减少全局性方法，使得语言模块化）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Number.isInteger( 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具体参见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Demo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对象新增的方法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Math.trunc(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、Math.sign( ) 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Number</a:t>
            </a:r>
            <a:r>
              <a:rPr kumimoji="0" lang="zh-CN" altLang="en-US" dirty="0">
                <a:sym typeface="+mn-ea"/>
              </a:rPr>
              <a:t>、</a:t>
            </a:r>
            <a:r>
              <a:rPr kumimoji="0" lang="en-US" altLang="zh-CN" dirty="0">
                <a:sym typeface="+mn-ea"/>
              </a:rPr>
              <a:t>Math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90" y="4070985"/>
            <a:ext cx="615442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</a:rPr>
              <a:t>Array</a:t>
            </a:r>
            <a:r>
              <a:rPr lang="zh-CN" altLang="en-US" sz="2800" b="1">
                <a:solidFill>
                  <a:schemeClr val="accent3"/>
                </a:solidFill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Object</a:t>
            </a:r>
            <a:r>
              <a:rPr lang="zh-CN" altLang="en-US" sz="2800" b="1">
                <a:solidFill>
                  <a:schemeClr val="accent3"/>
                </a:solidFill>
              </a:rPr>
              <a:t>的扩展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Array.from( )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可将类数组对象或可遍历的对象（包括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）转换为数组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Array.of( )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可将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一组值，转换为数组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，弥补数组构造函数Array()的不足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新增的原型方法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Array.prototype.copyWithin( ) 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Array.prototype.find(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Array.prototype.findIndex(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Array.prototype.keys(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Array.prototype.values(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Array.prototype.includes( )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ES6中空位数组（稀疏数组）部分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Array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属性的简洁表示法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ES6允许在对象之中，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直接写入变量和函数，作为对象的属性和方法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只写属性名不写属性值时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属性值等于属性名所代表的变量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，没有冒号了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简洁的对象表示法，使得创建对象和返回对象更为简洁（典型案例：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get/set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属性方法）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3001010"/>
            <a:ext cx="756666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350</Words>
  <Application>Microsoft Office PowerPoint</Application>
  <PresentationFormat>自定义</PresentationFormat>
  <Paragraphs>79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3145</cp:revision>
  <cp:lastPrinted>2411-12-30T00:00:00Z</cp:lastPrinted>
  <dcterms:created xsi:type="dcterms:W3CDTF">2003-05-12T10:17:00Z</dcterms:created>
  <dcterms:modified xsi:type="dcterms:W3CDTF">2018-01-29T08:59:41Z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