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773" r:id="rId2"/>
    <p:sldId id="1199" r:id="rId3"/>
    <p:sldId id="1288" r:id="rId4"/>
    <p:sldId id="1289" r:id="rId5"/>
    <p:sldId id="1229" r:id="rId6"/>
    <p:sldId id="1216" r:id="rId7"/>
    <p:sldId id="1221" r:id="rId8"/>
    <p:sldId id="1222" r:id="rId9"/>
    <p:sldId id="1286" r:id="rId10"/>
    <p:sldId id="1225" r:id="rId11"/>
    <p:sldId id="1226" r:id="rId12"/>
    <p:sldId id="1287" r:id="rId13"/>
    <p:sldId id="110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964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r>
              <a:rPr sz="2000">
                <a:solidFill>
                  <a:schemeClr val="tx1"/>
                </a:solidFill>
                <a:sym typeface="+mn-ea"/>
              </a:rPr>
              <a:t/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r>
              <a:rPr 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不需要参数或需要多个参数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5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5985" y="3283585"/>
            <a:ext cx="5347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Babel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是如何实现相应的功能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自定义</PresentationFormat>
  <Paragraphs>65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3145</cp:revision>
  <cp:lastPrinted>2411-12-30T00:00:00Z</cp:lastPrinted>
  <dcterms:created xsi:type="dcterms:W3CDTF">2003-05-12T10:17:00Z</dcterms:created>
  <dcterms:modified xsi:type="dcterms:W3CDTF">2018-01-29T08:59:53Z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