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250" r:id="rId2"/>
    <p:sldId id="1253" r:id="rId3"/>
    <p:sldId id="1254" r:id="rId4"/>
    <p:sldId id="1255" r:id="rId5"/>
    <p:sldId id="1257" r:id="rId6"/>
    <p:sldId id="1259" r:id="rId7"/>
    <p:sldId id="1256" r:id="rId8"/>
    <p:sldId id="1262" r:id="rId9"/>
    <p:sldId id="1263" r:id="rId10"/>
    <p:sldId id="1261" r:id="rId11"/>
    <p:sldId id="1258" r:id="rId12"/>
    <p:sldId id="1268" r:id="rId13"/>
    <p:sldId id="1269" r:id="rId14"/>
    <p:sldId id="1104" r:id="rId1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71"/>
        <p:guide pos="1857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89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6804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4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6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8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11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12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 </a:t>
            </a:r>
            <a:r>
              <a:rPr lang="en-US" altLang="zh-CN" dirty="0"/>
              <a:t>max</a:t>
            </a:r>
            <a:r>
              <a:rPr lang="zh-CN" altLang="en-US" dirty="0"/>
              <a:t>（</a:t>
            </a:r>
            <a:r>
              <a:rPr lang="en-US" altLang="zh-CN" dirty="0"/>
              <a:t>1,0,0</a:t>
            </a:r>
            <a:r>
              <a:rPr lang="zh-CN" altLang="en-US" dirty="0"/>
              <a:t>）实例，增加逻辑判断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  <a:t>13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14185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en-US" sz="4800" b="1" dirty="0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4570" y="3860800"/>
            <a:ext cx="66725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/>
              <a:t>Class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accent3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实现继承的语法</a:t>
            </a:r>
            <a:endParaRPr kumimoji="0" lang="zh-CN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11590" y="5749290"/>
            <a:ext cx="2646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ES6 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与继承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05" y="1561465"/>
            <a:ext cx="7609205" cy="5271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9975" y="2115185"/>
            <a:ext cx="323405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200" dirty="0" smtClean="0">
                <a:sym typeface="+mn-ea"/>
              </a:rPr>
              <a:t>通过</a:t>
            </a:r>
            <a:r>
              <a:rPr sz="2200" dirty="0" smtClean="0">
                <a:solidFill>
                  <a:schemeClr val="accent3"/>
                </a:solidFill>
                <a:sym typeface="+mn-ea"/>
              </a:rPr>
              <a:t>extends</a:t>
            </a:r>
            <a:r>
              <a:rPr sz="2200" dirty="0" smtClean="0">
                <a:sym typeface="+mn-ea"/>
              </a:rPr>
              <a:t>关键字实现继承</a:t>
            </a:r>
            <a:r>
              <a:rPr lang="zh-CN" sz="2200" dirty="0" smtClean="0">
                <a:sym typeface="+mn-ea"/>
              </a:rPr>
              <a:t>，比 ES5 的通过修改原型链实现继承，要清晰和方便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与 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/>
            </a:r>
            <a:b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super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6819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super( )，代表调用父类的构造函数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当做对象时，在普通方法中，指向父类的原型对象；在静态方法中，指向父类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70" y="2397760"/>
            <a:ext cx="10121265" cy="370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95" y="2454910"/>
            <a:ext cx="7699375" cy="4083050"/>
          </a:xfrm>
          <a:prstGeom prst="rect">
            <a:avLst/>
          </a:prstGeom>
        </p:spPr>
      </p:pic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04773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super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函数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使用，也可以当作</a:t>
            </a:r>
            <a:r>
              <a:rPr kumimoji="0" lang="zh-CN" altLang="en-US" sz="3200" dirty="0" smtClean="0">
                <a:solidFill>
                  <a:schemeClr val="accent3"/>
                </a:solidFill>
              </a:rPr>
              <a:t>对象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使用）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当做函数时，子类构造函数之中的super()，代表调用父类的构造函数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当做对象时，在实例（原型）方法中，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指向父类的</a:t>
            </a:r>
            <a:r>
              <a:rPr kumimoji="0" lang="en-US" altLang="zh-CN" sz="2000" dirty="0" smtClean="0">
                <a:solidFill>
                  <a:schemeClr val="accent3"/>
                </a:solidFill>
              </a:rPr>
              <a:t>prototype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属性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；在静态方法中，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指向父类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的继承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2630" y="6108065"/>
            <a:ext cx="575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demo07 super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实例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Part2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Class</a:t>
            </a:r>
            <a:r>
              <a:rPr lang="zh-CN" altLang="en-US" sz="2800" b="1">
                <a:solidFill>
                  <a:srgbClr val="FF0000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345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中使用构造函数定义并生成新的对象（模拟类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-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类继承）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与传统面向对象语言的差异比较大，不利于开发和维护复杂的应用程序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2152015"/>
            <a:ext cx="5751195" cy="3283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8180" y="2424430"/>
            <a:ext cx="50869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回顾：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p.constructor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Point.__proto__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Point.prototype.constructor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是什么？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如何添加私有属性？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访问私有属性的方法是否可以定义在原型上？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2050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中引入了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（类）作为对象的模板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是一个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语法糖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（核心内容同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），仔细阅读理解下述语法并与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对比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不同的是类内定义的方法是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不可枚举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的</a:t>
            </a: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46926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ES6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355850"/>
            <a:ext cx="6170930" cy="3718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32370" y="1993900"/>
            <a:ext cx="429577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方法前不加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function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，方法之间不用逗号分隔，如果没有写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constructor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方法，会添加一个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默认的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constructor</a:t>
            </a:r>
          </a:p>
          <a:p>
            <a:pPr algn="l"/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思考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show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方法是定义在</a:t>
            </a:r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对象身上了，还是定义在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对象的原型上</a:t>
            </a: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了？</a:t>
            </a: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/>
            </a:r>
            <a:b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2200">
                <a:solidFill>
                  <a:schemeClr val="tx1"/>
                </a:solidFill>
                <a:latin typeface="+mn-ea"/>
                <a:ea typeface="+mn-ea"/>
              </a:rPr>
              <a:t>使用下述方法进行测试Object.getOwnPropertyNames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11328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</a:t>
            </a:r>
            <a:r>
              <a:rPr kumimoji="0" lang="zh-CN" sz="3200" dirty="0" smtClean="0">
                <a:solidFill>
                  <a:schemeClr val="tx1"/>
                </a:solidFill>
              </a:rPr>
              <a:t>通过通过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实例化的对象的原型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</a:rPr>
              <a:t>与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一样，实例化出的对象的原型是共享的，下例中实例化的对象的原型是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Point.prototype</a:t>
            </a:r>
            <a:endParaRPr kumimoji="0"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 实例化的对象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000250"/>
            <a:ext cx="4826000" cy="3737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05" y="2000250"/>
            <a:ext cx="4741545" cy="405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75690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ES6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支持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表达式形式）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的立即执行表达式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不存在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提升（养成良好代码习惯，使用前定义）</a:t>
            </a: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Class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属性（同构造函数的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name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属性）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在“类”的内部可以使用get和set关键字作为过滤</a:t>
            </a: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ES6 为new命令引入了一个new.target属性</a:t>
            </a: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语法补充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ES6 class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补充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</a:rPr>
              <a:t>基本语法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ES6 Class</a:t>
            </a:r>
            <a:r>
              <a:rPr lang="zh-CN" altLang="en-US" sz="2800" b="1">
                <a:solidFill>
                  <a:schemeClr val="accent3"/>
                </a:solidFill>
              </a:rPr>
              <a:t>静态方法、静态属性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Class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的继承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静态方法与实例方法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静态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指的是 Class 本身的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，而不是定义在实例对象上的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通过关键字 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static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定义静态方法，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静态方法中的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指向类本身</a:t>
            </a: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静态方法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10" y="2501900"/>
            <a:ext cx="581787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4324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 smtClean="0">
                <a:solidFill>
                  <a:schemeClr val="tx1"/>
                </a:solidFill>
              </a:rPr>
              <a:t>静态属性与实例属性</a:t>
            </a:r>
            <a:br>
              <a:rPr kumimoji="0" lang="zh-CN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静态属性指的是 Class 本身的属性，而不是定义在实例对象上的属性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ES6 规定Class 内部只有静态方法，没有静态属性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/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新的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ES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提案中包括了静态属性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>
                <a:sym typeface="+mn-ea"/>
              </a:rPr>
              <a:t>ES6 Class</a:t>
            </a:r>
            <a:r>
              <a:rPr kumimoji="0" lang="zh-CN" altLang="en-US" dirty="0">
                <a:sym typeface="+mn-ea"/>
              </a:rPr>
              <a:t>静态方法、静态属性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5145" y="6137275"/>
            <a:ext cx="60274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静态属性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15" y="2943225"/>
            <a:ext cx="2858135" cy="1697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515" y="4853940"/>
            <a:ext cx="6102350" cy="113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自定义</PresentationFormat>
  <Paragraphs>76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JavaScript进阶（ES6）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zhaiyb</cp:lastModifiedBy>
  <cp:revision>3020</cp:revision>
  <cp:lastPrinted>2411-12-30T00:00:00Z</cp:lastPrinted>
  <dcterms:created xsi:type="dcterms:W3CDTF">2003-05-12T10:17:00Z</dcterms:created>
  <dcterms:modified xsi:type="dcterms:W3CDTF">2017-12-19T05:59:04Z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