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73" r:id="rId2"/>
    <p:sldId id="1199" r:id="rId3"/>
    <p:sldId id="1129" r:id="rId4"/>
    <p:sldId id="1207" r:id="rId5"/>
    <p:sldId id="1200" r:id="rId6"/>
    <p:sldId id="1201" r:id="rId7"/>
    <p:sldId id="1202" r:id="rId8"/>
    <p:sldId id="1203" r:id="rId9"/>
    <p:sldId id="1204" r:id="rId10"/>
    <p:sldId id="1205" r:id="rId11"/>
    <p:sldId id="1206" r:id="rId12"/>
    <p:sldId id="1104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857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270" autoAdjust="0"/>
  </p:normalViewPr>
  <p:slideViewPr>
    <p:cSldViewPr snapToObjects="1">
      <p:cViewPr varScale="1">
        <p:scale>
          <a:sx n="68" d="100"/>
          <a:sy n="68" d="100"/>
        </p:scale>
        <p:origin x="720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080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000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714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08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552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489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319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迭代器与生成器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cs typeface="+mn-cs"/>
              </a:rPr>
              <a:t>解构赋值、扩展运算符、</a:t>
            </a:r>
            <a:r>
              <a:rPr lang="en-US" altLang="zh-CN" sz="3200" dirty="0">
                <a:solidFill>
                  <a:schemeClr val="tx1"/>
                </a:solidFill>
                <a:cs typeface="+mn-cs"/>
              </a:rPr>
              <a:t>yield*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Iterator</a:t>
            </a:r>
            <a:r>
              <a:rPr lang="zh-CN" altLang="en-US" dirty="0"/>
              <a:t>的场景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88FF57-3FF1-4D36-8235-19983C88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66" y="2171092"/>
            <a:ext cx="5145060" cy="37673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148F8-F42F-4584-8F90-BEC28DE72454}"/>
              </a:ext>
            </a:extLst>
          </p:cNvPr>
          <p:cNvSpPr txBox="1"/>
          <p:nvPr/>
        </p:nvSpPr>
        <p:spPr>
          <a:xfrm>
            <a:off x="7320561" y="2708670"/>
            <a:ext cx="4249947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yield*</a:t>
            </a:r>
            <a:r>
              <a:rPr lang="zh-CN" altLang="en-US" sz="2000" b="1" dirty="0">
                <a:solidFill>
                  <a:srgbClr val="FF0000"/>
                </a:solidFill>
              </a:rPr>
              <a:t>后面跟的是一个可遍历的结构，它会调用该结构的遍历器接口。</a:t>
            </a:r>
          </a:p>
        </p:txBody>
      </p:sp>
    </p:spTree>
    <p:extLst>
      <p:ext uri="{BB962C8B-B14F-4D97-AF65-F5344CB8AC3E}">
        <p14:creationId xmlns:p14="http://schemas.microsoft.com/office/powerpoint/2010/main" val="149068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ES6 </a:t>
            </a:r>
            <a:r>
              <a:rPr lang="zh-CN" altLang="en-US" sz="2800" b="1" dirty="0">
                <a:solidFill>
                  <a:srgbClr val="FF0000"/>
                </a:solidFill>
              </a:rPr>
              <a:t>遍历器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 dirty="0">
                <a:sym typeface="+mn-ea"/>
              </a:rPr>
              <a:t>生成器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ES6 </a:t>
            </a:r>
            <a:r>
              <a:rPr lang="zh-CN" altLang="en-US" sz="2800" b="1" dirty="0"/>
              <a:t>中的</a:t>
            </a:r>
            <a:endParaRPr lang="en-US" altLang="zh-CN" sz="2800" b="1" dirty="0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2707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ES6 </a:t>
            </a:r>
            <a:r>
              <a:rPr lang="zh-CN" altLang="en-US" sz="2800" b="1" dirty="0">
                <a:solidFill>
                  <a:srgbClr val="FF0000"/>
                </a:solidFill>
              </a:rPr>
              <a:t>遍历器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 dirty="0">
                <a:sym typeface="+mn-ea"/>
              </a:rPr>
              <a:t>生成器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ES6 </a:t>
            </a:r>
            <a:r>
              <a:rPr lang="zh-CN" altLang="en-US" sz="2800" b="1" dirty="0"/>
              <a:t>中的</a:t>
            </a:r>
            <a:endParaRPr lang="en-US" altLang="zh-CN" sz="2800" b="1" dirty="0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使用传统的数据迭代遍历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循环多个循环嵌套时，追踪多个变量，代码复杂度会大大增加。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性能相对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iterator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遍历器来说较低。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5F3A27-C8A0-453C-B733-39C4917E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82" y="3518604"/>
            <a:ext cx="5554657" cy="1531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E1E631-492D-476C-BB2A-11989C0678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15" y="2797184"/>
            <a:ext cx="2221200" cy="22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</a:rPr>
              <a:t>Iterator</a:t>
            </a:r>
            <a:r>
              <a:rPr lang="zh-CN" altLang="en-US" sz="3200" dirty="0">
                <a:solidFill>
                  <a:schemeClr val="tx1"/>
                </a:solidFill>
              </a:rPr>
              <a:t>的意义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为各种数据结构，提供一个统一的、简便的访问接口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使得数据结构的成员能够按某种次序排列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-ES6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创造了一种新的遍历命令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for...of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循环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</p:spTree>
    <p:extLst>
      <p:ext uri="{BB962C8B-B14F-4D97-AF65-F5344CB8AC3E}">
        <p14:creationId xmlns:p14="http://schemas.microsoft.com/office/powerpoint/2010/main" val="2936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实现一个遍历器的效果如代码所示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5034A5-BE4D-41DA-AC4B-09E77370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6070"/>
            <a:ext cx="3997831" cy="46199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0D0731-85BB-4FF7-8A65-2B804BB16B54}"/>
              </a:ext>
            </a:extLst>
          </p:cNvPr>
          <p:cNvSpPr txBox="1"/>
          <p:nvPr/>
        </p:nvSpPr>
        <p:spPr>
          <a:xfrm>
            <a:off x="1846053" y="2813960"/>
            <a:ext cx="2665221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遍历器对象本质上，就是一个指针对象</a:t>
            </a:r>
          </a:p>
        </p:txBody>
      </p:sp>
    </p:spTree>
    <p:extLst>
      <p:ext uri="{BB962C8B-B14F-4D97-AF65-F5344CB8AC3E}">
        <p14:creationId xmlns:p14="http://schemas.microsoft.com/office/powerpoint/2010/main" val="68771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Iterator</a:t>
            </a:r>
            <a:r>
              <a:rPr lang="zh-CN" altLang="en-US" sz="3200" dirty="0">
                <a:solidFill>
                  <a:schemeClr val="tx1"/>
                </a:solidFill>
              </a:rPr>
              <a:t>的遍历过程可以描述为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创建一个指针对象，指向当前数据结构的起始位置。也就是说，遍历器对象本质上，就是一个指针对象。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第一次调用指针对象的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方法，可以将指针指向数据结构的第一个成员。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第二次调用指针对象的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方法，指针就指向数据结构的第二个成员。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不断调用指针对象的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方法，直到它指向数据结构的结束位置。</a:t>
            </a: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</p:spTree>
    <p:extLst>
      <p:ext uri="{BB962C8B-B14F-4D97-AF65-F5344CB8AC3E}">
        <p14:creationId xmlns:p14="http://schemas.microsoft.com/office/powerpoint/2010/main" val="4967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ES6</a:t>
            </a:r>
            <a:r>
              <a:rPr lang="zh-CN" altLang="en-US" sz="3200" dirty="0">
                <a:solidFill>
                  <a:schemeClr val="tx1"/>
                </a:solidFill>
              </a:rPr>
              <a:t>下原生具备 </a:t>
            </a:r>
            <a:r>
              <a:rPr lang="en-US" altLang="zh-CN" sz="3200" dirty="0">
                <a:solidFill>
                  <a:schemeClr val="tx1"/>
                </a:solidFill>
              </a:rPr>
              <a:t>Iterator </a:t>
            </a:r>
            <a:r>
              <a:rPr lang="zh-CN" altLang="en-US" sz="3200" dirty="0">
                <a:solidFill>
                  <a:schemeClr val="tx1"/>
                </a:solidFill>
              </a:rPr>
              <a:t>接口的数据结构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TypedArray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、函数的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NodeList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对象。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6A104-A90C-4A0A-9F8C-81117C5B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55" y="3325369"/>
            <a:ext cx="5095267" cy="2442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8BCA7D-57BB-493F-A9F4-C2A7C83E4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18" y="3211993"/>
            <a:ext cx="22212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原生具备 </a:t>
            </a:r>
            <a:r>
              <a:rPr lang="en-US" altLang="zh-CN" sz="3200" dirty="0">
                <a:solidFill>
                  <a:schemeClr val="tx1"/>
                </a:solidFill>
              </a:rPr>
              <a:t>Iterator </a:t>
            </a:r>
            <a:r>
              <a:rPr lang="zh-CN" altLang="en-US" sz="3200" dirty="0">
                <a:solidFill>
                  <a:schemeClr val="tx1"/>
                </a:solidFill>
              </a:rPr>
              <a:t>接口的数据结构，可以使用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for…of</a:t>
            </a:r>
            <a:r>
              <a:rPr lang="zh-CN" altLang="en-US" sz="3200" dirty="0">
                <a:solidFill>
                  <a:schemeClr val="tx1"/>
                </a:solidFill>
              </a:rPr>
              <a:t>循环自动遍历。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遍历器机制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8BCA7D-57BB-493F-A9F4-C2A7C83E40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18" y="3211993"/>
            <a:ext cx="2221200" cy="225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D9A64F-4C1E-4B44-9953-F155AD2A9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53" y="3068835"/>
            <a:ext cx="3385551" cy="252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43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3785" y="1123944"/>
            <a:ext cx="10044430" cy="525399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cs typeface="+mn-cs"/>
              </a:rPr>
              <a:t>解构赋值、扩展运算符、</a:t>
            </a:r>
            <a:r>
              <a:rPr lang="en-US" altLang="zh-CN" sz="3200" dirty="0">
                <a:solidFill>
                  <a:schemeClr val="tx1"/>
                </a:solidFill>
                <a:cs typeface="+mn-cs"/>
              </a:rPr>
              <a:t>yield*</a:t>
            </a:r>
            <a:r>
              <a:rPr lang="zh-CN" altLang="en-US" sz="3200" dirty="0">
                <a:solidFill>
                  <a:schemeClr val="tx1"/>
                </a:solidFill>
                <a:cs typeface="+mn-cs"/>
              </a:rPr>
              <a:t>、其它场景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Iterator</a:t>
            </a:r>
            <a:r>
              <a:rPr lang="zh-CN" altLang="en-US" dirty="0"/>
              <a:t>的场景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C1EFA-0406-4487-B67F-40707B27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22" y="2738795"/>
            <a:ext cx="4524057" cy="201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20135-C08E-4BDC-9ECF-FCDBDBC53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782" y="2743414"/>
            <a:ext cx="3097419" cy="201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79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366</Words>
  <Application>Microsoft Office PowerPoint</Application>
  <PresentationFormat>宽屏</PresentationFormat>
  <Paragraphs>55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微软雅黑</vt:lpstr>
      <vt:lpstr>Arial</vt:lpstr>
      <vt:lpstr>Wingdings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3224</cp:revision>
  <cp:lastPrinted>2411-12-30T00:00:00Z</cp:lastPrinted>
  <dcterms:created xsi:type="dcterms:W3CDTF">2003-05-12T10:17:00Z</dcterms:created>
  <dcterms:modified xsi:type="dcterms:W3CDTF">2019-02-13T09:14:51Z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