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773" r:id="rId3"/>
    <p:sldId id="1199" r:id="rId4"/>
    <p:sldId id="1104" r:id="rId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30"/>
        <p:guide pos="1857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4"/>
        <p:guide pos="2164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>
                <a:sym typeface="+mn-ea"/>
              </a:rPr>
              <a:t>ES6</a:t>
            </a:r>
            <a:r>
              <a:rPr lang="zh-CN">
                <a:sym typeface="+mn-ea"/>
              </a:rPr>
              <a:t>迭代器与生成器</a:t>
            </a:r>
            <a:endParaRPr lang="zh-CN"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新增</a:t>
            </a:r>
            <a:endParaRPr lang="en-US" altLang="zh-CN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中的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WPS 演示</Application>
  <PresentationFormat>自定义</PresentationFormat>
  <Paragraphs>12</Paragraphs>
  <Slides>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JavaScript进阶（ES6）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3147</cp:revision>
  <cp:lastPrinted>2411-12-30T00:00:00Z</cp:lastPrinted>
  <dcterms:created xsi:type="dcterms:W3CDTF">2003-05-12T10:17:00Z</dcterms:created>
  <dcterms:modified xsi:type="dcterms:W3CDTF">2018-02-24T01:39:24Z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