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handoutMasterIdLst>
    <p:handoutMasterId r:id="rId13"/>
  </p:handoutMasterIdLst>
  <p:sldIdLst>
    <p:sldId id="270" r:id="rId2"/>
    <p:sldId id="272" r:id="rId3"/>
    <p:sldId id="273" r:id="rId4"/>
    <p:sldId id="274" r:id="rId5"/>
    <p:sldId id="275" r:id="rId6"/>
    <p:sldId id="276" r:id="rId7"/>
    <p:sldId id="277" r:id="rId8"/>
    <p:sldId id="278" r:id="rId9"/>
    <p:sldId id="279" r:id="rId10"/>
    <p:sldId id="280" r:id="rId1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0"/>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F4CA289-E05C-4F1A-91CB-627CC8574537}" type="datetime1">
              <a:rPr lang="fr-FR" smtClean="0"/>
              <a:t>04/09/2020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6B2D29-8AC0-4FB1-933D-AD24ECC4354D}" type="slidenum">
              <a:rPr lang="fr-FR" smtClean="0"/>
              <a:t>‹N°›</a:t>
            </a:fld>
            <a:endParaRPr lang="fr-FR"/>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EC75C5-169C-47FE-A4B4-058A34960BFC}" type="datetime1">
              <a:rPr lang="fr-FR" noProof="0" smtClean="0"/>
              <a:t>04/09/2020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FA2C895-EB1C-4157-9E46-0DF3298BA9C2}" type="slidenum">
              <a:rPr lang="fr-FR" noProof="0" smtClean="0"/>
              <a:t>‹N°›</a:t>
            </a:fld>
            <a:endParaRPr lang="fr-FR" noProof="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3FA2C895-EB1C-4157-9E46-0DF3298BA9C2}" type="slidenum">
              <a:rPr lang="fr-FR" smtClean="0"/>
              <a:t>1</a:t>
            </a:fld>
            <a:endParaRPr lang="fr-FR"/>
          </a:p>
        </p:txBody>
      </p:sp>
    </p:spTree>
    <p:extLst>
      <p:ext uri="{BB962C8B-B14F-4D97-AF65-F5344CB8AC3E}">
        <p14:creationId xmlns:p14="http://schemas.microsoft.com/office/powerpoint/2010/main" val="138715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2</a:t>
            </a:fld>
            <a:endParaRPr lang="fr-FR"/>
          </a:p>
        </p:txBody>
      </p:sp>
    </p:spTree>
    <p:extLst>
      <p:ext uri="{BB962C8B-B14F-4D97-AF65-F5344CB8AC3E}">
        <p14:creationId xmlns:p14="http://schemas.microsoft.com/office/powerpoint/2010/main" val="414855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3</a:t>
            </a:fld>
            <a:endParaRPr lang="fr-FR"/>
          </a:p>
        </p:txBody>
      </p:sp>
    </p:spTree>
    <p:extLst>
      <p:ext uri="{BB962C8B-B14F-4D97-AF65-F5344CB8AC3E}">
        <p14:creationId xmlns:p14="http://schemas.microsoft.com/office/powerpoint/2010/main" val="388844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4</a:t>
            </a:fld>
            <a:endParaRPr lang="fr-FR"/>
          </a:p>
        </p:txBody>
      </p:sp>
    </p:spTree>
    <p:extLst>
      <p:ext uri="{BB962C8B-B14F-4D97-AF65-F5344CB8AC3E}">
        <p14:creationId xmlns:p14="http://schemas.microsoft.com/office/powerpoint/2010/main" val="389720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5</a:t>
            </a:fld>
            <a:endParaRPr lang="fr-FR"/>
          </a:p>
        </p:txBody>
      </p:sp>
    </p:spTree>
    <p:extLst>
      <p:ext uri="{BB962C8B-B14F-4D97-AF65-F5344CB8AC3E}">
        <p14:creationId xmlns:p14="http://schemas.microsoft.com/office/powerpoint/2010/main" val="422230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6</a:t>
            </a:fld>
            <a:endParaRPr lang="fr-FR"/>
          </a:p>
        </p:txBody>
      </p:sp>
    </p:spTree>
    <p:extLst>
      <p:ext uri="{BB962C8B-B14F-4D97-AF65-F5344CB8AC3E}">
        <p14:creationId xmlns:p14="http://schemas.microsoft.com/office/powerpoint/2010/main" val="392095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7</a:t>
            </a:fld>
            <a:endParaRPr lang="fr-FR"/>
          </a:p>
        </p:txBody>
      </p:sp>
    </p:spTree>
    <p:extLst>
      <p:ext uri="{BB962C8B-B14F-4D97-AF65-F5344CB8AC3E}">
        <p14:creationId xmlns:p14="http://schemas.microsoft.com/office/powerpoint/2010/main" val="215893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8</a:t>
            </a:fld>
            <a:endParaRPr lang="fr-FR"/>
          </a:p>
        </p:txBody>
      </p:sp>
    </p:spTree>
    <p:extLst>
      <p:ext uri="{BB962C8B-B14F-4D97-AF65-F5344CB8AC3E}">
        <p14:creationId xmlns:p14="http://schemas.microsoft.com/office/powerpoint/2010/main" val="542376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FA2C895-EB1C-4157-9E46-0DF3298BA9C2}" type="slidenum">
              <a:rPr lang="fr-FR" smtClean="0"/>
              <a:t>9</a:t>
            </a:fld>
            <a:endParaRPr lang="fr-FR"/>
          </a:p>
        </p:txBody>
      </p:sp>
    </p:spTree>
    <p:extLst>
      <p:ext uri="{BB962C8B-B14F-4D97-AF65-F5344CB8AC3E}">
        <p14:creationId xmlns:p14="http://schemas.microsoft.com/office/powerpoint/2010/main" val="180078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e 42"/>
          <p:cNvGrpSpPr/>
          <p:nvPr/>
        </p:nvGrpSpPr>
        <p:grpSpPr bwMode="invGray">
          <a:xfrm>
            <a:off x="-509872" y="0"/>
            <a:ext cx="13243109" cy="6858000"/>
            <a:chOff x="-382404" y="0"/>
            <a:chExt cx="9932332" cy="6858000"/>
          </a:xfrm>
        </p:grpSpPr>
        <p:grpSp>
          <p:nvGrpSpPr>
            <p:cNvPr id="44" name="Groupe 44"/>
            <p:cNvGrpSpPr/>
            <p:nvPr/>
          </p:nvGrpSpPr>
          <p:grpSpPr bwMode="invGray">
            <a:xfrm>
              <a:off x="0" y="0"/>
              <a:ext cx="9144000" cy="6858000"/>
              <a:chOff x="0" y="0"/>
              <a:chExt cx="9144000" cy="6858000"/>
            </a:xfrm>
          </p:grpSpPr>
          <p:grpSp>
            <p:nvGrpSpPr>
              <p:cNvPr id="70" name="Groupe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1" name="Groupe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3" name="Groupe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5" name="Forme libre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Forme libre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2" name="Forme libre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3" name="Hexagone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Hexagone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Hexagone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Forme libre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Hexagone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Hexagone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Hexagone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Forme libre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Forme libre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ctrTitle"/>
          </p:nvPr>
        </p:nvSpPr>
        <p:spPr>
          <a:xfrm>
            <a:off x="6311154" y="2708476"/>
            <a:ext cx="4417807" cy="1702160"/>
          </a:xfrm>
        </p:spPr>
        <p:txBody>
          <a:bodyPr rtlCol="0">
            <a:normAutofit/>
          </a:bodyPr>
          <a:lstStyle>
            <a:lvl1pPr>
              <a:defRPr sz="3600"/>
            </a:lvl1pPr>
          </a:lstStyle>
          <a:p>
            <a:pPr rtl="0"/>
            <a:r>
              <a:rPr lang="fr-FR" noProof="0"/>
              <a:t>Modifiez le style du titre</a:t>
            </a:r>
          </a:p>
        </p:txBody>
      </p:sp>
      <p:sp>
        <p:nvSpPr>
          <p:cNvPr id="8" name="Espace réservé d’image 7" descr="Espace réservé vide pour ajouter une image. Cliquez sur l’espace réservé et sélectionnez l’image à ajouter"/>
          <p:cNvSpPr>
            <a:spLocks noGrp="1"/>
          </p:cNvSpPr>
          <p:nvPr>
            <p:ph type="pic" sz="quarter" idx="13" hasCustomPrompt="1"/>
          </p:nvPr>
        </p:nvSpPr>
        <p:spPr>
          <a:xfrm>
            <a:off x="1195939" y="2695635"/>
            <a:ext cx="4414838" cy="3551578"/>
          </a:xfrm>
        </p:spPr>
        <p:txBody>
          <a:bodyPr rtlCol="0"/>
          <a:lstStyle>
            <a:lvl1pPr marL="68580" indent="0">
              <a:buNone/>
              <a:defRPr/>
            </a:lvl1pPr>
          </a:lstStyle>
          <a:p>
            <a:pPr rtl="0"/>
            <a:r>
              <a:rPr lang="fr-FR" noProof="0"/>
              <a:t>Insérez ici une photo de votre produit</a:t>
            </a:r>
          </a:p>
        </p:txBody>
      </p:sp>
      <p:sp>
        <p:nvSpPr>
          <p:cNvPr id="3" name="Sous-titre 2"/>
          <p:cNvSpPr>
            <a:spLocks noGrp="1"/>
          </p:cNvSpPr>
          <p:nvPr>
            <p:ph type="subTitle" idx="1"/>
          </p:nvPr>
        </p:nvSpPr>
        <p:spPr>
          <a:xfrm>
            <a:off x="6311154" y="4421081"/>
            <a:ext cx="4413071" cy="1260629"/>
          </a:xfrm>
        </p:spPr>
        <p:txBody>
          <a:bodyPr rtlCol="0">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6" name="Espace réservé du numéro de diapositive 5"/>
          <p:cNvSpPr>
            <a:spLocks noGrp="1"/>
          </p:cNvSpPr>
          <p:nvPr>
            <p:ph type="sldNum" sz="quarter" idx="12"/>
          </p:nvPr>
        </p:nvSpPr>
        <p:spPr>
          <a:xfrm>
            <a:off x="6198795" y="5719967"/>
            <a:ext cx="858221" cy="365125"/>
          </a:xfrm>
        </p:spPr>
        <p:txBody>
          <a:bodyPr rtlCol="0"/>
          <a:lstStyle>
            <a:lvl1pPr>
              <a:defRPr>
                <a:solidFill>
                  <a:schemeClr val="accent1">
                    <a:lumMod val="50000"/>
                  </a:schemeClr>
                </a:solidFill>
              </a:defRPr>
            </a:lvl1pPr>
          </a:lstStyle>
          <a:p>
            <a:pPr rtl="0"/>
            <a:fld id="{401CF334-2D5C-4859-84A6-CA7E6E43FAEB}" type="slidenum">
              <a:rPr lang="fr-FR" noProof="0" smtClean="0"/>
              <a:pPr rtl="0"/>
              <a:t>‹N°›</a:t>
            </a:fld>
            <a:endParaRPr lang="fr-FR" noProof="0"/>
          </a:p>
        </p:txBody>
      </p:sp>
      <p:sp>
        <p:nvSpPr>
          <p:cNvPr id="5" name="Espace réservé du pied de page 4"/>
          <p:cNvSpPr>
            <a:spLocks noGrp="1"/>
          </p:cNvSpPr>
          <p:nvPr>
            <p:ph type="ftr" sz="quarter" idx="11"/>
          </p:nvPr>
        </p:nvSpPr>
        <p:spPr>
          <a:xfrm>
            <a:off x="7071360" y="5719967"/>
            <a:ext cx="3775456" cy="365125"/>
          </a:xfrm>
        </p:spPr>
        <p:txBody>
          <a:bodyPr rtlCol="0">
            <a:normAutofit/>
          </a:bodyPr>
          <a:lstStyle>
            <a:lvl1pPr>
              <a:defRPr>
                <a:solidFill>
                  <a:schemeClr val="accent1">
                    <a:lumMod val="50000"/>
                  </a:schemeClr>
                </a:solidFill>
              </a:defRPr>
            </a:lvl1pPr>
          </a:lstStyle>
          <a:p>
            <a:pPr rtl="0"/>
            <a:r>
              <a:rPr lang="fr-FR" noProof="0"/>
              <a:t>Ajouter un pied de page</a:t>
            </a:r>
          </a:p>
        </p:txBody>
      </p:sp>
      <p:sp>
        <p:nvSpPr>
          <p:cNvPr id="4" name="Espace réservé de la date 3"/>
          <p:cNvSpPr>
            <a:spLocks noGrp="1"/>
          </p:cNvSpPr>
          <p:nvPr>
            <p:ph type="dt" sz="half" idx="10"/>
          </p:nvPr>
        </p:nvSpPr>
        <p:spPr>
          <a:xfrm>
            <a:off x="6318325" y="1516829"/>
            <a:ext cx="2844800" cy="750981"/>
          </a:xfrm>
        </p:spPr>
        <p:txBody>
          <a:bodyPr rtlCol="0" anchor="b"/>
          <a:lstStyle>
            <a:lvl1pPr algn="l">
              <a:defRPr sz="2400"/>
            </a:lvl1pPr>
          </a:lstStyle>
          <a:p>
            <a:pPr rtl="0"/>
            <a:fld id="{C0EE3845-57EA-4DE2-ADF3-01BABDD04FA1}" type="datetime1">
              <a:rPr lang="fr-FR" noProof="0" smtClean="0"/>
              <a:t>04/09/2020</a:t>
            </a:fld>
            <a:endParaRPr lang="fr-FR" noProof="0"/>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7494D621-27B7-40EA-A0E6-887F0A0E7344}" type="datetime1">
              <a:rPr lang="fr-FR" noProof="0" smtClean="0"/>
              <a:t>04/09/2020</a:t>
            </a:fld>
            <a:endParaRPr lang="fr-FR" noProof="0"/>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1" y="1030147"/>
            <a:ext cx="1979271" cy="4780344"/>
          </a:xfrm>
        </p:spPr>
        <p:txBody>
          <a:bodyPr vert="eaVert" rtlCol="0" anchor="ctr"/>
          <a:lstStyle/>
          <a:p>
            <a:pPr rtl="0"/>
            <a:r>
              <a:rPr lang="fr-FR" noProof="0"/>
              <a:t>Modifiez le style du titre</a:t>
            </a:r>
          </a:p>
        </p:txBody>
      </p:sp>
      <p:sp>
        <p:nvSpPr>
          <p:cNvPr id="3" name="Espace réservé du texte vertical 2"/>
          <p:cNvSpPr>
            <a:spLocks noGrp="1"/>
          </p:cNvSpPr>
          <p:nvPr>
            <p:ph type="body" orient="vert" idx="1"/>
          </p:nvPr>
        </p:nvSpPr>
        <p:spPr>
          <a:xfrm>
            <a:off x="1404395" y="1030147"/>
            <a:ext cx="7231605" cy="4780344"/>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474471BB-7BE7-4ED5-9636-0103BF8C18DB}" type="datetime1">
              <a:rPr lang="fr-FR" noProof="0" smtClean="0"/>
              <a:t>04/09/2020</a:t>
            </a:fld>
            <a:endParaRPr lang="fr-FR" noProof="0"/>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A5D8DD7B-B743-41B1-9694-973BA454B79E}" type="datetime1">
              <a:rPr lang="fr-FR" noProof="0" smtClean="0"/>
              <a:t>04/09/2020</a:t>
            </a:fld>
            <a:endParaRPr lang="fr-FR" noProof="0"/>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78194" y="2900830"/>
            <a:ext cx="8849957" cy="1362075"/>
          </a:xfrm>
        </p:spPr>
        <p:txBody>
          <a:bodyPr rtlCol="0" anchor="b"/>
          <a:lstStyle>
            <a:lvl1pPr algn="l">
              <a:defRPr sz="4000" b="0" cap="none" baseline="0"/>
            </a:lvl1pPr>
          </a:lstStyle>
          <a:p>
            <a:pPr rtl="0"/>
            <a:r>
              <a:rPr lang="fr-FR" noProof="0"/>
              <a:t>Modifiez le style du titre</a:t>
            </a:r>
          </a:p>
        </p:txBody>
      </p:sp>
      <p:sp>
        <p:nvSpPr>
          <p:cNvPr id="3" name="Espace réservé du texte 2"/>
          <p:cNvSpPr>
            <a:spLocks noGrp="1"/>
          </p:cNvSpPr>
          <p:nvPr>
            <p:ph type="body" idx="1"/>
          </p:nvPr>
        </p:nvSpPr>
        <p:spPr>
          <a:xfrm>
            <a:off x="1678194" y="4267201"/>
            <a:ext cx="8849956" cy="1520413"/>
          </a:xfrm>
        </p:spPr>
        <p:txBody>
          <a:bodyPr rtlCol="0"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4" name="Espace réservé de la date 3"/>
          <p:cNvSpPr>
            <a:spLocks noGrp="1"/>
          </p:cNvSpPr>
          <p:nvPr>
            <p:ph type="dt" sz="half" idx="10"/>
          </p:nvPr>
        </p:nvSpPr>
        <p:spPr/>
        <p:txBody>
          <a:bodyPr rtlCol="0"/>
          <a:lstStyle/>
          <a:p>
            <a:pPr rtl="0"/>
            <a:fld id="{7344B7E0-298E-47E4-957E-710FB8BCD4CD}" type="datetime1">
              <a:rPr lang="fr-FR" noProof="0" smtClean="0"/>
              <a:t>04/09/2020</a:t>
            </a:fld>
            <a:endParaRPr lang="fr-FR" noProof="0"/>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9" name="Espace réservé du contenu 8"/>
          <p:cNvSpPr>
            <a:spLocks noGrp="1"/>
          </p:cNvSpPr>
          <p:nvPr>
            <p:ph sz="quarter" idx="13"/>
          </p:nvPr>
        </p:nvSpPr>
        <p:spPr>
          <a:xfrm>
            <a:off x="1389888" y="2313432"/>
            <a:ext cx="4559808" cy="3493008"/>
          </a:xfrm>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11" name="Espace réservé du contenu 10"/>
          <p:cNvSpPr>
            <a:spLocks noGrp="1"/>
          </p:cNvSpPr>
          <p:nvPr>
            <p:ph sz="quarter" idx="14"/>
          </p:nvPr>
        </p:nvSpPr>
        <p:spPr>
          <a:xfrm>
            <a:off x="6193536" y="2313431"/>
            <a:ext cx="4559808" cy="3493008"/>
          </a:xfrm>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8C55863F-7D11-4C27-8E69-D202695C40F6}" type="datetime1">
              <a:rPr lang="fr-FR" noProof="0" smtClean="0"/>
              <a:t>04/09/2020</a:t>
            </a:fld>
            <a:endParaRPr lang="fr-FR" noProof="0"/>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p:nvPr>
        </p:nvSpPr>
        <p:spPr>
          <a:xfrm>
            <a:off x="1391750" y="2316009"/>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388961"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191384" y="2316010"/>
            <a:ext cx="4561200" cy="639762"/>
          </a:xfrm>
        </p:spPr>
        <p:txBody>
          <a:bodyPr rtlCol="0"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536" y="2974695"/>
            <a:ext cx="4559808" cy="2835797"/>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7" name="Espace réservé de la date 6"/>
          <p:cNvSpPr>
            <a:spLocks noGrp="1"/>
          </p:cNvSpPr>
          <p:nvPr>
            <p:ph type="dt" sz="half" idx="10"/>
          </p:nvPr>
        </p:nvSpPr>
        <p:spPr/>
        <p:txBody>
          <a:bodyPr rtlCol="0"/>
          <a:lstStyle/>
          <a:p>
            <a:pPr rtl="0"/>
            <a:fld id="{470980F3-FFF0-43E3-84A3-E497D1E3DC99}" type="datetime1">
              <a:rPr lang="fr-FR" noProof="0" smtClean="0"/>
              <a:t>04/09/2020</a:t>
            </a:fld>
            <a:endParaRPr lang="fr-FR" noProof="0"/>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3" name="Espace réservé de la date 2"/>
          <p:cNvSpPr>
            <a:spLocks noGrp="1"/>
          </p:cNvSpPr>
          <p:nvPr>
            <p:ph type="dt" sz="half" idx="10"/>
          </p:nvPr>
        </p:nvSpPr>
        <p:spPr/>
        <p:txBody>
          <a:bodyPr rtlCol="0"/>
          <a:lstStyle/>
          <a:p>
            <a:pPr rtl="0"/>
            <a:fld id="{E12B1556-CAE2-4D54-82EA-72E24F2F00D1}" type="datetime1">
              <a:rPr lang="fr-FR" noProof="0" smtClean="0"/>
              <a:t>04/09/2020</a:t>
            </a:fld>
            <a:endParaRPr lang="fr-FR" noProof="0"/>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2" name="Espace réservé de la date 1"/>
          <p:cNvSpPr>
            <a:spLocks noGrp="1"/>
          </p:cNvSpPr>
          <p:nvPr>
            <p:ph type="dt" sz="half" idx="10"/>
          </p:nvPr>
        </p:nvSpPr>
        <p:spPr/>
        <p:txBody>
          <a:bodyPr rtlCol="0"/>
          <a:lstStyle/>
          <a:p>
            <a:pPr rtl="0"/>
            <a:fld id="{D2D490C4-E38A-4B2F-9375-0A1DCC07064A}" type="datetime1">
              <a:rPr lang="fr-FR" noProof="0" smtClean="0"/>
              <a:t>04/09/2020</a:t>
            </a:fld>
            <a:endParaRPr lang="fr-FR" noProof="0"/>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e 43"/>
          <p:cNvGrpSpPr/>
          <p:nvPr/>
        </p:nvGrpSpPr>
        <p:grpSpPr bwMode="invGray">
          <a:xfrm>
            <a:off x="-509872" y="0"/>
            <a:ext cx="13243109" cy="6858000"/>
            <a:chOff x="-382404" y="0"/>
            <a:chExt cx="9932332" cy="6858000"/>
          </a:xfrm>
        </p:grpSpPr>
        <p:grpSp>
          <p:nvGrpSpPr>
            <p:cNvPr id="45" name="Groupe 44"/>
            <p:cNvGrpSpPr/>
            <p:nvPr/>
          </p:nvGrpSpPr>
          <p:grpSpPr bwMode="invGray">
            <a:xfrm>
              <a:off x="0" y="0"/>
              <a:ext cx="9144000" cy="6858000"/>
              <a:chOff x="0" y="0"/>
              <a:chExt cx="9144000" cy="6858000"/>
            </a:xfrm>
          </p:grpSpPr>
          <p:grpSp>
            <p:nvGrpSpPr>
              <p:cNvPr id="72" name="Groupe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3" name="Groupe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4" name="Groupe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7" name="Forme libre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Forme libre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Forme libre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2" name="Hexagone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3" name="Hexagone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Hexagone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Forme libre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Hexagone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Hexagone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Hexagone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Forme libre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Forme libre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6319777" y="2657435"/>
            <a:ext cx="4406096" cy="1463153"/>
          </a:xfrm>
        </p:spPr>
        <p:txBody>
          <a:bodyPr rtlCol="0" anchor="b">
            <a:normAutofit/>
          </a:bodyPr>
          <a:lstStyle>
            <a:lvl1pPr algn="l">
              <a:defRPr sz="2800" b="0"/>
            </a:lvl1pPr>
          </a:lstStyle>
          <a:p>
            <a:pPr rtl="0"/>
            <a:r>
              <a:rPr lang="fr-FR" noProof="0"/>
              <a:t>Modifiez le style du titre</a:t>
            </a:r>
          </a:p>
        </p:txBody>
      </p:sp>
      <p:sp>
        <p:nvSpPr>
          <p:cNvPr id="3" name="Espace réservé du contenu 2"/>
          <p:cNvSpPr>
            <a:spLocks noGrp="1"/>
          </p:cNvSpPr>
          <p:nvPr>
            <p:ph idx="1"/>
          </p:nvPr>
        </p:nvSpPr>
        <p:spPr>
          <a:xfrm>
            <a:off x="1527859" y="856527"/>
            <a:ext cx="4120587" cy="5150734"/>
          </a:xfrm>
        </p:spPr>
        <p:txBody>
          <a:bodyPr rtlCol="0"/>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6315456" y="4136994"/>
            <a:ext cx="4398379" cy="1517904"/>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a:xfrm>
            <a:off x="6188597" y="5724836"/>
            <a:ext cx="4658219" cy="365125"/>
          </a:xfrm>
        </p:spPr>
        <p:txBody>
          <a:bodyPr rtlCol="0">
            <a:normAutofit/>
          </a:bodyPr>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73FBF7A6-FA96-4720-A478-5C4A1B2A80B8}" type="datetime1">
              <a:rPr lang="fr-FR" noProof="0" smtClean="0"/>
              <a:t>04/09/2020</a:t>
            </a:fld>
            <a:endParaRPr lang="fr-FR" noProof="0"/>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e 43"/>
          <p:cNvGrpSpPr/>
          <p:nvPr/>
        </p:nvGrpSpPr>
        <p:grpSpPr bwMode="invGray">
          <a:xfrm>
            <a:off x="-509872" y="0"/>
            <a:ext cx="13243109" cy="6858000"/>
            <a:chOff x="-382404" y="0"/>
            <a:chExt cx="9932332" cy="6858000"/>
          </a:xfrm>
        </p:grpSpPr>
        <p:grpSp>
          <p:nvGrpSpPr>
            <p:cNvPr id="45" name="Groupe 44"/>
            <p:cNvGrpSpPr/>
            <p:nvPr/>
          </p:nvGrpSpPr>
          <p:grpSpPr bwMode="invGray">
            <a:xfrm>
              <a:off x="0" y="0"/>
              <a:ext cx="9144000" cy="6858000"/>
              <a:chOff x="0" y="0"/>
              <a:chExt cx="9144000" cy="6858000"/>
            </a:xfrm>
          </p:grpSpPr>
          <p:grpSp>
            <p:nvGrpSpPr>
              <p:cNvPr id="75" name="Groupe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6" name="Groupe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77" name="Groupe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6" name="Forme libre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7" name="Forme libre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8" name="Forme libre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Forme libre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2" name="Hexagone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1" name="Hexagone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2" name="Hexagone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3" name="Forme libre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4" name="Hexagone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5" name="Hexagone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6" name="Hexagone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7" name="Hexagone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8" name="Hexagone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9" name="Hexagone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Hexagone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Hexagone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2" name="Hexagone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3" name="Forme libre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4" name="Forme libre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6312565" y="2660904"/>
            <a:ext cx="4401312" cy="1463040"/>
          </a:xfrm>
        </p:spPr>
        <p:txBody>
          <a:bodyPr rtlCol="0" anchor="b">
            <a:normAutofit/>
          </a:bodyPr>
          <a:lstStyle>
            <a:lvl1pPr algn="l">
              <a:defRPr sz="2800" b="0"/>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1340278" y="693795"/>
            <a:ext cx="4479497" cy="5468112"/>
          </a:xfrm>
        </p:spPr>
        <p:txBody>
          <a:bodyPr rtlCol="0"/>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6312841" y="4133089"/>
            <a:ext cx="4400764" cy="1519561"/>
          </a:xfrm>
        </p:spPr>
        <p:txBody>
          <a:bodyPr rtlCol="0">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Espace réservé du pied de page 5"/>
          <p:cNvSpPr>
            <a:spLocks noGrp="1"/>
          </p:cNvSpPr>
          <p:nvPr>
            <p:ph type="ftr" sz="quarter" idx="11"/>
          </p:nvPr>
        </p:nvSpPr>
        <p:spPr>
          <a:xfrm>
            <a:off x="6188597" y="5724836"/>
            <a:ext cx="4658219" cy="365125"/>
          </a:xfrm>
        </p:spPr>
        <p:txBody>
          <a:bodyPr rtlCol="0">
            <a:normAutofit/>
          </a:bodyPr>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a:p>
        </p:txBody>
      </p:sp>
      <p:sp>
        <p:nvSpPr>
          <p:cNvPr id="5" name="Espace réservé de la date 4"/>
          <p:cNvSpPr>
            <a:spLocks noGrp="1"/>
          </p:cNvSpPr>
          <p:nvPr>
            <p:ph type="dt" sz="half" idx="10"/>
          </p:nvPr>
        </p:nvSpPr>
        <p:spPr/>
        <p:txBody>
          <a:bodyPr rtlCol="0"/>
          <a:lstStyle/>
          <a:p>
            <a:pPr rtl="0"/>
            <a:fld id="{F687904C-41D7-4113-9D1C-B9380DBAA1C4}" type="datetime1">
              <a:rPr lang="fr-FR" noProof="0" smtClean="0"/>
              <a:t>04/09/2020</a:t>
            </a:fld>
            <a:endParaRPr lang="fr-FR" noProof="0"/>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e 41"/>
          <p:cNvGrpSpPr/>
          <p:nvPr/>
        </p:nvGrpSpPr>
        <p:grpSpPr bwMode="invGray">
          <a:xfrm>
            <a:off x="-506608" y="0"/>
            <a:ext cx="13243109" cy="6858000"/>
            <a:chOff x="-382404" y="0"/>
            <a:chExt cx="9932332" cy="6858000"/>
          </a:xfrm>
        </p:grpSpPr>
        <p:grpSp>
          <p:nvGrpSpPr>
            <p:cNvPr id="43" name="Groupe 44"/>
            <p:cNvGrpSpPr/>
            <p:nvPr/>
          </p:nvGrpSpPr>
          <p:grpSpPr bwMode="invGray">
            <a:xfrm>
              <a:off x="0" y="0"/>
              <a:ext cx="9144000" cy="6858000"/>
              <a:chOff x="0" y="0"/>
              <a:chExt cx="9144000" cy="6858000"/>
            </a:xfrm>
          </p:grpSpPr>
          <p:grpSp>
            <p:nvGrpSpPr>
              <p:cNvPr id="101" name="Groupe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102" name="Groupe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grpSp>
            <p:nvGrpSpPr>
              <p:cNvPr id="103" name="Groupe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44" name="Forme libre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5" name="Forme libre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6" name="Forme libre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7" name="Forme libre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49" name="Forme libre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fr-FR" sz="1800" noProof="0"/>
            </a:p>
          </p:txBody>
        </p:sp>
        <p:sp>
          <p:nvSpPr>
            <p:cNvPr id="50" name="Hexagone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1" name="Hexagone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2" name="Hexagone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3" name="Hexagone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4" name="Hexagone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5" name="Forme libre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6" name="Hexagone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7" name="Hexagone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8" name="Hexagone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59" name="Hexagone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60" name="Hexagone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5" name="Hexagone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6" name="Hexagone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7" name="Hexagone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8" name="Hexagone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99" name="Forme libre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0" name="Forme libre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Espace réservé du titre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a:p>
            <a:pPr lvl="5" rtl="0"/>
            <a:endParaRPr lang="fr-FR" noProof="0" dirty="0"/>
          </a:p>
        </p:txBody>
      </p:sp>
      <p:sp>
        <p:nvSpPr>
          <p:cNvPr id="5" name="Espace réservé du pied de page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pPr rtl="0"/>
            <a:r>
              <a:rPr lang="fr-FR" noProof="0"/>
              <a:t>Ajouter un pied de page</a:t>
            </a:r>
          </a:p>
        </p:txBody>
      </p:sp>
      <p:sp>
        <p:nvSpPr>
          <p:cNvPr id="6" name="Espace réservé du numéro de diapositive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pPr rtl="0"/>
            <a:fld id="{401CF334-2D5C-4859-84A6-CA7E6E43FAEB}" type="slidenum">
              <a:rPr lang="fr-FR" noProof="0" smtClean="0"/>
              <a:pPr/>
              <a:t>‹N°›</a:t>
            </a:fld>
            <a:endParaRPr lang="fr-FR" noProof="0"/>
          </a:p>
        </p:txBody>
      </p:sp>
      <p:sp>
        <p:nvSpPr>
          <p:cNvPr id="4" name="Espace réservé de la date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pPr rtl="0"/>
            <a:fld id="{BBF09A3F-2A4C-4BAE-A39B-58145B561D18}" type="datetime1">
              <a:rPr lang="fr-FR" noProof="0" smtClean="0"/>
              <a:t>04/09/2020</a:t>
            </a:fld>
            <a:endParaRPr lang="fr-FR" noProof="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311154" y="2159836"/>
            <a:ext cx="4417807" cy="1702160"/>
          </a:xfrm>
        </p:spPr>
        <p:txBody>
          <a:bodyPr rtlCol="0"/>
          <a:lstStyle/>
          <a:p>
            <a:pPr algn="ctr" rtl="0"/>
            <a:r>
              <a:rPr lang="fr-FR" dirty="0"/>
              <a:t>ZELDIABLO</a:t>
            </a:r>
          </a:p>
        </p:txBody>
      </p:sp>
      <p:pic>
        <p:nvPicPr>
          <p:cNvPr id="2" name="Espace réservé pour une image  1">
            <a:extLst>
              <a:ext uri="{FF2B5EF4-FFF2-40B4-BE49-F238E27FC236}">
                <a16:creationId xmlns:a16="http://schemas.microsoft.com/office/drawing/2014/main" id="{EDA23BD5-8365-4F66-9903-EF94D81D2612}"/>
              </a:ext>
            </a:extLst>
          </p:cNvPr>
          <p:cNvPicPr>
            <a:picLocks noGrp="1" noChangeAspect="1"/>
          </p:cNvPicPr>
          <p:nvPr>
            <p:ph type="pic" sz="quarter" idx="13"/>
          </p:nvPr>
        </p:nvPicPr>
        <p:blipFill>
          <a:blip r:embed="rId3"/>
          <a:srcRect t="9682" b="9682"/>
          <a:stretch>
            <a:fillRect/>
          </a:stretch>
        </p:blipFill>
        <p:spPr>
          <a:xfrm>
            <a:off x="520699" y="1423193"/>
            <a:ext cx="4984941" cy="4011613"/>
          </a:xfrm>
          <a:prstGeom prst="rect">
            <a:avLst/>
          </a:prstGeom>
        </p:spPr>
      </p:pic>
      <p:sp>
        <p:nvSpPr>
          <p:cNvPr id="3" name="Sous-titre 2"/>
          <p:cNvSpPr>
            <a:spLocks noGrp="1"/>
          </p:cNvSpPr>
          <p:nvPr>
            <p:ph type="subTitle" idx="1"/>
          </p:nvPr>
        </p:nvSpPr>
        <p:spPr/>
        <p:txBody>
          <a:bodyPr rtlCol="0">
            <a:normAutofit fontScale="70000" lnSpcReduction="20000"/>
          </a:bodyPr>
          <a:lstStyle/>
          <a:p>
            <a:pPr algn="r" rtl="0"/>
            <a:r>
              <a:rPr lang="fr-FR" dirty="0"/>
              <a:t>Réalisé par :</a:t>
            </a:r>
          </a:p>
          <a:p>
            <a:pPr algn="r" rtl="0"/>
            <a:r>
              <a:rPr lang="fr-FR" dirty="0"/>
              <a:t>BEZOMBES Antoine,</a:t>
            </a:r>
          </a:p>
          <a:p>
            <a:pPr algn="r" rtl="0"/>
            <a:r>
              <a:rPr lang="fr-FR" dirty="0"/>
              <a:t>HELBLING Kimberley,</a:t>
            </a:r>
          </a:p>
          <a:p>
            <a:pPr algn="r" rtl="0"/>
            <a:r>
              <a:rPr lang="fr-FR" dirty="0"/>
              <a:t>MONTONATI Godefroy,</a:t>
            </a:r>
          </a:p>
          <a:p>
            <a:pPr algn="r" rtl="0"/>
            <a:r>
              <a:rPr lang="fr-FR" dirty="0"/>
              <a:t>WANG Ziyi.</a:t>
            </a:r>
          </a:p>
          <a:p>
            <a:pPr algn="r" rtl="0"/>
            <a:r>
              <a:rPr lang="fr-FR" dirty="0"/>
              <a:t>IUT Nancy-Charlemagne, 2020.</a:t>
            </a:r>
          </a:p>
        </p:txBody>
      </p:sp>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58B5E-1F97-41B4-8DFC-13CB72F4DF24}"/>
              </a:ext>
            </a:extLst>
          </p:cNvPr>
          <p:cNvSpPr>
            <a:spLocks noGrp="1"/>
          </p:cNvSpPr>
          <p:nvPr>
            <p:ph type="title"/>
          </p:nvPr>
        </p:nvSpPr>
        <p:spPr/>
        <p:txBody>
          <a:bodyPr/>
          <a:lstStyle/>
          <a:p>
            <a:pPr algn="ctr"/>
            <a:r>
              <a:rPr lang="fr-FR" dirty="0"/>
              <a:t>Merci pour votre écoute !</a:t>
            </a:r>
            <a:br>
              <a:rPr lang="fr-FR" dirty="0"/>
            </a:br>
            <a:endParaRPr lang="fr-FR" dirty="0"/>
          </a:p>
        </p:txBody>
      </p:sp>
      <p:sp>
        <p:nvSpPr>
          <p:cNvPr id="3" name="Espace réservé du texte 2">
            <a:extLst>
              <a:ext uri="{FF2B5EF4-FFF2-40B4-BE49-F238E27FC236}">
                <a16:creationId xmlns:a16="http://schemas.microsoft.com/office/drawing/2014/main" id="{91A32F21-B5BC-481F-971A-83D383CFF19F}"/>
              </a:ext>
            </a:extLst>
          </p:cNvPr>
          <p:cNvSpPr>
            <a:spLocks noGrp="1"/>
          </p:cNvSpPr>
          <p:nvPr>
            <p:ph type="body" idx="1"/>
          </p:nvPr>
        </p:nvSpPr>
        <p:spPr/>
        <p:txBody>
          <a:bodyPr/>
          <a:lstStyle/>
          <a:p>
            <a:pPr algn="r"/>
            <a:r>
              <a:rPr lang="fr-FR" dirty="0"/>
              <a:t>BEZOMBES Antoine,</a:t>
            </a:r>
            <a:br>
              <a:rPr lang="fr-FR" dirty="0"/>
            </a:br>
            <a:r>
              <a:rPr lang="fr-FR" dirty="0"/>
              <a:t>HELBLING Kimberley,</a:t>
            </a:r>
            <a:br>
              <a:rPr lang="fr-FR" dirty="0"/>
            </a:br>
            <a:r>
              <a:rPr lang="fr-FR" dirty="0"/>
              <a:t>MONTONATI Godefroy,</a:t>
            </a:r>
            <a:br>
              <a:rPr lang="fr-FR" dirty="0"/>
            </a:br>
            <a:r>
              <a:rPr lang="fr-FR" dirty="0"/>
              <a:t>WANG Ziyi.</a:t>
            </a:r>
          </a:p>
        </p:txBody>
      </p:sp>
    </p:spTree>
    <p:extLst>
      <p:ext uri="{BB962C8B-B14F-4D97-AF65-F5344CB8AC3E}">
        <p14:creationId xmlns:p14="http://schemas.microsoft.com/office/powerpoint/2010/main" val="6798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9320" y="408762"/>
            <a:ext cx="9366325" cy="1143000"/>
          </a:xfrm>
        </p:spPr>
        <p:txBody>
          <a:bodyPr rtlCol="0">
            <a:normAutofit/>
          </a:bodyPr>
          <a:lstStyle/>
          <a:p>
            <a:pPr rtl="0"/>
            <a:r>
              <a:rPr lang="fr-FR" dirty="0"/>
              <a:t>FONCTIONNALITES</a:t>
            </a:r>
          </a:p>
        </p:txBody>
      </p:sp>
      <p:sp>
        <p:nvSpPr>
          <p:cNvPr id="3" name="Espace réservé du contenu 2"/>
          <p:cNvSpPr>
            <a:spLocks noGrp="1"/>
          </p:cNvSpPr>
          <p:nvPr>
            <p:ph sz="quarter" idx="13"/>
          </p:nvPr>
        </p:nvSpPr>
        <p:spPr>
          <a:xfrm>
            <a:off x="629320" y="1557867"/>
            <a:ext cx="3543390" cy="4250761"/>
          </a:xfrm>
        </p:spPr>
        <p:txBody>
          <a:bodyPr rtlCol="0">
            <a:normAutofit/>
          </a:bodyPr>
          <a:lstStyle/>
          <a:p>
            <a:pPr rtl="0"/>
            <a:r>
              <a:rPr lang="fr-FR" dirty="0"/>
              <a:t>Itération 1 :</a:t>
            </a:r>
            <a:br>
              <a:rPr lang="fr-FR" dirty="0"/>
            </a:br>
            <a:endParaRPr lang="fr-FR" dirty="0"/>
          </a:p>
          <a:p>
            <a:pPr rtl="0">
              <a:buFontTx/>
              <a:buChar char="-"/>
            </a:pPr>
            <a:r>
              <a:rPr lang="fr-FR" dirty="0"/>
              <a:t>Création d’un labyrinthe par défaut (1.1),</a:t>
            </a:r>
          </a:p>
          <a:p>
            <a:pPr rtl="0">
              <a:buFontTx/>
              <a:buChar char="-"/>
            </a:pPr>
            <a:r>
              <a:rPr lang="fr-FR" dirty="0"/>
              <a:t>Collision avec les Murs (1.2).</a:t>
            </a:r>
            <a:br>
              <a:rPr lang="fr-FR" dirty="0"/>
            </a:br>
            <a:endParaRPr lang="fr-FR" dirty="0"/>
          </a:p>
        </p:txBody>
      </p:sp>
      <p:sp>
        <p:nvSpPr>
          <p:cNvPr id="5" name="Espace réservé du contenu 2">
            <a:extLst>
              <a:ext uri="{FF2B5EF4-FFF2-40B4-BE49-F238E27FC236}">
                <a16:creationId xmlns:a16="http://schemas.microsoft.com/office/drawing/2014/main" id="{FD7A7F6E-44A3-4C63-ACD8-4F2580547F78}"/>
              </a:ext>
            </a:extLst>
          </p:cNvPr>
          <p:cNvSpPr txBox="1">
            <a:spLocks/>
          </p:cNvSpPr>
          <p:nvPr/>
        </p:nvSpPr>
        <p:spPr>
          <a:xfrm>
            <a:off x="3944022" y="1551762"/>
            <a:ext cx="3543390" cy="3748371"/>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a:lstStyle>
          <a:p>
            <a:r>
              <a:rPr lang="fr-FR" dirty="0"/>
              <a:t>Itération 2 :</a:t>
            </a:r>
            <a:br>
              <a:rPr lang="fr-FR" dirty="0"/>
            </a:br>
            <a:endParaRPr lang="fr-FR" dirty="0"/>
          </a:p>
          <a:p>
            <a:pPr>
              <a:buFontTx/>
              <a:buChar char="-"/>
            </a:pPr>
            <a:r>
              <a:rPr lang="fr-FR" dirty="0"/>
              <a:t>Attaque des monstres (5.1),</a:t>
            </a:r>
          </a:p>
          <a:p>
            <a:pPr>
              <a:buFontTx/>
              <a:buChar char="-"/>
            </a:pPr>
            <a:r>
              <a:rPr lang="fr-FR" dirty="0"/>
              <a:t>Fin du jeu : mort du héros (6.1),</a:t>
            </a:r>
          </a:p>
          <a:p>
            <a:pPr>
              <a:buFontTx/>
              <a:buChar char="-"/>
            </a:pPr>
            <a:r>
              <a:rPr lang="fr-FR" dirty="0"/>
              <a:t>Mise en place de l’amulette (6.2).</a:t>
            </a:r>
          </a:p>
        </p:txBody>
      </p:sp>
      <p:sp>
        <p:nvSpPr>
          <p:cNvPr id="7" name="Espace réservé du contenu 2">
            <a:extLst>
              <a:ext uri="{FF2B5EF4-FFF2-40B4-BE49-F238E27FC236}">
                <a16:creationId xmlns:a16="http://schemas.microsoft.com/office/drawing/2014/main" id="{D0A1CB07-6397-4360-8F92-411774CDBB29}"/>
              </a:ext>
            </a:extLst>
          </p:cNvPr>
          <p:cNvSpPr txBox="1">
            <a:spLocks/>
          </p:cNvSpPr>
          <p:nvPr/>
        </p:nvSpPr>
        <p:spPr>
          <a:xfrm>
            <a:off x="7258724" y="1557867"/>
            <a:ext cx="3543390" cy="5063066"/>
          </a:xfrm>
          <a:prstGeom prst="rect">
            <a:avLst/>
          </a:prstGeom>
        </p:spPr>
        <p:txBody>
          <a:bodyPr vert="horz" lIns="91440" tIns="45720" rIns="91440" bIns="45720" rtlCol="0">
            <a:normAutofit fontScale="92500" lnSpcReduction="10000"/>
          </a:bodyPr>
          <a:lst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a:lstStyle>
          <a:p>
            <a:r>
              <a:rPr lang="fr-FR" dirty="0"/>
              <a:t>Itération 3 :</a:t>
            </a:r>
            <a:br>
              <a:rPr lang="fr-FR" dirty="0"/>
            </a:br>
            <a:endParaRPr lang="fr-FR" dirty="0"/>
          </a:p>
          <a:p>
            <a:pPr>
              <a:buFontTx/>
              <a:buChar char="-"/>
            </a:pPr>
            <a:r>
              <a:rPr lang="fr-FR" dirty="0"/>
              <a:t>Attaque du joueur (5.2),</a:t>
            </a:r>
          </a:p>
          <a:p>
            <a:pPr>
              <a:buFontTx/>
              <a:buChar char="-"/>
            </a:pPr>
            <a:r>
              <a:rPr lang="fr-FR" dirty="0"/>
              <a:t>Mort des monstres (5.5),</a:t>
            </a:r>
          </a:p>
          <a:p>
            <a:pPr>
              <a:buFontTx/>
              <a:buChar char="-"/>
            </a:pPr>
            <a:r>
              <a:rPr lang="fr-FR" dirty="0"/>
              <a:t>Acquisition de l’amulette (6.3),</a:t>
            </a:r>
          </a:p>
          <a:p>
            <a:pPr>
              <a:buFontTx/>
              <a:buChar char="-"/>
            </a:pPr>
            <a:r>
              <a:rPr lang="fr-FR" dirty="0"/>
              <a:t>Fin du jeu : victoire du héros (6.4),</a:t>
            </a:r>
          </a:p>
          <a:p>
            <a:pPr>
              <a:buFontTx/>
              <a:buChar char="-"/>
            </a:pPr>
            <a:r>
              <a:rPr lang="fr-FR" dirty="0"/>
              <a:t>Affichage des </a:t>
            </a:r>
            <a:r>
              <a:rPr lang="fr-FR" dirty="0" err="1"/>
              <a:t>sprites</a:t>
            </a:r>
            <a:r>
              <a:rPr lang="fr-FR" dirty="0"/>
              <a:t> (11.1),</a:t>
            </a:r>
          </a:p>
          <a:p>
            <a:pPr>
              <a:buFontTx/>
              <a:buChar char="-"/>
            </a:pPr>
            <a:r>
              <a:rPr lang="fr-FR" dirty="0"/>
              <a:t>Gestion d’un menu (11.3).</a:t>
            </a:r>
            <a:br>
              <a:rPr lang="fr-FR" dirty="0"/>
            </a:br>
            <a:endParaRPr lang="fr-FR" dirty="0"/>
          </a:p>
        </p:txBody>
      </p:sp>
      <p:pic>
        <p:nvPicPr>
          <p:cNvPr id="4" name="Image 3">
            <a:extLst>
              <a:ext uri="{FF2B5EF4-FFF2-40B4-BE49-F238E27FC236}">
                <a16:creationId xmlns:a16="http://schemas.microsoft.com/office/drawing/2014/main" id="{7397D3E3-B4DF-409F-A8B7-BE6096620F8F}"/>
              </a:ext>
            </a:extLst>
          </p:cNvPr>
          <p:cNvPicPr>
            <a:picLocks noChangeAspect="1"/>
          </p:cNvPicPr>
          <p:nvPr/>
        </p:nvPicPr>
        <p:blipFill>
          <a:blip r:embed="rId3"/>
          <a:stretch>
            <a:fillRect/>
          </a:stretch>
        </p:blipFill>
        <p:spPr>
          <a:xfrm>
            <a:off x="9135289" y="63299"/>
            <a:ext cx="592184" cy="548316"/>
          </a:xfrm>
          <a:prstGeom prst="rect">
            <a:avLst/>
          </a:prstGeom>
        </p:spPr>
      </p:pic>
      <p:pic>
        <p:nvPicPr>
          <p:cNvPr id="9" name="Image 8">
            <a:extLst>
              <a:ext uri="{FF2B5EF4-FFF2-40B4-BE49-F238E27FC236}">
                <a16:creationId xmlns:a16="http://schemas.microsoft.com/office/drawing/2014/main" id="{CDA03EB9-009E-4FB5-9892-31C448107DBF}"/>
              </a:ext>
            </a:extLst>
          </p:cNvPr>
          <p:cNvPicPr>
            <a:picLocks noChangeAspect="1"/>
          </p:cNvPicPr>
          <p:nvPr/>
        </p:nvPicPr>
        <p:blipFill>
          <a:blip r:embed="rId4"/>
          <a:stretch>
            <a:fillRect/>
          </a:stretch>
        </p:blipFill>
        <p:spPr>
          <a:xfrm flipH="1">
            <a:off x="10016733" y="-84909"/>
            <a:ext cx="634333" cy="696524"/>
          </a:xfrm>
          <a:prstGeom prst="rect">
            <a:avLst/>
          </a:prstGeom>
        </p:spPr>
      </p:pic>
    </p:spTree>
    <p:extLst>
      <p:ext uri="{BB962C8B-B14F-4D97-AF65-F5344CB8AC3E}">
        <p14:creationId xmlns:p14="http://schemas.microsoft.com/office/powerpoint/2010/main" val="298278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9320" y="273162"/>
            <a:ext cx="9366325" cy="1143000"/>
          </a:xfrm>
        </p:spPr>
        <p:txBody>
          <a:bodyPr rtlCol="0">
            <a:normAutofit/>
          </a:bodyPr>
          <a:lstStyle/>
          <a:p>
            <a:pPr rtl="0"/>
            <a:r>
              <a:rPr lang="fr-FR" dirty="0"/>
              <a:t>CONCEPTION FINALE</a:t>
            </a:r>
          </a:p>
        </p:txBody>
      </p:sp>
      <p:pic>
        <p:nvPicPr>
          <p:cNvPr id="13" name="Espace réservé du contenu 12">
            <a:extLst>
              <a:ext uri="{FF2B5EF4-FFF2-40B4-BE49-F238E27FC236}">
                <a16:creationId xmlns:a16="http://schemas.microsoft.com/office/drawing/2014/main" id="{43077A8A-5379-41F1-BC8E-8E98009F7891}"/>
              </a:ext>
            </a:extLst>
          </p:cNvPr>
          <p:cNvPicPr>
            <a:picLocks noGrp="1" noChangeAspect="1"/>
          </p:cNvPicPr>
          <p:nvPr>
            <p:ph sz="quarter" idx="13"/>
          </p:nvPr>
        </p:nvPicPr>
        <p:blipFill>
          <a:blip r:embed="rId3"/>
          <a:srcRect/>
          <a:stretch/>
        </p:blipFill>
        <p:spPr>
          <a:xfrm>
            <a:off x="3303874" y="1416162"/>
            <a:ext cx="5584252" cy="5048137"/>
          </a:xfrm>
        </p:spPr>
      </p:pic>
      <p:pic>
        <p:nvPicPr>
          <p:cNvPr id="3" name="Image 2">
            <a:extLst>
              <a:ext uri="{FF2B5EF4-FFF2-40B4-BE49-F238E27FC236}">
                <a16:creationId xmlns:a16="http://schemas.microsoft.com/office/drawing/2014/main" id="{E2457D8B-93BA-4622-8F3B-C2BBCF525573}"/>
              </a:ext>
            </a:extLst>
          </p:cNvPr>
          <p:cNvPicPr>
            <a:picLocks noChangeAspect="1"/>
          </p:cNvPicPr>
          <p:nvPr/>
        </p:nvPicPr>
        <p:blipFill>
          <a:blip r:embed="rId4"/>
          <a:stretch>
            <a:fillRect/>
          </a:stretch>
        </p:blipFill>
        <p:spPr>
          <a:xfrm>
            <a:off x="9135289" y="63299"/>
            <a:ext cx="592184" cy="548316"/>
          </a:xfrm>
          <a:prstGeom prst="rect">
            <a:avLst/>
          </a:prstGeom>
        </p:spPr>
      </p:pic>
      <p:pic>
        <p:nvPicPr>
          <p:cNvPr id="5" name="Image 4">
            <a:extLst>
              <a:ext uri="{FF2B5EF4-FFF2-40B4-BE49-F238E27FC236}">
                <a16:creationId xmlns:a16="http://schemas.microsoft.com/office/drawing/2014/main" id="{32E7F3E9-710E-4D39-BB5C-1B535DFFDBA9}"/>
              </a:ext>
            </a:extLst>
          </p:cNvPr>
          <p:cNvPicPr>
            <a:picLocks noChangeAspect="1"/>
          </p:cNvPicPr>
          <p:nvPr/>
        </p:nvPicPr>
        <p:blipFill>
          <a:blip r:embed="rId5"/>
          <a:stretch>
            <a:fillRect/>
          </a:stretch>
        </p:blipFill>
        <p:spPr>
          <a:xfrm flipH="1">
            <a:off x="10016733" y="-84909"/>
            <a:ext cx="634333" cy="696524"/>
          </a:xfrm>
          <a:prstGeom prst="rect">
            <a:avLst/>
          </a:prstGeom>
        </p:spPr>
      </p:pic>
    </p:spTree>
    <p:extLst>
      <p:ext uri="{BB962C8B-B14F-4D97-AF65-F5344CB8AC3E}">
        <p14:creationId xmlns:p14="http://schemas.microsoft.com/office/powerpoint/2010/main" val="395408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1B5A1E-48AD-4C73-8F19-26AEE0E08189}"/>
              </a:ext>
            </a:extLst>
          </p:cNvPr>
          <p:cNvSpPr/>
          <p:nvPr/>
        </p:nvSpPr>
        <p:spPr>
          <a:xfrm>
            <a:off x="-190500" y="-127000"/>
            <a:ext cx="12547600" cy="7302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pic>
        <p:nvPicPr>
          <p:cNvPr id="8" name="Espace réservé du contenu 7">
            <a:extLst>
              <a:ext uri="{FF2B5EF4-FFF2-40B4-BE49-F238E27FC236}">
                <a16:creationId xmlns:a16="http://schemas.microsoft.com/office/drawing/2014/main" id="{562BA043-C458-40FD-873B-0192CB2619B1}"/>
              </a:ext>
            </a:extLst>
          </p:cNvPr>
          <p:cNvPicPr>
            <a:picLocks noGrp="1" noChangeAspect="1"/>
          </p:cNvPicPr>
          <p:nvPr>
            <p:ph sz="quarter" idx="13"/>
          </p:nvPr>
        </p:nvPicPr>
        <p:blipFill>
          <a:blip r:embed="rId3"/>
          <a:srcRect/>
          <a:stretch/>
        </p:blipFill>
        <p:spPr>
          <a:xfrm>
            <a:off x="2302838" y="0"/>
            <a:ext cx="7586324" cy="6858000"/>
          </a:xfrm>
        </p:spPr>
      </p:pic>
    </p:spTree>
    <p:extLst>
      <p:ext uri="{BB962C8B-B14F-4D97-AF65-F5344CB8AC3E}">
        <p14:creationId xmlns:p14="http://schemas.microsoft.com/office/powerpoint/2010/main" val="10885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146973-9282-43BB-BB66-7D046595D933}"/>
              </a:ext>
            </a:extLst>
          </p:cNvPr>
          <p:cNvSpPr/>
          <p:nvPr/>
        </p:nvSpPr>
        <p:spPr>
          <a:xfrm>
            <a:off x="-190500" y="-127000"/>
            <a:ext cx="12547600" cy="7302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pic>
        <p:nvPicPr>
          <p:cNvPr id="6" name="Espace réservé du contenu 5" descr="Une image contenant texte, carte&#10;&#10;Description générée automatiquement">
            <a:extLst>
              <a:ext uri="{FF2B5EF4-FFF2-40B4-BE49-F238E27FC236}">
                <a16:creationId xmlns:a16="http://schemas.microsoft.com/office/drawing/2014/main" id="{87BF6610-0DC1-41DB-85BB-774152B40F3B}"/>
              </a:ext>
            </a:extLst>
          </p:cNvPr>
          <p:cNvPicPr>
            <a:picLocks noGrp="1" noChangeAspect="1"/>
          </p:cNvPicPr>
          <p:nvPr>
            <p:ph sz="quarter" idx="13"/>
          </p:nvPr>
        </p:nvPicPr>
        <p:blipFill rotWithShape="1">
          <a:blip r:embed="rId3"/>
          <a:srcRect l="31939" t="1408" r="1" b="52068"/>
          <a:stretch/>
        </p:blipFill>
        <p:spPr>
          <a:xfrm>
            <a:off x="508000" y="0"/>
            <a:ext cx="11232106" cy="6940865"/>
          </a:xfrm>
        </p:spPr>
      </p:pic>
    </p:spTree>
    <p:extLst>
      <p:ext uri="{BB962C8B-B14F-4D97-AF65-F5344CB8AC3E}">
        <p14:creationId xmlns:p14="http://schemas.microsoft.com/office/powerpoint/2010/main" val="3080433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66337C-4F5E-4DCB-954A-F91206D8A0F3}"/>
              </a:ext>
            </a:extLst>
          </p:cNvPr>
          <p:cNvSpPr/>
          <p:nvPr/>
        </p:nvSpPr>
        <p:spPr>
          <a:xfrm>
            <a:off x="-190500" y="-127000"/>
            <a:ext cx="12547600" cy="73025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pic>
        <p:nvPicPr>
          <p:cNvPr id="7" name="Espace réservé du contenu 6" descr="Une image contenant texte, carte&#10;&#10;Description générée automatiquement">
            <a:extLst>
              <a:ext uri="{FF2B5EF4-FFF2-40B4-BE49-F238E27FC236}">
                <a16:creationId xmlns:a16="http://schemas.microsoft.com/office/drawing/2014/main" id="{DEEDD6F5-45D8-4E19-8980-97CF0312A4D7}"/>
              </a:ext>
            </a:extLst>
          </p:cNvPr>
          <p:cNvPicPr>
            <a:picLocks noGrp="1" noChangeAspect="1"/>
          </p:cNvPicPr>
          <p:nvPr>
            <p:ph sz="quarter" idx="13"/>
          </p:nvPr>
        </p:nvPicPr>
        <p:blipFill rotWithShape="1">
          <a:blip r:embed="rId3"/>
          <a:srcRect t="13403" r="68400"/>
          <a:stretch/>
        </p:blipFill>
        <p:spPr>
          <a:xfrm>
            <a:off x="4699000" y="-63691"/>
            <a:ext cx="2794000" cy="6921691"/>
          </a:xfrm>
        </p:spPr>
      </p:pic>
    </p:spTree>
    <p:extLst>
      <p:ext uri="{BB962C8B-B14F-4D97-AF65-F5344CB8AC3E}">
        <p14:creationId xmlns:p14="http://schemas.microsoft.com/office/powerpoint/2010/main" val="2790279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9320" y="273162"/>
            <a:ext cx="9366325" cy="1143000"/>
          </a:xfrm>
        </p:spPr>
        <p:txBody>
          <a:bodyPr rtlCol="0">
            <a:normAutofit/>
          </a:bodyPr>
          <a:lstStyle/>
          <a:p>
            <a:pPr rtl="0"/>
            <a:r>
              <a:rPr lang="fr-FR" dirty="0"/>
              <a:t>CONCEPTION FINALE</a:t>
            </a:r>
          </a:p>
        </p:txBody>
      </p:sp>
      <p:pic>
        <p:nvPicPr>
          <p:cNvPr id="1026" name="Picture 2">
            <a:extLst>
              <a:ext uri="{FF2B5EF4-FFF2-40B4-BE49-F238E27FC236}">
                <a16:creationId xmlns:a16="http://schemas.microsoft.com/office/drawing/2014/main" id="{6F7E0DBB-28B8-4A7C-BC94-943949695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012" y="1348335"/>
            <a:ext cx="5641975" cy="510009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F8F92EFC-5210-447E-BA69-00C75EC731B7}"/>
              </a:ext>
            </a:extLst>
          </p:cNvPr>
          <p:cNvPicPr>
            <a:picLocks noChangeAspect="1"/>
          </p:cNvPicPr>
          <p:nvPr/>
        </p:nvPicPr>
        <p:blipFill>
          <a:blip r:embed="rId4"/>
          <a:stretch>
            <a:fillRect/>
          </a:stretch>
        </p:blipFill>
        <p:spPr>
          <a:xfrm>
            <a:off x="9135289" y="63299"/>
            <a:ext cx="592184" cy="548316"/>
          </a:xfrm>
          <a:prstGeom prst="rect">
            <a:avLst/>
          </a:prstGeom>
        </p:spPr>
      </p:pic>
      <p:pic>
        <p:nvPicPr>
          <p:cNvPr id="5" name="Image 4">
            <a:extLst>
              <a:ext uri="{FF2B5EF4-FFF2-40B4-BE49-F238E27FC236}">
                <a16:creationId xmlns:a16="http://schemas.microsoft.com/office/drawing/2014/main" id="{FE5DE856-B592-4479-ABA9-2A6D817EEF9D}"/>
              </a:ext>
            </a:extLst>
          </p:cNvPr>
          <p:cNvPicPr>
            <a:picLocks noChangeAspect="1"/>
          </p:cNvPicPr>
          <p:nvPr/>
        </p:nvPicPr>
        <p:blipFill>
          <a:blip r:embed="rId5"/>
          <a:stretch>
            <a:fillRect/>
          </a:stretch>
        </p:blipFill>
        <p:spPr>
          <a:xfrm flipH="1">
            <a:off x="10016733" y="-84909"/>
            <a:ext cx="634333" cy="696524"/>
          </a:xfrm>
          <a:prstGeom prst="rect">
            <a:avLst/>
          </a:prstGeom>
        </p:spPr>
      </p:pic>
    </p:spTree>
    <p:extLst>
      <p:ext uri="{BB962C8B-B14F-4D97-AF65-F5344CB8AC3E}">
        <p14:creationId xmlns:p14="http://schemas.microsoft.com/office/powerpoint/2010/main" val="37302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9320" y="408762"/>
            <a:ext cx="10834547" cy="1143000"/>
          </a:xfrm>
        </p:spPr>
        <p:txBody>
          <a:bodyPr rtlCol="0">
            <a:normAutofit fontScale="90000"/>
          </a:bodyPr>
          <a:lstStyle/>
          <a:p>
            <a:pPr rtl="0"/>
            <a:r>
              <a:rPr lang="fr-FR" dirty="0"/>
              <a:t>POINTS INTERESSANTS DE NOTRE CONCEPTION</a:t>
            </a:r>
          </a:p>
        </p:txBody>
      </p:sp>
      <p:sp>
        <p:nvSpPr>
          <p:cNvPr id="6" name="Espace réservé du contenu 5">
            <a:extLst>
              <a:ext uri="{FF2B5EF4-FFF2-40B4-BE49-F238E27FC236}">
                <a16:creationId xmlns:a16="http://schemas.microsoft.com/office/drawing/2014/main" id="{30C2B2CA-2259-4A2F-BC83-1262A2D378D1}"/>
              </a:ext>
            </a:extLst>
          </p:cNvPr>
          <p:cNvSpPr>
            <a:spLocks noGrp="1"/>
          </p:cNvSpPr>
          <p:nvPr>
            <p:ph sz="quarter" idx="13"/>
          </p:nvPr>
        </p:nvSpPr>
        <p:spPr>
          <a:xfrm>
            <a:off x="1389887" y="2313432"/>
            <a:ext cx="8982021" cy="3493008"/>
          </a:xfrm>
        </p:spPr>
        <p:txBody>
          <a:bodyPr/>
          <a:lstStyle/>
          <a:p>
            <a:r>
              <a:rPr lang="fr-FR" dirty="0"/>
              <a:t>Lors de l’itération 1, nous avions fait des classes séparées pour les Monstres et le Héros mais après avoir remarqué leurs ressemblances, nous avons créé une classe Personnage dont Monstre.java et Héros.java héritent.</a:t>
            </a:r>
            <a:br>
              <a:rPr lang="fr-FR" dirty="0"/>
            </a:br>
            <a:endParaRPr lang="fr-FR" dirty="0"/>
          </a:p>
          <a:p>
            <a:r>
              <a:rPr lang="fr-FR" dirty="0"/>
              <a:t>Antoine a réalisé le moteur graphique du jeu car nous n’avions pas connaissance qu’un moteur était disponible sur Arche.</a:t>
            </a:r>
          </a:p>
        </p:txBody>
      </p:sp>
      <p:pic>
        <p:nvPicPr>
          <p:cNvPr id="9" name="Image 8">
            <a:extLst>
              <a:ext uri="{FF2B5EF4-FFF2-40B4-BE49-F238E27FC236}">
                <a16:creationId xmlns:a16="http://schemas.microsoft.com/office/drawing/2014/main" id="{3B988620-D2CB-45FA-AF02-4CCA3BA49C29}"/>
              </a:ext>
            </a:extLst>
          </p:cNvPr>
          <p:cNvPicPr>
            <a:picLocks noChangeAspect="1"/>
          </p:cNvPicPr>
          <p:nvPr/>
        </p:nvPicPr>
        <p:blipFill>
          <a:blip r:embed="rId3"/>
          <a:stretch>
            <a:fillRect/>
          </a:stretch>
        </p:blipFill>
        <p:spPr>
          <a:xfrm>
            <a:off x="9135289" y="63299"/>
            <a:ext cx="592184" cy="548316"/>
          </a:xfrm>
          <a:prstGeom prst="rect">
            <a:avLst/>
          </a:prstGeom>
        </p:spPr>
      </p:pic>
      <p:pic>
        <p:nvPicPr>
          <p:cNvPr id="11" name="Image 10">
            <a:extLst>
              <a:ext uri="{FF2B5EF4-FFF2-40B4-BE49-F238E27FC236}">
                <a16:creationId xmlns:a16="http://schemas.microsoft.com/office/drawing/2014/main" id="{07414F66-089D-4CA6-AFC5-B2715DA5B99F}"/>
              </a:ext>
            </a:extLst>
          </p:cNvPr>
          <p:cNvPicPr>
            <a:picLocks noChangeAspect="1"/>
          </p:cNvPicPr>
          <p:nvPr/>
        </p:nvPicPr>
        <p:blipFill>
          <a:blip r:embed="rId4"/>
          <a:stretch>
            <a:fillRect/>
          </a:stretch>
        </p:blipFill>
        <p:spPr>
          <a:xfrm flipH="1">
            <a:off x="10016733" y="-84909"/>
            <a:ext cx="634333" cy="696524"/>
          </a:xfrm>
          <a:prstGeom prst="rect">
            <a:avLst/>
          </a:prstGeom>
        </p:spPr>
      </p:pic>
    </p:spTree>
    <p:extLst>
      <p:ext uri="{BB962C8B-B14F-4D97-AF65-F5344CB8AC3E}">
        <p14:creationId xmlns:p14="http://schemas.microsoft.com/office/powerpoint/2010/main" val="4215065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9320" y="408762"/>
            <a:ext cx="10834547" cy="1143000"/>
          </a:xfrm>
        </p:spPr>
        <p:txBody>
          <a:bodyPr rtlCol="0">
            <a:normAutofit/>
          </a:bodyPr>
          <a:lstStyle/>
          <a:p>
            <a:pPr rtl="0"/>
            <a:r>
              <a:rPr lang="fr-FR" dirty="0"/>
              <a:t>CONCLUSION DU PROJET</a:t>
            </a:r>
          </a:p>
        </p:txBody>
      </p:sp>
      <p:sp>
        <p:nvSpPr>
          <p:cNvPr id="6" name="Espace réservé du contenu 5">
            <a:extLst>
              <a:ext uri="{FF2B5EF4-FFF2-40B4-BE49-F238E27FC236}">
                <a16:creationId xmlns:a16="http://schemas.microsoft.com/office/drawing/2014/main" id="{30C2B2CA-2259-4A2F-BC83-1262A2D378D1}"/>
              </a:ext>
            </a:extLst>
          </p:cNvPr>
          <p:cNvSpPr>
            <a:spLocks noGrp="1"/>
          </p:cNvSpPr>
          <p:nvPr>
            <p:ph sz="quarter" idx="13"/>
          </p:nvPr>
        </p:nvSpPr>
        <p:spPr>
          <a:xfrm>
            <a:off x="1389887" y="2313432"/>
            <a:ext cx="9261179" cy="3493008"/>
          </a:xfrm>
        </p:spPr>
        <p:txBody>
          <a:bodyPr/>
          <a:lstStyle/>
          <a:p>
            <a:r>
              <a:rPr lang="fr-FR" dirty="0"/>
              <a:t>Première itération compliquée à organiser mais après une mise au point nous avons réussi à mieux nous organiser,</a:t>
            </a:r>
            <a:br>
              <a:rPr lang="fr-FR" dirty="0"/>
            </a:br>
            <a:endParaRPr lang="fr-FR" dirty="0"/>
          </a:p>
          <a:p>
            <a:r>
              <a:rPr lang="fr-FR" dirty="0"/>
              <a:t>Il est nécessaire de bien s’organiser pour éviter d’avoir à terminer les tâches d’une itération à la prochaine,</a:t>
            </a:r>
            <a:br>
              <a:rPr lang="fr-FR" dirty="0"/>
            </a:br>
            <a:endParaRPr lang="fr-FR" dirty="0"/>
          </a:p>
          <a:p>
            <a:r>
              <a:rPr lang="fr-FR" dirty="0"/>
              <a:t>Cela nous a permis d’apprendre à travailler en équipe avec différentes idées de conception à confronter.</a:t>
            </a:r>
          </a:p>
        </p:txBody>
      </p:sp>
      <p:pic>
        <p:nvPicPr>
          <p:cNvPr id="3" name="Image 2">
            <a:extLst>
              <a:ext uri="{FF2B5EF4-FFF2-40B4-BE49-F238E27FC236}">
                <a16:creationId xmlns:a16="http://schemas.microsoft.com/office/drawing/2014/main" id="{78BFBE85-517A-40D0-A14C-9FEE692ACE60}"/>
              </a:ext>
            </a:extLst>
          </p:cNvPr>
          <p:cNvPicPr>
            <a:picLocks noChangeAspect="1"/>
          </p:cNvPicPr>
          <p:nvPr/>
        </p:nvPicPr>
        <p:blipFill>
          <a:blip r:embed="rId3"/>
          <a:stretch>
            <a:fillRect/>
          </a:stretch>
        </p:blipFill>
        <p:spPr>
          <a:xfrm>
            <a:off x="9135289" y="63299"/>
            <a:ext cx="592184" cy="548316"/>
          </a:xfrm>
          <a:prstGeom prst="rect">
            <a:avLst/>
          </a:prstGeom>
        </p:spPr>
      </p:pic>
      <p:pic>
        <p:nvPicPr>
          <p:cNvPr id="4" name="Image 3">
            <a:extLst>
              <a:ext uri="{FF2B5EF4-FFF2-40B4-BE49-F238E27FC236}">
                <a16:creationId xmlns:a16="http://schemas.microsoft.com/office/drawing/2014/main" id="{758850C8-C8F4-4109-B39E-04B56067E5C0}"/>
              </a:ext>
            </a:extLst>
          </p:cNvPr>
          <p:cNvPicPr>
            <a:picLocks noChangeAspect="1"/>
          </p:cNvPicPr>
          <p:nvPr/>
        </p:nvPicPr>
        <p:blipFill>
          <a:blip r:embed="rId4"/>
          <a:stretch>
            <a:fillRect/>
          </a:stretch>
        </p:blipFill>
        <p:spPr>
          <a:xfrm flipH="1">
            <a:off x="10016733" y="-84909"/>
            <a:ext cx="634333" cy="696524"/>
          </a:xfrm>
          <a:prstGeom prst="rect">
            <a:avLst/>
          </a:prstGeom>
        </p:spPr>
      </p:pic>
    </p:spTree>
    <p:extLst>
      <p:ext uri="{BB962C8B-B14F-4D97-AF65-F5344CB8AC3E}">
        <p14:creationId xmlns:p14="http://schemas.microsoft.com/office/powerpoint/2010/main" val="3138161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générale d’un produi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16308635_TF03460543.potx" id="{FC1928DF-BC13-4D31-9E58-B326D68876BF}" vid="{1AAAC419-FA21-4253-A644-F0E8BBE472B5}"/>
    </a:ext>
  </a:extLst>
</a:theme>
</file>

<file path=ppt/theme/theme2.xml><?xml version="1.0" encoding="utf-8"?>
<a:theme xmlns:a="http://schemas.openxmlformats.org/drawingml/2006/main" name="Thèm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générale d’un produit commercial</Template>
  <TotalTime>235</TotalTime>
  <Words>275</Words>
  <Application>Microsoft Office PowerPoint</Application>
  <PresentationFormat>Grand écran</PresentationFormat>
  <Paragraphs>42</Paragraphs>
  <Slides>10</Slides>
  <Notes>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Century Gothic</vt:lpstr>
      <vt:lpstr>Wingdings 2</vt:lpstr>
      <vt:lpstr>Présentation générale d’un produit</vt:lpstr>
      <vt:lpstr>ZELDIABLO</vt:lpstr>
      <vt:lpstr>FONCTIONNALITES</vt:lpstr>
      <vt:lpstr>CONCEPTION FINALE</vt:lpstr>
      <vt:lpstr>Présentation PowerPoint</vt:lpstr>
      <vt:lpstr>Présentation PowerPoint</vt:lpstr>
      <vt:lpstr>Présentation PowerPoint</vt:lpstr>
      <vt:lpstr>CONCEPTION FINALE</vt:lpstr>
      <vt:lpstr>POINTS INTERESSANTS DE NOTRE CONCEPTION</vt:lpstr>
      <vt:lpstr>CONCLUSION DU PROJET</vt:lpstr>
      <vt:lpstr>Merci pour votre écoute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ZELDIABLO</dc:title>
  <dc:creator>Kim Helbling</dc:creator>
  <cp:lastModifiedBy>Kim Helbling</cp:lastModifiedBy>
  <cp:revision>15</cp:revision>
  <dcterms:created xsi:type="dcterms:W3CDTF">2020-09-04T06:26:43Z</dcterms:created>
  <dcterms:modified xsi:type="dcterms:W3CDTF">2020-09-04T12:46:13Z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