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259" r:id="rId5"/>
    <p:sldId id="260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2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595225" y="4003106"/>
            <a:ext cx="7025026" cy="427312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spc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614274" y="2434312"/>
            <a:ext cx="7134337" cy="1414507"/>
          </a:xfrm>
        </p:spPr>
        <p:txBody>
          <a:bodyPr anchor="b">
            <a:normAutofit/>
          </a:bodyPr>
          <a:lstStyle>
            <a:lvl1pPr algn="l">
              <a:defRPr sz="80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2614274" y="4603557"/>
            <a:ext cx="1800000" cy="3168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3"/>
            </p:custDataLst>
          </p:nvPr>
        </p:nvSpPr>
        <p:spPr>
          <a:xfrm>
            <a:off x="2614274" y="5013123"/>
            <a:ext cx="1800000" cy="3168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4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矩形 13"/>
          <p:cNvSpPr/>
          <p:nvPr userDrawn="1">
            <p:custDataLst>
              <p:tags r:id="rId17"/>
            </p:custDataLst>
          </p:nvPr>
        </p:nvSpPr>
        <p:spPr>
          <a:xfrm flipV="1">
            <a:off x="2695051" y="3844743"/>
            <a:ext cx="933521" cy="66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>
            <p:custDataLst>
              <p:tags r:id="rId18"/>
            </p:custDataLst>
          </p:nvPr>
        </p:nvCxnSpPr>
        <p:spPr>
          <a:xfrm>
            <a:off x="3625397" y="3902856"/>
            <a:ext cx="523811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 flipH="1">
            <a:off x="9749155" y="3810"/>
            <a:ext cx="1495425" cy="1818640"/>
          </a:xfrm>
          <a:custGeom>
            <a:avLst/>
            <a:gdLst>
              <a:gd name="connsiteX0" fmla="*/ 1498646 w 1495484"/>
              <a:gd name="connsiteY0" fmla="*/ 3162 h 1818661"/>
              <a:gd name="connsiteX1" fmla="*/ 91877 w 1495484"/>
              <a:gd name="connsiteY1" fmla="*/ 1523993 h 1818661"/>
              <a:gd name="connsiteX2" fmla="*/ 3162 w 1495484"/>
              <a:gd name="connsiteY2" fmla="*/ 1821823 h 1818661"/>
              <a:gd name="connsiteX3" fmla="*/ 1422605 w 1495484"/>
              <a:gd name="connsiteY3" fmla="*/ 1328820 h 18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1818661">
                <a:moveTo>
                  <a:pt x="1498646" y="3162"/>
                </a:moveTo>
                <a:lnTo>
                  <a:pt x="91877" y="1523993"/>
                </a:lnTo>
                <a:lnTo>
                  <a:pt x="3162" y="1821823"/>
                </a:lnTo>
                <a:lnTo>
                  <a:pt x="1422605" y="132882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 flipH="1">
            <a:off x="9749155" y="3810"/>
            <a:ext cx="2439670" cy="2648585"/>
          </a:xfrm>
          <a:custGeom>
            <a:avLst/>
            <a:gdLst>
              <a:gd name="connsiteX0" fmla="*/ 3162 w 2439667"/>
              <a:gd name="connsiteY0" fmla="*/ 3162 h 2648781"/>
              <a:gd name="connsiteX1" fmla="*/ 2442829 w 2439667"/>
              <a:gd name="connsiteY1" fmla="*/ 3162 h 2648781"/>
              <a:gd name="connsiteX2" fmla="*/ 3162 w 2439667"/>
              <a:gd name="connsiteY2" fmla="*/ 2651944 h 26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67" h="2648781">
                <a:moveTo>
                  <a:pt x="3162" y="3162"/>
                </a:moveTo>
                <a:lnTo>
                  <a:pt x="2442829" y="3162"/>
                </a:lnTo>
                <a:lnTo>
                  <a:pt x="3162" y="26519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 flipH="1">
            <a:off x="218440" y="593090"/>
            <a:ext cx="2635885" cy="1799590"/>
          </a:xfrm>
          <a:custGeom>
            <a:avLst/>
            <a:gdLst>
              <a:gd name="connsiteX0" fmla="*/ 2639270 w 2636108"/>
              <a:gd name="connsiteY0" fmla="*/ 1802813 h 1799650"/>
              <a:gd name="connsiteX1" fmla="*/ 700210 w 2636108"/>
              <a:gd name="connsiteY1" fmla="*/ 1663403 h 1799650"/>
              <a:gd name="connsiteX2" fmla="*/ 3162 w 2636108"/>
              <a:gd name="connsiteY2" fmla="*/ 3162 h 179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108" h="1799650">
                <a:moveTo>
                  <a:pt x="2639270" y="1802813"/>
                </a:moveTo>
                <a:lnTo>
                  <a:pt x="700210" y="1663403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 flipH="1">
            <a:off x="421640" y="4540885"/>
            <a:ext cx="2072005" cy="2097405"/>
          </a:xfrm>
          <a:custGeom>
            <a:avLst/>
            <a:gdLst>
              <a:gd name="connsiteX0" fmla="*/ 2075295 w 2072133"/>
              <a:gd name="connsiteY0" fmla="*/ 123561 h 2097480"/>
              <a:gd name="connsiteX1" fmla="*/ 883977 w 2072133"/>
              <a:gd name="connsiteY1" fmla="*/ 2100642 h 2097480"/>
              <a:gd name="connsiteX2" fmla="*/ 3162 w 2072133"/>
              <a:gd name="connsiteY2" fmla="*/ 3162 h 20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133" h="2097480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6"/>
            </p:custDataLst>
          </p:nvPr>
        </p:nvSpPr>
        <p:spPr>
          <a:xfrm flipH="1">
            <a:off x="-3175" y="4331970"/>
            <a:ext cx="2984500" cy="2528570"/>
          </a:xfrm>
          <a:custGeom>
            <a:avLst/>
            <a:gdLst>
              <a:gd name="connsiteX0" fmla="*/ 2987794 w 2984632"/>
              <a:gd name="connsiteY0" fmla="*/ 2531544 h 2528382"/>
              <a:gd name="connsiteX1" fmla="*/ 3162 w 2984632"/>
              <a:gd name="connsiteY1" fmla="*/ 2531544 h 2528382"/>
              <a:gd name="connsiteX2" fmla="*/ 2987794 w 2984632"/>
              <a:gd name="connsiteY2" fmla="*/ 3162 h 25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632" h="252838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7"/>
            </p:custDataLst>
          </p:nvPr>
        </p:nvSpPr>
        <p:spPr>
          <a:xfrm flipH="1">
            <a:off x="2513330" y="4540885"/>
            <a:ext cx="1907540" cy="2319020"/>
          </a:xfrm>
          <a:custGeom>
            <a:avLst/>
            <a:gdLst>
              <a:gd name="connsiteX0" fmla="*/ 327606 w 1907376"/>
              <a:gd name="connsiteY0" fmla="*/ 2322430 h 2319268"/>
              <a:gd name="connsiteX1" fmla="*/ 1906736 w 1907376"/>
              <a:gd name="connsiteY1" fmla="*/ 2322430 h 2319268"/>
              <a:gd name="connsiteX2" fmla="*/ 333309 w 1907376"/>
              <a:gd name="connsiteY2" fmla="*/ 3162 h 2319268"/>
              <a:gd name="connsiteX3" fmla="*/ 3162 w 1907376"/>
              <a:gd name="connsiteY3" fmla="*/ 1876953 h 2319268"/>
              <a:gd name="connsiteX4" fmla="*/ 795895 w 1907376"/>
              <a:gd name="connsiteY4" fmla="*/ 1923212 h 2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376" h="2319268">
                <a:moveTo>
                  <a:pt x="327606" y="2322430"/>
                </a:moveTo>
                <a:lnTo>
                  <a:pt x="1906736" y="2322430"/>
                </a:lnTo>
                <a:lnTo>
                  <a:pt x="333309" y="3162"/>
                </a:lnTo>
                <a:lnTo>
                  <a:pt x="3162" y="1876953"/>
                </a:lnTo>
                <a:lnTo>
                  <a:pt x="795895" y="19232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8"/>
            </p:custDataLst>
          </p:nvPr>
        </p:nvSpPr>
        <p:spPr>
          <a:xfrm flipH="1">
            <a:off x="3625850" y="6340475"/>
            <a:ext cx="2135505" cy="519430"/>
          </a:xfrm>
          <a:custGeom>
            <a:avLst/>
            <a:gdLst>
              <a:gd name="connsiteX0" fmla="*/ 1344029 w 2135501"/>
              <a:gd name="connsiteY0" fmla="*/ 77302 h 519617"/>
              <a:gd name="connsiteX1" fmla="*/ 64629 w 2135501"/>
              <a:gd name="connsiteY1" fmla="*/ 3162 h 519617"/>
              <a:gd name="connsiteX2" fmla="*/ 3162 w 2135501"/>
              <a:gd name="connsiteY2" fmla="*/ 522779 h 519617"/>
              <a:gd name="connsiteX3" fmla="*/ 1266086 w 2135501"/>
              <a:gd name="connsiteY3" fmla="*/ 522779 h 519617"/>
              <a:gd name="connsiteX4" fmla="*/ 1668472 w 2135501"/>
              <a:gd name="connsiteY4" fmla="*/ 522779 h 519617"/>
              <a:gd name="connsiteX5" fmla="*/ 2136762 w 2135501"/>
              <a:gd name="connsiteY5" fmla="*/ 123561 h 5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01" h="519617">
                <a:moveTo>
                  <a:pt x="1344029" y="77302"/>
                </a:moveTo>
                <a:lnTo>
                  <a:pt x="64629" y="3162"/>
                </a:lnTo>
                <a:lnTo>
                  <a:pt x="3162" y="522779"/>
                </a:lnTo>
                <a:lnTo>
                  <a:pt x="1266086" y="522779"/>
                </a:lnTo>
                <a:lnTo>
                  <a:pt x="1668472" y="522779"/>
                </a:lnTo>
                <a:lnTo>
                  <a:pt x="2136762" y="123561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9"/>
            </p:custDataLst>
          </p:nvPr>
        </p:nvSpPr>
        <p:spPr>
          <a:xfrm flipH="1">
            <a:off x="-3175" y="3810"/>
            <a:ext cx="1882140" cy="2927350"/>
          </a:xfrm>
          <a:custGeom>
            <a:avLst/>
            <a:gdLst>
              <a:gd name="connsiteX0" fmla="*/ 908690 w 1882029"/>
              <a:gd name="connsiteY0" fmla="*/ 3162 h 2927600"/>
              <a:gd name="connsiteX1" fmla="*/ 518344 w 1882029"/>
              <a:gd name="connsiteY1" fmla="*/ 3162 h 2927600"/>
              <a:gd name="connsiteX2" fmla="*/ 3162 w 1882029"/>
              <a:gd name="connsiteY2" fmla="*/ 2930763 h 2927600"/>
              <a:gd name="connsiteX3" fmla="*/ 1885191 w 1882029"/>
              <a:gd name="connsiteY3" fmla="*/ 2208368 h 2927600"/>
              <a:gd name="connsiteX4" fmla="*/ 1885191 w 1882029"/>
              <a:gd name="connsiteY4" fmla="*/ 1442882 h 2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029" h="2927600">
                <a:moveTo>
                  <a:pt x="908690" y="3162"/>
                </a:moveTo>
                <a:lnTo>
                  <a:pt x="518344" y="3162"/>
                </a:lnTo>
                <a:lnTo>
                  <a:pt x="3162" y="2930763"/>
                </a:lnTo>
                <a:lnTo>
                  <a:pt x="1885191" y="2208368"/>
                </a:lnTo>
                <a:lnTo>
                  <a:pt x="1885191" y="14428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10"/>
            </p:custDataLst>
          </p:nvPr>
        </p:nvSpPr>
        <p:spPr>
          <a:xfrm flipH="1">
            <a:off x="10693400" y="3810"/>
            <a:ext cx="1495425" cy="2256155"/>
          </a:xfrm>
          <a:custGeom>
            <a:avLst/>
            <a:gdLst>
              <a:gd name="connsiteX0" fmla="*/ 1498646 w 1495484"/>
              <a:gd name="connsiteY0" fmla="*/ 3162 h 2255900"/>
              <a:gd name="connsiteX1" fmla="*/ 3162 w 1495484"/>
              <a:gd name="connsiteY1" fmla="*/ 3162 h 2255900"/>
              <a:gd name="connsiteX2" fmla="*/ 3162 w 1495484"/>
              <a:gd name="connsiteY2" fmla="*/ 1821823 h 2255900"/>
              <a:gd name="connsiteX3" fmla="*/ 814272 w 1495484"/>
              <a:gd name="connsiteY3" fmla="*/ 2259062 h 22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2255900">
                <a:moveTo>
                  <a:pt x="1498646" y="3162"/>
                </a:moveTo>
                <a:lnTo>
                  <a:pt x="3162" y="3162"/>
                </a:lnTo>
                <a:lnTo>
                  <a:pt x="3162" y="1821823"/>
                </a:lnTo>
                <a:lnTo>
                  <a:pt x="814272" y="22590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21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4883456" y="2408693"/>
            <a:ext cx="5968684" cy="178366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2" hasCustomPrompt="1"/>
            <p:custDataLst>
              <p:tags r:id="rId15"/>
            </p:custDataLst>
          </p:nvPr>
        </p:nvSpPr>
        <p:spPr>
          <a:xfrm>
            <a:off x="4882831" y="4331970"/>
            <a:ext cx="5968684" cy="331057"/>
          </a:xfrm>
        </p:spPr>
        <p:txBody>
          <a:bodyPr>
            <a:noAutofit/>
          </a:bodyPr>
          <a:lstStyle>
            <a:lvl1pPr marL="0" indent="0" algn="ctr">
              <a:buNone/>
              <a:defRPr sz="2000" spc="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 userDrawn="1">
            <p:custDataLst>
              <p:tags r:id="rId2"/>
            </p:custDataLst>
          </p:nvPr>
        </p:nvSpPr>
        <p:spPr>
          <a:xfrm rot="12622615">
            <a:off x="69215" y="-240665"/>
            <a:ext cx="1381125" cy="1800860"/>
          </a:xfrm>
          <a:custGeom>
            <a:avLst/>
            <a:gdLst>
              <a:gd name="connsiteX0" fmla="*/ 1380916 w 1380916"/>
              <a:gd name="connsiteY0" fmla="*/ 1270279 h 1801005"/>
              <a:gd name="connsiteX1" fmla="*/ 475479 w 1380916"/>
              <a:gd name="connsiteY1" fmla="*/ 1801005 h 1801005"/>
              <a:gd name="connsiteX2" fmla="*/ 0 w 1380916"/>
              <a:gd name="connsiteY2" fmla="*/ 1801005 h 1801005"/>
              <a:gd name="connsiteX3" fmla="*/ 809771 w 1380916"/>
              <a:gd name="connsiteY3" fmla="*/ 0 h 180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916" h="1801005">
                <a:moveTo>
                  <a:pt x="1380916" y="1270279"/>
                </a:moveTo>
                <a:lnTo>
                  <a:pt x="475479" y="1801005"/>
                </a:lnTo>
                <a:lnTo>
                  <a:pt x="0" y="1801005"/>
                </a:lnTo>
                <a:lnTo>
                  <a:pt x="809771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>
            <p:custDataLst>
              <p:tags r:id="rId3"/>
            </p:custDataLst>
          </p:nvPr>
        </p:nvSpPr>
        <p:spPr>
          <a:xfrm rot="7762903">
            <a:off x="50800" y="191135"/>
            <a:ext cx="716915" cy="4699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 userDrawn="1">
            <p:custDataLst>
              <p:tags r:id="rId4"/>
            </p:custDataLst>
          </p:nvPr>
        </p:nvSpPr>
        <p:spPr>
          <a:xfrm rot="20327538">
            <a:off x="11257915" y="4922520"/>
            <a:ext cx="1079500" cy="1800860"/>
          </a:xfrm>
          <a:custGeom>
            <a:avLst/>
            <a:gdLst>
              <a:gd name="connsiteX0" fmla="*/ 809771 w 1079280"/>
              <a:gd name="connsiteY0" fmla="*/ 0 h 1801005"/>
              <a:gd name="connsiteX1" fmla="*/ 1079280 w 1079280"/>
              <a:gd name="connsiteY1" fmla="*/ 599414 h 1801005"/>
              <a:gd name="connsiteX2" fmla="*/ 613028 w 1079280"/>
              <a:gd name="connsiteY2" fmla="*/ 1801005 h 1801005"/>
              <a:gd name="connsiteX3" fmla="*/ 0 w 1079280"/>
              <a:gd name="connsiteY3" fmla="*/ 1801005 h 180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280" h="1801005">
                <a:moveTo>
                  <a:pt x="809771" y="0"/>
                </a:moveTo>
                <a:lnTo>
                  <a:pt x="1079280" y="599414"/>
                </a:lnTo>
                <a:lnTo>
                  <a:pt x="613028" y="1801005"/>
                </a:lnTo>
                <a:lnTo>
                  <a:pt x="0" y="180100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5"/>
            </p:custDataLst>
          </p:nvPr>
        </p:nvSpPr>
        <p:spPr>
          <a:xfrm rot="3843557">
            <a:off x="10687685" y="5511165"/>
            <a:ext cx="1456690" cy="1846580"/>
          </a:xfrm>
          <a:custGeom>
            <a:avLst/>
            <a:gdLst>
              <a:gd name="connsiteX0" fmla="*/ 607477 w 1456971"/>
              <a:gd name="connsiteY0" fmla="*/ 0 h 1846378"/>
              <a:gd name="connsiteX1" fmla="*/ 1456971 w 1456971"/>
              <a:gd name="connsiteY1" fmla="*/ 413238 h 1846378"/>
              <a:gd name="connsiteX2" fmla="*/ 759818 w 1456971"/>
              <a:gd name="connsiteY2" fmla="*/ 1846378 h 1846378"/>
              <a:gd name="connsiteX3" fmla="*/ 0 w 1456971"/>
              <a:gd name="connsiteY3" fmla="*/ 1846378 h 184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971" h="1846378">
                <a:moveTo>
                  <a:pt x="607477" y="0"/>
                </a:moveTo>
                <a:lnTo>
                  <a:pt x="1456971" y="413238"/>
                </a:lnTo>
                <a:lnTo>
                  <a:pt x="759818" y="1846378"/>
                </a:lnTo>
                <a:lnTo>
                  <a:pt x="0" y="184637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0"/>
            <a:ext cx="10852237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>
            <p:custDataLst>
              <p:tags r:id="rId3"/>
            </p:custDataLst>
          </p:nvPr>
        </p:nvSpPr>
        <p:spPr>
          <a:xfrm rot="7762903">
            <a:off x="50800" y="191135"/>
            <a:ext cx="716915" cy="4699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/>
          <p:cNvSpPr/>
          <p:nvPr userDrawn="1">
            <p:custDataLst>
              <p:tags r:id="rId4"/>
            </p:custDataLst>
          </p:nvPr>
        </p:nvSpPr>
        <p:spPr>
          <a:xfrm rot="18562903">
            <a:off x="11424285" y="6196965"/>
            <a:ext cx="716915" cy="4699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3"/>
            </p:custDataLst>
          </p:nvPr>
        </p:nvSpPr>
        <p:spPr>
          <a:xfrm rot="12622615">
            <a:off x="69215" y="-240665"/>
            <a:ext cx="1381125" cy="1800860"/>
          </a:xfrm>
          <a:custGeom>
            <a:avLst/>
            <a:gdLst>
              <a:gd name="connsiteX0" fmla="*/ 1380916 w 1380916"/>
              <a:gd name="connsiteY0" fmla="*/ 1270279 h 1801005"/>
              <a:gd name="connsiteX1" fmla="*/ 475479 w 1380916"/>
              <a:gd name="connsiteY1" fmla="*/ 1801005 h 1801005"/>
              <a:gd name="connsiteX2" fmla="*/ 0 w 1380916"/>
              <a:gd name="connsiteY2" fmla="*/ 1801005 h 1801005"/>
              <a:gd name="connsiteX3" fmla="*/ 809771 w 1380916"/>
              <a:gd name="connsiteY3" fmla="*/ 0 h 180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916" h="1801005">
                <a:moveTo>
                  <a:pt x="1380916" y="1270279"/>
                </a:moveTo>
                <a:lnTo>
                  <a:pt x="475479" y="1801005"/>
                </a:lnTo>
                <a:lnTo>
                  <a:pt x="0" y="1801005"/>
                </a:lnTo>
                <a:lnTo>
                  <a:pt x="809771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>
            <p:custDataLst>
              <p:tags r:id="rId4"/>
            </p:custDataLst>
          </p:nvPr>
        </p:nvSpPr>
        <p:spPr>
          <a:xfrm rot="7762903">
            <a:off x="50800" y="191135"/>
            <a:ext cx="716915" cy="4699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/>
          <p:cNvSpPr/>
          <p:nvPr userDrawn="1">
            <p:custDataLst>
              <p:tags r:id="rId5"/>
            </p:custDataLst>
          </p:nvPr>
        </p:nvSpPr>
        <p:spPr>
          <a:xfrm rot="20327538">
            <a:off x="11257915" y="4922520"/>
            <a:ext cx="1079500" cy="1800860"/>
          </a:xfrm>
          <a:custGeom>
            <a:avLst/>
            <a:gdLst>
              <a:gd name="connsiteX0" fmla="*/ 809771 w 1079280"/>
              <a:gd name="connsiteY0" fmla="*/ 0 h 1801005"/>
              <a:gd name="connsiteX1" fmla="*/ 1079280 w 1079280"/>
              <a:gd name="connsiteY1" fmla="*/ 599414 h 1801005"/>
              <a:gd name="connsiteX2" fmla="*/ 613028 w 1079280"/>
              <a:gd name="connsiteY2" fmla="*/ 1801005 h 1801005"/>
              <a:gd name="connsiteX3" fmla="*/ 0 w 1079280"/>
              <a:gd name="connsiteY3" fmla="*/ 1801005 h 180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280" h="1801005">
                <a:moveTo>
                  <a:pt x="809771" y="0"/>
                </a:moveTo>
                <a:lnTo>
                  <a:pt x="1079280" y="599414"/>
                </a:lnTo>
                <a:lnTo>
                  <a:pt x="613028" y="1801005"/>
                </a:lnTo>
                <a:lnTo>
                  <a:pt x="0" y="180100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6"/>
            </p:custDataLst>
          </p:nvPr>
        </p:nvSpPr>
        <p:spPr>
          <a:xfrm rot="3843557">
            <a:off x="10687685" y="5511165"/>
            <a:ext cx="1456690" cy="1846580"/>
          </a:xfrm>
          <a:custGeom>
            <a:avLst/>
            <a:gdLst>
              <a:gd name="connsiteX0" fmla="*/ 607477 w 1456971"/>
              <a:gd name="connsiteY0" fmla="*/ 0 h 1846378"/>
              <a:gd name="connsiteX1" fmla="*/ 1456971 w 1456971"/>
              <a:gd name="connsiteY1" fmla="*/ 413238 h 1846378"/>
              <a:gd name="connsiteX2" fmla="*/ 759818 w 1456971"/>
              <a:gd name="connsiteY2" fmla="*/ 1846378 h 1846378"/>
              <a:gd name="connsiteX3" fmla="*/ 0 w 1456971"/>
              <a:gd name="connsiteY3" fmla="*/ 1846378 h 184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971" h="1846378">
                <a:moveTo>
                  <a:pt x="607477" y="0"/>
                </a:moveTo>
                <a:lnTo>
                  <a:pt x="1456971" y="413238"/>
                </a:lnTo>
                <a:lnTo>
                  <a:pt x="759818" y="1846378"/>
                </a:lnTo>
                <a:lnTo>
                  <a:pt x="0" y="184637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0" name="任意多边形: 形状 19"/>
          <p:cNvSpPr/>
          <p:nvPr userDrawn="1">
            <p:custDataLst>
              <p:tags r:id="rId3"/>
            </p:custDataLst>
          </p:nvPr>
        </p:nvSpPr>
        <p:spPr>
          <a:xfrm rot="12622615">
            <a:off x="69215" y="-240665"/>
            <a:ext cx="1381125" cy="1800860"/>
          </a:xfrm>
          <a:custGeom>
            <a:avLst/>
            <a:gdLst>
              <a:gd name="connsiteX0" fmla="*/ 1380916 w 1380916"/>
              <a:gd name="connsiteY0" fmla="*/ 1270279 h 1801005"/>
              <a:gd name="connsiteX1" fmla="*/ 475479 w 1380916"/>
              <a:gd name="connsiteY1" fmla="*/ 1801005 h 1801005"/>
              <a:gd name="connsiteX2" fmla="*/ 0 w 1380916"/>
              <a:gd name="connsiteY2" fmla="*/ 1801005 h 1801005"/>
              <a:gd name="connsiteX3" fmla="*/ 809771 w 1380916"/>
              <a:gd name="connsiteY3" fmla="*/ 0 h 180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916" h="1801005">
                <a:moveTo>
                  <a:pt x="1380916" y="1270279"/>
                </a:moveTo>
                <a:lnTo>
                  <a:pt x="475479" y="1801005"/>
                </a:lnTo>
                <a:lnTo>
                  <a:pt x="0" y="1801005"/>
                </a:lnTo>
                <a:lnTo>
                  <a:pt x="809771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>
            <p:custDataLst>
              <p:tags r:id="rId4"/>
            </p:custDataLst>
          </p:nvPr>
        </p:nvSpPr>
        <p:spPr>
          <a:xfrm rot="7762903">
            <a:off x="50800" y="191135"/>
            <a:ext cx="716915" cy="4699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/>
          <p:cNvSpPr/>
          <p:nvPr userDrawn="1">
            <p:custDataLst>
              <p:tags r:id="rId5"/>
            </p:custDataLst>
          </p:nvPr>
        </p:nvSpPr>
        <p:spPr>
          <a:xfrm rot="20327538">
            <a:off x="11257915" y="4922520"/>
            <a:ext cx="1079500" cy="1800860"/>
          </a:xfrm>
          <a:custGeom>
            <a:avLst/>
            <a:gdLst>
              <a:gd name="connsiteX0" fmla="*/ 809771 w 1079280"/>
              <a:gd name="connsiteY0" fmla="*/ 0 h 1801005"/>
              <a:gd name="connsiteX1" fmla="*/ 1079280 w 1079280"/>
              <a:gd name="connsiteY1" fmla="*/ 599414 h 1801005"/>
              <a:gd name="connsiteX2" fmla="*/ 613028 w 1079280"/>
              <a:gd name="connsiteY2" fmla="*/ 1801005 h 1801005"/>
              <a:gd name="connsiteX3" fmla="*/ 0 w 1079280"/>
              <a:gd name="connsiteY3" fmla="*/ 1801005 h 180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280" h="1801005">
                <a:moveTo>
                  <a:pt x="809771" y="0"/>
                </a:moveTo>
                <a:lnTo>
                  <a:pt x="1079280" y="599414"/>
                </a:lnTo>
                <a:lnTo>
                  <a:pt x="613028" y="1801005"/>
                </a:lnTo>
                <a:lnTo>
                  <a:pt x="0" y="180100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6"/>
            </p:custDataLst>
          </p:nvPr>
        </p:nvSpPr>
        <p:spPr>
          <a:xfrm rot="3843557">
            <a:off x="10687685" y="5511165"/>
            <a:ext cx="1456690" cy="1846580"/>
          </a:xfrm>
          <a:custGeom>
            <a:avLst/>
            <a:gdLst>
              <a:gd name="connsiteX0" fmla="*/ 607477 w 1456971"/>
              <a:gd name="connsiteY0" fmla="*/ 0 h 1846378"/>
              <a:gd name="connsiteX1" fmla="*/ 1456971 w 1456971"/>
              <a:gd name="connsiteY1" fmla="*/ 413238 h 1846378"/>
              <a:gd name="connsiteX2" fmla="*/ 759818 w 1456971"/>
              <a:gd name="connsiteY2" fmla="*/ 1846378 h 1846378"/>
              <a:gd name="connsiteX3" fmla="*/ 0 w 1456971"/>
              <a:gd name="connsiteY3" fmla="*/ 1846378 h 184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971" h="1846378">
                <a:moveTo>
                  <a:pt x="607477" y="0"/>
                </a:moveTo>
                <a:lnTo>
                  <a:pt x="1456971" y="413238"/>
                </a:lnTo>
                <a:lnTo>
                  <a:pt x="759818" y="1846378"/>
                </a:lnTo>
                <a:lnTo>
                  <a:pt x="0" y="184637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9" name="任意多边形: 形状 18"/>
          <p:cNvSpPr/>
          <p:nvPr userDrawn="1">
            <p:custDataLst>
              <p:tags r:id="rId3"/>
            </p:custDataLst>
          </p:nvPr>
        </p:nvSpPr>
        <p:spPr>
          <a:xfrm rot="12622615">
            <a:off x="69215" y="-240665"/>
            <a:ext cx="1381125" cy="1800860"/>
          </a:xfrm>
          <a:custGeom>
            <a:avLst/>
            <a:gdLst>
              <a:gd name="connsiteX0" fmla="*/ 1380916 w 1380916"/>
              <a:gd name="connsiteY0" fmla="*/ 1270279 h 1801005"/>
              <a:gd name="connsiteX1" fmla="*/ 475479 w 1380916"/>
              <a:gd name="connsiteY1" fmla="*/ 1801005 h 1801005"/>
              <a:gd name="connsiteX2" fmla="*/ 0 w 1380916"/>
              <a:gd name="connsiteY2" fmla="*/ 1801005 h 1801005"/>
              <a:gd name="connsiteX3" fmla="*/ 809771 w 1380916"/>
              <a:gd name="connsiteY3" fmla="*/ 0 h 180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916" h="1801005">
                <a:moveTo>
                  <a:pt x="1380916" y="1270279"/>
                </a:moveTo>
                <a:lnTo>
                  <a:pt x="475479" y="1801005"/>
                </a:lnTo>
                <a:lnTo>
                  <a:pt x="0" y="1801005"/>
                </a:lnTo>
                <a:lnTo>
                  <a:pt x="809771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>
            <p:custDataLst>
              <p:tags r:id="rId4"/>
            </p:custDataLst>
          </p:nvPr>
        </p:nvSpPr>
        <p:spPr>
          <a:xfrm rot="7762903">
            <a:off x="50800" y="191135"/>
            <a:ext cx="716915" cy="4699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/>
          <p:cNvSpPr/>
          <p:nvPr userDrawn="1">
            <p:custDataLst>
              <p:tags r:id="rId5"/>
            </p:custDataLst>
          </p:nvPr>
        </p:nvSpPr>
        <p:spPr>
          <a:xfrm rot="20327538">
            <a:off x="11257915" y="4922520"/>
            <a:ext cx="1079500" cy="1800860"/>
          </a:xfrm>
          <a:custGeom>
            <a:avLst/>
            <a:gdLst>
              <a:gd name="connsiteX0" fmla="*/ 809771 w 1079280"/>
              <a:gd name="connsiteY0" fmla="*/ 0 h 1801005"/>
              <a:gd name="connsiteX1" fmla="*/ 1079280 w 1079280"/>
              <a:gd name="connsiteY1" fmla="*/ 599414 h 1801005"/>
              <a:gd name="connsiteX2" fmla="*/ 613028 w 1079280"/>
              <a:gd name="connsiteY2" fmla="*/ 1801005 h 1801005"/>
              <a:gd name="connsiteX3" fmla="*/ 0 w 1079280"/>
              <a:gd name="connsiteY3" fmla="*/ 1801005 h 180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280" h="1801005">
                <a:moveTo>
                  <a:pt x="809771" y="0"/>
                </a:moveTo>
                <a:lnTo>
                  <a:pt x="1079280" y="599414"/>
                </a:lnTo>
                <a:lnTo>
                  <a:pt x="613028" y="1801005"/>
                </a:lnTo>
                <a:lnTo>
                  <a:pt x="0" y="180100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 userDrawn="1">
            <p:custDataLst>
              <p:tags r:id="rId6"/>
            </p:custDataLst>
          </p:nvPr>
        </p:nvSpPr>
        <p:spPr>
          <a:xfrm rot="3843557">
            <a:off x="10687685" y="5511165"/>
            <a:ext cx="1456690" cy="1846580"/>
          </a:xfrm>
          <a:custGeom>
            <a:avLst/>
            <a:gdLst>
              <a:gd name="connsiteX0" fmla="*/ 607477 w 1456971"/>
              <a:gd name="connsiteY0" fmla="*/ 0 h 1846378"/>
              <a:gd name="connsiteX1" fmla="*/ 1456971 w 1456971"/>
              <a:gd name="connsiteY1" fmla="*/ 413238 h 1846378"/>
              <a:gd name="connsiteX2" fmla="*/ 759818 w 1456971"/>
              <a:gd name="connsiteY2" fmla="*/ 1846378 h 1846378"/>
              <a:gd name="connsiteX3" fmla="*/ 0 w 1456971"/>
              <a:gd name="connsiteY3" fmla="*/ 1846378 h 184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971" h="1846378">
                <a:moveTo>
                  <a:pt x="607477" y="0"/>
                </a:moveTo>
                <a:lnTo>
                  <a:pt x="1456971" y="413238"/>
                </a:lnTo>
                <a:lnTo>
                  <a:pt x="759818" y="1846378"/>
                </a:lnTo>
                <a:lnTo>
                  <a:pt x="0" y="184637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8" name="等腰三角形 17"/>
          <p:cNvSpPr/>
          <p:nvPr userDrawn="1">
            <p:custDataLst>
              <p:tags r:id="rId3"/>
            </p:custDataLst>
          </p:nvPr>
        </p:nvSpPr>
        <p:spPr>
          <a:xfrm rot="7762903">
            <a:off x="50800" y="191135"/>
            <a:ext cx="716915" cy="4699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/>
          <p:cNvSpPr/>
          <p:nvPr userDrawn="1">
            <p:custDataLst>
              <p:tags r:id="rId4"/>
            </p:custDataLst>
          </p:nvPr>
        </p:nvSpPr>
        <p:spPr>
          <a:xfrm rot="20327538">
            <a:off x="11257915" y="4922520"/>
            <a:ext cx="1079500" cy="1800860"/>
          </a:xfrm>
          <a:custGeom>
            <a:avLst/>
            <a:gdLst>
              <a:gd name="connsiteX0" fmla="*/ 809771 w 1079280"/>
              <a:gd name="connsiteY0" fmla="*/ 0 h 1801005"/>
              <a:gd name="connsiteX1" fmla="*/ 1079280 w 1079280"/>
              <a:gd name="connsiteY1" fmla="*/ 599414 h 1801005"/>
              <a:gd name="connsiteX2" fmla="*/ 613028 w 1079280"/>
              <a:gd name="connsiteY2" fmla="*/ 1801005 h 1801005"/>
              <a:gd name="connsiteX3" fmla="*/ 0 w 1079280"/>
              <a:gd name="connsiteY3" fmla="*/ 1801005 h 180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280" h="1801005">
                <a:moveTo>
                  <a:pt x="809771" y="0"/>
                </a:moveTo>
                <a:lnTo>
                  <a:pt x="1079280" y="599414"/>
                </a:lnTo>
                <a:lnTo>
                  <a:pt x="613028" y="1801005"/>
                </a:lnTo>
                <a:lnTo>
                  <a:pt x="0" y="180100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5"/>
            </p:custDataLst>
          </p:nvPr>
        </p:nvSpPr>
        <p:spPr>
          <a:xfrm rot="3843557">
            <a:off x="10687685" y="5511165"/>
            <a:ext cx="1456690" cy="1846580"/>
          </a:xfrm>
          <a:custGeom>
            <a:avLst/>
            <a:gdLst>
              <a:gd name="connsiteX0" fmla="*/ 607477 w 1456971"/>
              <a:gd name="connsiteY0" fmla="*/ 0 h 1846378"/>
              <a:gd name="connsiteX1" fmla="*/ 1456971 w 1456971"/>
              <a:gd name="connsiteY1" fmla="*/ 413238 h 1846378"/>
              <a:gd name="connsiteX2" fmla="*/ 759818 w 1456971"/>
              <a:gd name="connsiteY2" fmla="*/ 1846378 h 1846378"/>
              <a:gd name="connsiteX3" fmla="*/ 0 w 1456971"/>
              <a:gd name="connsiteY3" fmla="*/ 1846378 h 184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971" h="1846378">
                <a:moveTo>
                  <a:pt x="607477" y="0"/>
                </a:moveTo>
                <a:lnTo>
                  <a:pt x="1456971" y="413238"/>
                </a:lnTo>
                <a:lnTo>
                  <a:pt x="759818" y="1846378"/>
                </a:lnTo>
                <a:lnTo>
                  <a:pt x="0" y="1846378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 userDrawn="1">
            <p:custDataLst>
              <p:tags r:id="rId2"/>
            </p:custDataLst>
          </p:nvPr>
        </p:nvSpPr>
        <p:spPr>
          <a:xfrm rot="20327538">
            <a:off x="9598660" y="3430270"/>
            <a:ext cx="2461895" cy="3603625"/>
          </a:xfrm>
          <a:custGeom>
            <a:avLst/>
            <a:gdLst>
              <a:gd name="connsiteX0" fmla="*/ 1379554 w 2461733"/>
              <a:gd name="connsiteY0" fmla="*/ 0 h 3603894"/>
              <a:gd name="connsiteX1" fmla="*/ 2461733 w 2461733"/>
              <a:gd name="connsiteY1" fmla="*/ 2406866 h 3603894"/>
              <a:gd name="connsiteX2" fmla="*/ 1997251 w 2461733"/>
              <a:gd name="connsiteY2" fmla="*/ 3603894 h 3603894"/>
              <a:gd name="connsiteX3" fmla="*/ 1380408 w 2461733"/>
              <a:gd name="connsiteY3" fmla="*/ 3603894 h 3603894"/>
              <a:gd name="connsiteX4" fmla="*/ 0 w 2461733"/>
              <a:gd name="connsiteY4" fmla="*/ 3068256 h 360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733" h="3603894">
                <a:moveTo>
                  <a:pt x="1379554" y="0"/>
                </a:moveTo>
                <a:lnTo>
                  <a:pt x="2461733" y="2406866"/>
                </a:lnTo>
                <a:lnTo>
                  <a:pt x="1997251" y="3603894"/>
                </a:lnTo>
                <a:lnTo>
                  <a:pt x="1380408" y="3603894"/>
                </a:lnTo>
                <a:lnTo>
                  <a:pt x="0" y="3068256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 userDrawn="1">
            <p:custDataLst>
              <p:tags r:id="rId3"/>
            </p:custDataLst>
          </p:nvPr>
        </p:nvSpPr>
        <p:spPr>
          <a:xfrm rot="3843557">
            <a:off x="3611880" y="1074420"/>
            <a:ext cx="5196840" cy="7897495"/>
          </a:xfrm>
          <a:custGeom>
            <a:avLst/>
            <a:gdLst>
              <a:gd name="connsiteX0" fmla="*/ 5196908 w 5196909"/>
              <a:gd name="connsiteY0" fmla="*/ 7897792 h 7897792"/>
              <a:gd name="connsiteX1" fmla="*/ 5196909 w 5196909"/>
              <a:gd name="connsiteY1" fmla="*/ 7897790 h 7897792"/>
              <a:gd name="connsiteX2" fmla="*/ 5196909 w 5196909"/>
              <a:gd name="connsiteY2" fmla="*/ 7897792 h 7897792"/>
              <a:gd name="connsiteX3" fmla="*/ 2598455 w 5196909"/>
              <a:gd name="connsiteY3" fmla="*/ 0 h 7897792"/>
              <a:gd name="connsiteX4" fmla="*/ 4196670 w 5196909"/>
              <a:gd name="connsiteY4" fmla="*/ 4857646 h 7897792"/>
              <a:gd name="connsiteX5" fmla="*/ 2717785 w 5196909"/>
              <a:gd name="connsiteY5" fmla="*/ 7897792 h 7897792"/>
              <a:gd name="connsiteX6" fmla="*/ 0 w 5196909"/>
              <a:gd name="connsiteY6" fmla="*/ 7897792 h 789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6909" h="7897792">
                <a:moveTo>
                  <a:pt x="5196908" y="7897792"/>
                </a:moveTo>
                <a:lnTo>
                  <a:pt x="5196909" y="7897790"/>
                </a:lnTo>
                <a:lnTo>
                  <a:pt x="5196909" y="7897792"/>
                </a:lnTo>
                <a:close/>
                <a:moveTo>
                  <a:pt x="2598455" y="0"/>
                </a:moveTo>
                <a:lnTo>
                  <a:pt x="4196670" y="4857646"/>
                </a:lnTo>
                <a:lnTo>
                  <a:pt x="2717785" y="7897792"/>
                </a:lnTo>
                <a:lnTo>
                  <a:pt x="0" y="7897792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>
            <p:custDataLst>
              <p:tags r:id="rId4"/>
            </p:custDataLst>
          </p:nvPr>
        </p:nvSpPr>
        <p:spPr>
          <a:xfrm rot="12622615">
            <a:off x="1390015" y="704850"/>
            <a:ext cx="3191510" cy="3549015"/>
          </a:xfrm>
          <a:prstGeom prst="triangl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 userDrawn="1">
            <p:custDataLst>
              <p:tags r:id="rId5"/>
            </p:custDataLst>
          </p:nvPr>
        </p:nvSpPr>
        <p:spPr>
          <a:xfrm rot="14809432">
            <a:off x="6325235" y="-1657350"/>
            <a:ext cx="3098165" cy="7489190"/>
          </a:xfrm>
          <a:custGeom>
            <a:avLst/>
            <a:gdLst>
              <a:gd name="connsiteX0" fmla="*/ 3097954 w 3097954"/>
              <a:gd name="connsiteY0" fmla="*/ 5457090 h 7489319"/>
              <a:gd name="connsiteX1" fmla="*/ 2227941 w 3097954"/>
              <a:gd name="connsiteY1" fmla="*/ 7489318 h 7489319"/>
              <a:gd name="connsiteX2" fmla="*/ 0 w 3097954"/>
              <a:gd name="connsiteY2" fmla="*/ 7489319 h 7489319"/>
              <a:gd name="connsiteX3" fmla="*/ 1792124 w 3097954"/>
              <a:gd name="connsiteY3" fmla="*/ 0 h 748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7954" h="7489319">
                <a:moveTo>
                  <a:pt x="3097954" y="5457090"/>
                </a:moveTo>
                <a:lnTo>
                  <a:pt x="2227941" y="7489318"/>
                </a:lnTo>
                <a:lnTo>
                  <a:pt x="0" y="7489319"/>
                </a:lnTo>
                <a:lnTo>
                  <a:pt x="179212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9" name="等腰三角形 18"/>
          <p:cNvSpPr/>
          <p:nvPr userDrawn="1">
            <p:custDataLst>
              <p:tags r:id="rId7"/>
            </p:custDataLst>
          </p:nvPr>
        </p:nvSpPr>
        <p:spPr>
          <a:xfrm rot="20116463">
            <a:off x="10890885" y="5353050"/>
            <a:ext cx="1042670" cy="9474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 userDrawn="1">
            <p:custDataLst>
              <p:tags r:id="rId8"/>
            </p:custDataLst>
          </p:nvPr>
        </p:nvSpPr>
        <p:spPr>
          <a:xfrm rot="9316463">
            <a:off x="495300" y="431800"/>
            <a:ext cx="1042670" cy="9474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47741" y="2489200"/>
            <a:ext cx="5419185" cy="895350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447741" y="34638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8" name="任意多边形: 形状 17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20" name="任意多边形: 形状 19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517301" y="443230"/>
            <a:ext cx="10004818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8" name="任意多边形: 形状 17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69071" y="-240753"/>
            <a:ext cx="12270521" cy="7403643"/>
            <a:chOff x="69071" y="-240753"/>
            <a:chExt cx="12270521" cy="7403643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 rot="12622615">
              <a:off x="69071" y="-240753"/>
              <a:ext cx="1380916" cy="1801005"/>
            </a:xfrm>
            <a:custGeom>
              <a:avLst/>
              <a:gdLst>
                <a:gd name="connsiteX0" fmla="*/ 1380916 w 1380916"/>
                <a:gd name="connsiteY0" fmla="*/ 1270279 h 1801005"/>
                <a:gd name="connsiteX1" fmla="*/ 475479 w 1380916"/>
                <a:gd name="connsiteY1" fmla="*/ 1801005 h 1801005"/>
                <a:gd name="connsiteX2" fmla="*/ 0 w 1380916"/>
                <a:gd name="connsiteY2" fmla="*/ 1801005 h 1801005"/>
                <a:gd name="connsiteX3" fmla="*/ 809771 w 1380916"/>
                <a:gd name="connsiteY3" fmla="*/ 0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0916" h="1801005">
                  <a:moveTo>
                    <a:pt x="1380916" y="1270279"/>
                  </a:moveTo>
                  <a:lnTo>
                    <a:pt x="475479" y="1801005"/>
                  </a:lnTo>
                  <a:lnTo>
                    <a:pt x="0" y="1801005"/>
                  </a:lnTo>
                  <a:lnTo>
                    <a:pt x="809771" y="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4"/>
              </p:custDataLst>
            </p:nvPr>
          </p:nvSpPr>
          <p:spPr>
            <a:xfrm rot="7762903">
              <a:off x="50564" y="191256"/>
              <a:ext cx="717119" cy="46995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: 形状 18"/>
            <p:cNvSpPr/>
            <p:nvPr userDrawn="1">
              <p:custDataLst>
                <p:tags r:id="rId5"/>
              </p:custDataLst>
            </p:nvPr>
          </p:nvSpPr>
          <p:spPr>
            <a:xfrm rot="20327538">
              <a:off x="11258186" y="4922768"/>
              <a:ext cx="1079280" cy="1801005"/>
            </a:xfrm>
            <a:custGeom>
              <a:avLst/>
              <a:gdLst>
                <a:gd name="connsiteX0" fmla="*/ 809771 w 1079280"/>
                <a:gd name="connsiteY0" fmla="*/ 0 h 1801005"/>
                <a:gd name="connsiteX1" fmla="*/ 1079280 w 1079280"/>
                <a:gd name="connsiteY1" fmla="*/ 599414 h 1801005"/>
                <a:gd name="connsiteX2" fmla="*/ 613028 w 1079280"/>
                <a:gd name="connsiteY2" fmla="*/ 1801005 h 1801005"/>
                <a:gd name="connsiteX3" fmla="*/ 0 w 1079280"/>
                <a:gd name="connsiteY3" fmla="*/ 1801005 h 180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9280" h="1801005">
                  <a:moveTo>
                    <a:pt x="809771" y="0"/>
                  </a:moveTo>
                  <a:lnTo>
                    <a:pt x="1079280" y="599414"/>
                  </a:lnTo>
                  <a:lnTo>
                    <a:pt x="613028" y="1801005"/>
                  </a:lnTo>
                  <a:lnTo>
                    <a:pt x="0" y="1801005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6"/>
              </p:custDataLst>
            </p:nvPr>
          </p:nvSpPr>
          <p:spPr>
            <a:xfrm rot="3843558">
              <a:off x="10687917" y="5511216"/>
              <a:ext cx="1456971" cy="1846378"/>
            </a:xfrm>
            <a:custGeom>
              <a:avLst/>
              <a:gdLst>
                <a:gd name="connsiteX0" fmla="*/ 607477 w 1456971"/>
                <a:gd name="connsiteY0" fmla="*/ 0 h 1846378"/>
                <a:gd name="connsiteX1" fmla="*/ 1456971 w 1456971"/>
                <a:gd name="connsiteY1" fmla="*/ 413238 h 1846378"/>
                <a:gd name="connsiteX2" fmla="*/ 759818 w 1456971"/>
                <a:gd name="connsiteY2" fmla="*/ 1846378 h 1846378"/>
                <a:gd name="connsiteX3" fmla="*/ 0 w 1456971"/>
                <a:gd name="connsiteY3" fmla="*/ 1846378 h 184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971" h="1846378">
                  <a:moveTo>
                    <a:pt x="607477" y="0"/>
                  </a:moveTo>
                  <a:lnTo>
                    <a:pt x="1456971" y="413238"/>
                  </a:lnTo>
                  <a:lnTo>
                    <a:pt x="759818" y="1846378"/>
                  </a:lnTo>
                  <a:lnTo>
                    <a:pt x="0" y="1846378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96.xml"/><Relationship Id="rId23" Type="http://schemas.openxmlformats.org/officeDocument/2006/relationships/tags" Target="../tags/tag195.xml"/><Relationship Id="rId22" Type="http://schemas.openxmlformats.org/officeDocument/2006/relationships/tags" Target="../tags/tag194.xml"/><Relationship Id="rId21" Type="http://schemas.openxmlformats.org/officeDocument/2006/relationships/tags" Target="../tags/tag193.xml"/><Relationship Id="rId20" Type="http://schemas.openxmlformats.org/officeDocument/2006/relationships/tags" Target="../tags/tag19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9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hemeOverride" Target="../theme/themeOverride8.xml"/><Relationship Id="rId5" Type="http://schemas.openxmlformats.org/officeDocument/2006/relationships/tags" Target="../tags/tag246.xml"/><Relationship Id="rId4" Type="http://schemas.openxmlformats.org/officeDocument/2006/relationships/image" Target="../media/image5.png"/><Relationship Id="rId3" Type="http://schemas.openxmlformats.org/officeDocument/2006/relationships/tags" Target="../tags/tag245.xml"/><Relationship Id="rId2" Type="http://schemas.openxmlformats.org/officeDocument/2006/relationships/slide" Target="slide2.xml"/><Relationship Id="rId1" Type="http://schemas.openxmlformats.org/officeDocument/2006/relationships/tags" Target="../tags/tag2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themeOverride" Target="../theme/themeOverride9.xml"/><Relationship Id="rId5" Type="http://schemas.openxmlformats.org/officeDocument/2006/relationships/tags" Target="../tags/tag249.xml"/><Relationship Id="rId4" Type="http://schemas.openxmlformats.org/officeDocument/2006/relationships/slide" Target="slide13.xml"/><Relationship Id="rId3" Type="http://schemas.openxmlformats.org/officeDocument/2006/relationships/tags" Target="../tags/tag248.xml"/><Relationship Id="rId2" Type="http://schemas.openxmlformats.org/officeDocument/2006/relationships/slide" Target="slide2.xml"/><Relationship Id="rId1" Type="http://schemas.openxmlformats.org/officeDocument/2006/relationships/tags" Target="../tags/tag24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themeOverride" Target="../theme/themeOverride10.xml"/><Relationship Id="rId5" Type="http://schemas.openxmlformats.org/officeDocument/2006/relationships/tags" Target="../tags/tag252.xml"/><Relationship Id="rId4" Type="http://schemas.openxmlformats.org/officeDocument/2006/relationships/image" Target="../media/image6.png"/><Relationship Id="rId3" Type="http://schemas.openxmlformats.org/officeDocument/2006/relationships/tags" Target="../tags/tag251.xml"/><Relationship Id="rId2" Type="http://schemas.openxmlformats.org/officeDocument/2006/relationships/slide" Target="slide2.xml"/><Relationship Id="rId1" Type="http://schemas.openxmlformats.org/officeDocument/2006/relationships/tags" Target="../tags/tag25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11.xml"/><Relationship Id="rId3" Type="http://schemas.openxmlformats.org/officeDocument/2006/relationships/tags" Target="../tags/tag253.xml"/><Relationship Id="rId2" Type="http://schemas.openxmlformats.org/officeDocument/2006/relationships/image" Target="../media/image7.png"/><Relationship Id="rId1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3.xml"/><Relationship Id="rId6" Type="http://schemas.openxmlformats.org/officeDocument/2006/relationships/themeOverride" Target="../theme/themeOverride12.xml"/><Relationship Id="rId5" Type="http://schemas.openxmlformats.org/officeDocument/2006/relationships/tags" Target="../tags/tag256.xml"/><Relationship Id="rId4" Type="http://schemas.openxmlformats.org/officeDocument/2006/relationships/hyperlink" Target="pytest&#31995;&#21015;(&#22235;)-%20pytest+allure+jenkins%20-%20&#25345;&#32493;&#38598;&#25104;&#24179;&#21488;&#29983;&#25104;allure&#25253;&#21578;%20-%20&#31616;----%20-%20&#21338;&#23458;&#22253;.html" TargetMode="External"/><Relationship Id="rId3" Type="http://schemas.openxmlformats.org/officeDocument/2006/relationships/tags" Target="../tags/tag255.xml"/><Relationship Id="rId2" Type="http://schemas.openxmlformats.org/officeDocument/2006/relationships/slide" Target="slide2.xml"/><Relationship Id="rId1" Type="http://schemas.openxmlformats.org/officeDocument/2006/relationships/tags" Target="../tags/tag2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slide" Target="slide3.xml"/><Relationship Id="rId4" Type="http://schemas.openxmlformats.org/officeDocument/2006/relationships/tags" Target="../tags/tag203.xml"/><Relationship Id="rId34" Type="http://schemas.openxmlformats.org/officeDocument/2006/relationships/notesSlide" Target="../notesSlides/notesSlide2.xml"/><Relationship Id="rId33" Type="http://schemas.openxmlformats.org/officeDocument/2006/relationships/slideLayout" Target="../slideLayouts/slideLayout6.xml"/><Relationship Id="rId32" Type="http://schemas.openxmlformats.org/officeDocument/2006/relationships/tags" Target="../tags/tag226.xml"/><Relationship Id="rId31" Type="http://schemas.openxmlformats.org/officeDocument/2006/relationships/tags" Target="../tags/tag225.xml"/><Relationship Id="rId30" Type="http://schemas.openxmlformats.org/officeDocument/2006/relationships/slide" Target="slide14.xml"/><Relationship Id="rId3" Type="http://schemas.openxmlformats.org/officeDocument/2006/relationships/tags" Target="../tags/tag202.xml"/><Relationship Id="rId29" Type="http://schemas.openxmlformats.org/officeDocument/2006/relationships/tags" Target="../tags/tag224.xml"/><Relationship Id="rId28" Type="http://schemas.openxmlformats.org/officeDocument/2006/relationships/tags" Target="../tags/tag223.xml"/><Relationship Id="rId27" Type="http://schemas.openxmlformats.org/officeDocument/2006/relationships/tags" Target="../tags/tag222.xml"/><Relationship Id="rId26" Type="http://schemas.openxmlformats.org/officeDocument/2006/relationships/tags" Target="../tags/tag221.xml"/><Relationship Id="rId25" Type="http://schemas.openxmlformats.org/officeDocument/2006/relationships/tags" Target="../tags/tag220.xml"/><Relationship Id="rId24" Type="http://schemas.openxmlformats.org/officeDocument/2006/relationships/tags" Target="../tags/tag219.xml"/><Relationship Id="rId23" Type="http://schemas.openxmlformats.org/officeDocument/2006/relationships/tags" Target="../tags/tag218.xml"/><Relationship Id="rId22" Type="http://schemas.openxmlformats.org/officeDocument/2006/relationships/tags" Target="../tags/tag217.xml"/><Relationship Id="rId21" Type="http://schemas.openxmlformats.org/officeDocument/2006/relationships/tags" Target="../tags/tag216.xml"/><Relationship Id="rId20" Type="http://schemas.openxmlformats.org/officeDocument/2006/relationships/slide" Target="slide10.xml"/><Relationship Id="rId2" Type="http://schemas.openxmlformats.org/officeDocument/2006/relationships/tags" Target="../tags/tag201.xml"/><Relationship Id="rId19" Type="http://schemas.openxmlformats.org/officeDocument/2006/relationships/tags" Target="../tags/tag215.xml"/><Relationship Id="rId18" Type="http://schemas.openxmlformats.org/officeDocument/2006/relationships/tags" Target="../tags/tag214.xml"/><Relationship Id="rId17" Type="http://schemas.openxmlformats.org/officeDocument/2006/relationships/tags" Target="../tags/tag213.xml"/><Relationship Id="rId16" Type="http://schemas.openxmlformats.org/officeDocument/2006/relationships/tags" Target="../tags/tag212.xml"/><Relationship Id="rId15" Type="http://schemas.openxmlformats.org/officeDocument/2006/relationships/slide" Target="slide8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slide" Target="slide6.xml"/><Relationship Id="rId1" Type="http://schemas.openxmlformats.org/officeDocument/2006/relationships/tags" Target="../tags/tag20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.xml"/><Relationship Id="rId8" Type="http://schemas.openxmlformats.org/officeDocument/2006/relationships/tags" Target="../tags/tag231.xml"/><Relationship Id="rId7" Type="http://schemas.openxmlformats.org/officeDocument/2006/relationships/slide" Target="slide5.xml"/><Relationship Id="rId6" Type="http://schemas.openxmlformats.org/officeDocument/2006/relationships/tags" Target="../tags/tag230.xml"/><Relationship Id="rId5" Type="http://schemas.openxmlformats.org/officeDocument/2006/relationships/slide" Target="slide4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slide" Target="slide2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22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themeOverride" Target="../theme/themeOverride4.xml"/><Relationship Id="rId5" Type="http://schemas.openxmlformats.org/officeDocument/2006/relationships/tags" Target="../tags/tag238.xml"/><Relationship Id="rId4" Type="http://schemas.openxmlformats.org/officeDocument/2006/relationships/slide" Target="slide7.xml"/><Relationship Id="rId3" Type="http://schemas.openxmlformats.org/officeDocument/2006/relationships/tags" Target="../tags/tag237.xml"/><Relationship Id="rId2" Type="http://schemas.openxmlformats.org/officeDocument/2006/relationships/slide" Target="slide2.xml"/><Relationship Id="rId1" Type="http://schemas.openxmlformats.org/officeDocument/2006/relationships/tags" Target="../tags/tag23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239.xml"/><Relationship Id="rId2" Type="http://schemas.openxmlformats.org/officeDocument/2006/relationships/image" Target="../media/image3.png"/><Relationship Id="rId1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themeOverride" Target="../theme/themeOverride6.xml"/><Relationship Id="rId5" Type="http://schemas.openxmlformats.org/officeDocument/2006/relationships/tags" Target="../tags/tag242.xml"/><Relationship Id="rId4" Type="http://schemas.openxmlformats.org/officeDocument/2006/relationships/slide" Target="slide9.xml"/><Relationship Id="rId3" Type="http://schemas.openxmlformats.org/officeDocument/2006/relationships/tags" Target="../tags/tag241.xml"/><Relationship Id="rId2" Type="http://schemas.openxmlformats.org/officeDocument/2006/relationships/slide" Target="slide2.xml"/><Relationship Id="rId1" Type="http://schemas.openxmlformats.org/officeDocument/2006/relationships/tags" Target="../tags/tag24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7.xml"/><Relationship Id="rId2" Type="http://schemas.openxmlformats.org/officeDocument/2006/relationships/tags" Target="../tags/tag24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14274" y="2424152"/>
            <a:ext cx="7134337" cy="1414507"/>
          </a:xfrm>
        </p:spPr>
        <p:txBody>
          <a:bodyPr lIns="36000">
            <a:normAutofit/>
          </a:bodyPr>
          <a:lstStyle/>
          <a:p>
            <a:r>
              <a:rPr lang="en-US" altLang="zh-CN" sz="66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pytest</a:t>
            </a:r>
            <a:r>
              <a:rPr lang="zh-CN" altLang="en-US" sz="66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入门介绍</a:t>
            </a:r>
            <a:endParaRPr lang="zh-CN" altLang="en-US" sz="66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微软雅黑" panose="020B0503020204020204" charset="-122"/>
              </a:rPr>
              <a:t>2020/09/17</a:t>
            </a:r>
            <a:endParaRPr lang="zh-CN" altLang="en-US"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57425" y="1241425"/>
            <a:ext cx="7138035" cy="895350"/>
          </a:xfrm>
        </p:spPr>
        <p:txBody>
          <a:bodyPr>
            <a:normAutofit/>
          </a:bodyPr>
          <a:lstStyle/>
          <a:p>
            <a:r>
              <a:rPr lang="zh-CN" altLang="en-US" spc="150">
                <a:ea typeface="微软雅黑" panose="020B0503020204020204" charset="-122"/>
                <a:sym typeface="+mn-ea"/>
                <a:hlinkClick r:id="rId2" action="ppaction://hlinksldjump"/>
              </a:rPr>
              <a:t>四、执行测试用例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614930" y="2359660"/>
            <a:ext cx="7870825" cy="4093845"/>
          </a:xfrm>
        </p:spPr>
        <p:txBody>
          <a:bodyPr>
            <a:normAutofit lnSpcReduction="20000"/>
          </a:bodyPr>
          <a:lstStyle/>
          <a:p>
            <a:pPr lvl="0">
              <a:lnSpc>
                <a:spcPct val="140000"/>
              </a:lnSpc>
            </a:pPr>
            <a:r>
              <a:rPr lang="en-US"/>
              <a:t>1</a:t>
            </a:r>
            <a:r>
              <a:rPr lang="zh-CN" altLang="en-US"/>
              <a:t>、手动调试执行：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rPr lang="zh-CN"/>
              <a:t>     如果只想执行单个测试用例，鼠标则移动到用例方法上点击函数前面的小三角</a:t>
            </a:r>
            <a:endParaRPr lang="zh-CN"/>
          </a:p>
          <a:p>
            <a:pPr lvl="0">
              <a:lnSpc>
                <a:spcPct val="140000"/>
              </a:lnSpc>
            </a:pPr>
            <a:r>
              <a:rPr lang="zh-CN"/>
              <a:t>或者在方法上右击，选择运行。</a:t>
            </a:r>
            <a:endParaRPr lang="zh-CN"/>
          </a:p>
          <a:p>
            <a:pPr lvl="0">
              <a:lnSpc>
                <a:spcPct val="140000"/>
              </a:lnSpc>
            </a:pPr>
            <a:r>
              <a:rPr lang="zh-CN"/>
              <a:t>    执行文件中的所有测试用例时，鼠标需放在文件的最顶端或最底端后右击，选择运行。</a:t>
            </a:r>
            <a:endParaRPr lang="zh-CN"/>
          </a:p>
          <a:p>
            <a:pPr lvl="0">
              <a:lnSpc>
                <a:spcPct val="140000"/>
              </a:lnSpc>
            </a:pPr>
            <a:r>
              <a:rPr lang="en-US" altLang="zh-CN"/>
              <a:t>2</a:t>
            </a:r>
            <a:r>
              <a:rPr lang="zh-CN" altLang="en-US"/>
              <a:t>、控制台输入命令行运行：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rPr lang="zh-CN" altLang="en-US"/>
              <a:t>     pytest test_case/（执行test_case目录下的测试用例）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225" y="3328035"/>
            <a:ext cx="3444875" cy="3276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57425" y="1241425"/>
            <a:ext cx="7138035" cy="895350"/>
          </a:xfrm>
        </p:spPr>
        <p:txBody>
          <a:bodyPr>
            <a:normAutofit/>
          </a:bodyPr>
          <a:lstStyle/>
          <a:p>
            <a:r>
              <a:rPr lang="zh-CN" altLang="en-US" spc="150">
                <a:ea typeface="微软雅黑" panose="020B0503020204020204" charset="-122"/>
                <a:sym typeface="+mn-ea"/>
                <a:hlinkClick r:id="rId2" action="ppaction://hlinksldjump"/>
              </a:rPr>
              <a:t>四、执行测试用例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614930" y="2359660"/>
            <a:ext cx="7526655" cy="3598545"/>
          </a:xfrm>
        </p:spPr>
        <p:txBody>
          <a:bodyPr>
            <a:normAutofit fontScale="90000" lnSpcReduction="20000"/>
          </a:bodyPr>
          <a:lstStyle/>
          <a:p>
            <a:pPr lvl="0">
              <a:lnSpc>
                <a:spcPct val="140000"/>
              </a:lnSpc>
            </a:pPr>
            <a:r>
              <a:rPr lang="en-US"/>
              <a:t>3</a:t>
            </a:r>
            <a:r>
              <a:rPr lang="zh-CN" altLang="en-US"/>
              <a:t>、打标运行测试用例：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rPr lang="zh-CN" altLang="en-US"/>
              <a:t>     通过pytest.mark可以给测试用例打上标记，常见的应用场景是：针对某些还未实现的功能，将测试用例主动跳过不执行，只运行打标记的用例。（300个回归用例。打标记50个，作为冒烟测试。）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rPr lang="zh-CN" altLang="en-US"/>
              <a:t>     打标时需对标记进行注册（不注册，执行日志中有提示，但不影响用例的执行），在项目文件加下创建一个pytest.ini的文件，文件格式如下</a:t>
            </a:r>
            <a:r>
              <a:rPr lang="zh-CN" altLang="en-US">
                <a:sym typeface="+mn-ea"/>
              </a:rPr>
              <a:t>：</a:t>
            </a:r>
            <a:r>
              <a:rPr lang="zh-CN" altLang="en-US"/>
              <a:t>（</a:t>
            </a:r>
            <a:r>
              <a:rPr lang="zh-CN" altLang="en-US">
                <a:hlinkClick r:id="rId4" action="ppaction://hlinksldjump"/>
              </a:rPr>
              <a:t>图五</a:t>
            </a:r>
            <a:r>
              <a:rPr lang="zh-CN" altLang="en-US"/>
              <a:t>）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rPr lang="zh-CN" altLang="en-US"/>
              <a:t>     在命令行输入如下命令后，只运行打标记的用例：pytest -m mark_practice</a:t>
            </a:r>
            <a:endParaRPr lang="zh-CN" altLang="en-US"/>
          </a:p>
          <a:p>
            <a:pPr lvl="0">
              <a:lnSpc>
                <a:spcPct val="140000"/>
              </a:lnSpc>
            </a:pP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57425" y="1241425"/>
            <a:ext cx="7138035" cy="895350"/>
          </a:xfrm>
        </p:spPr>
        <p:txBody>
          <a:bodyPr>
            <a:normAutofit/>
          </a:bodyPr>
          <a:lstStyle/>
          <a:p>
            <a:r>
              <a:rPr lang="zh-CN" altLang="en-US" spc="150">
                <a:ea typeface="微软雅黑" panose="020B0503020204020204" charset="-122"/>
                <a:sym typeface="+mn-ea"/>
                <a:hlinkClick r:id="rId2" action="ppaction://hlinksldjump"/>
              </a:rPr>
              <a:t>四、执行测试用例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614930" y="2359660"/>
            <a:ext cx="7526655" cy="3598545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</a:pPr>
            <a:r>
              <a:rPr lang="en-US"/>
              <a:t>4</a:t>
            </a:r>
            <a:r>
              <a:rPr lang="zh-CN" altLang="en-US"/>
              <a:t>、通过一个入口文件执行用例</a:t>
            </a:r>
            <a:r>
              <a:rPr lang="en-US" altLang="zh-CN"/>
              <a:t>--main.py</a:t>
            </a:r>
            <a:r>
              <a:rPr lang="zh-CN" altLang="en-US"/>
              <a:t>：</a:t>
            </a:r>
            <a:endParaRPr lang="zh-CN" altLang="en-US"/>
          </a:p>
          <a:p>
            <a:pPr lvl="0">
              <a:lnSpc>
                <a:spcPct val="140000"/>
              </a:lnSpc>
            </a:pPr>
            <a:endParaRPr lang="zh-CN" altLang="en-US"/>
          </a:p>
          <a:p>
            <a:pPr lvl="0">
              <a:lnSpc>
                <a:spcPct val="14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585" y="2944495"/>
            <a:ext cx="6762750" cy="24288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065905" y="413512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  <a:hlinkClick r:id="rId1" action="ppaction://hlinksldjump"/>
              </a:rPr>
              <a:t>图五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1960245"/>
            <a:ext cx="4686300" cy="1743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57425" y="1241425"/>
            <a:ext cx="7138035" cy="895350"/>
          </a:xfrm>
        </p:spPr>
        <p:txBody>
          <a:bodyPr>
            <a:normAutofit/>
          </a:bodyPr>
          <a:lstStyle/>
          <a:p>
            <a:r>
              <a:rPr lang="zh-CN" altLang="en-US" spc="150">
                <a:ea typeface="微软雅黑" panose="020B0503020204020204" charset="-122"/>
                <a:sym typeface="+mn-ea"/>
                <a:hlinkClick r:id="rId2" action="ppaction://hlinksldjump"/>
              </a:rPr>
              <a:t>五、生成测试报告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614930" y="2359660"/>
            <a:ext cx="7526655" cy="3598545"/>
          </a:xfrm>
        </p:spPr>
        <p:txBody>
          <a:bodyPr>
            <a:normAutofit fontScale="80000"/>
          </a:bodyPr>
          <a:lstStyle/>
          <a:p>
            <a:pPr lvl="0">
              <a:lnSpc>
                <a:spcPct val="14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/>
              <a:t>在标记命令中，添加生成</a:t>
            </a:r>
            <a:r>
              <a:rPr lang="en-US" altLang="zh-CN"/>
              <a:t>allure</a:t>
            </a:r>
            <a:r>
              <a:rPr lang="zh-CN" altLang="en-US"/>
              <a:t>测试报告选项，指定报告生成路径：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t>    --alluredir=Output/allure_reports</a:t>
            </a:r>
            <a:r>
              <a:rPr lang="zh-CN" altLang="en-US"/>
              <a:t>：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rPr lang="en-US" altLang="zh-CN"/>
              <a:t>2</a:t>
            </a:r>
            <a:r>
              <a:rPr lang="zh-CN" altLang="en-US"/>
              <a:t>、查看</a:t>
            </a:r>
            <a:r>
              <a:rPr lang="en-US" altLang="zh-CN"/>
              <a:t>allure</a:t>
            </a:r>
            <a:r>
              <a:rPr lang="zh-CN" altLang="en-US"/>
              <a:t>测试报告：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rPr lang="zh-CN" altLang="en-US"/>
              <a:t>    执行：allure serve Output/allure_reports （测试结果文件目录 ）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rPr lang="zh-CN" altLang="en-US"/>
              <a:t>知识拓展：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rPr lang="zh-CN" altLang="en-US">
                <a:hlinkClick r:id="rId4" action="ppaction://hlinkfile"/>
              </a:rPr>
              <a:t>pytest系列(四)- pytest+allure+jenkins - 持续集成平台生成allure报告 - 简---- - 博客园.html</a:t>
            </a:r>
            <a:endParaRPr lang="zh-CN" altLang="en-US"/>
          </a:p>
          <a:p>
            <a:pPr lvl="0">
              <a:lnSpc>
                <a:spcPct val="140000"/>
              </a:lnSpc>
            </a:pPr>
            <a:endParaRPr lang="zh-CN" altLang="en-US"/>
          </a:p>
          <a:p>
            <a:pPr lvl="0">
              <a:lnSpc>
                <a:spcPct val="140000"/>
              </a:lnSpc>
            </a:pPr>
            <a:endParaRPr lang="zh-CN" altLang="en-US"/>
          </a:p>
          <a:p>
            <a:pPr lvl="0">
              <a:lnSpc>
                <a:spcPct val="140000"/>
              </a:lnSpc>
            </a:pP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5635442" y="1677766"/>
            <a:ext cx="4406095" cy="515616"/>
            <a:chOff x="5635442" y="1171580"/>
            <a:chExt cx="4185984" cy="489858"/>
          </a:xfrm>
        </p:grpSpPr>
        <p:sp>
          <p:nvSpPr>
            <p:cNvPr id="26" name="椭圆 25"/>
            <p:cNvSpPr/>
            <p:nvPr>
              <p:custDataLst>
                <p:tags r:id="rId2"/>
              </p:custDataLst>
            </p:nvPr>
          </p:nvSpPr>
          <p:spPr>
            <a:xfrm>
              <a:off x="5635442" y="117158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27" name="任意多边形 26"/>
            <p:cNvSpPr/>
            <p:nvPr>
              <p:custDataLst>
                <p:tags r:id="rId3"/>
              </p:custDataLst>
            </p:nvPr>
          </p:nvSpPr>
          <p:spPr bwMode="auto">
            <a:xfrm>
              <a:off x="5759246" y="130521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4"/>
              </p:custDataLst>
            </p:nvPr>
          </p:nvSpPr>
          <p:spPr>
            <a:xfrm>
              <a:off x="6249104" y="123936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一、</a:t>
              </a:r>
              <a:r>
                <a:rPr lang="zh-CN" altLang="en-US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hlinkClick r:id="rId5" action="ppaction://hlinksldjump"/>
                </a:rPr>
                <a:t>环境准备</a:t>
              </a: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5635442" y="2353844"/>
            <a:ext cx="4406095" cy="515616"/>
            <a:chOff x="5635442" y="2015705"/>
            <a:chExt cx="4185984" cy="489858"/>
          </a:xfrm>
        </p:grpSpPr>
        <p:sp>
          <p:nvSpPr>
            <p:cNvPr id="33" name="椭圆 32"/>
            <p:cNvSpPr/>
            <p:nvPr>
              <p:custDataLst>
                <p:tags r:id="rId7"/>
              </p:custDataLst>
            </p:nvPr>
          </p:nvSpPr>
          <p:spPr>
            <a:xfrm>
              <a:off x="5635442" y="2015705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8"/>
              </p:custDataLst>
            </p:nvPr>
          </p:nvSpPr>
          <p:spPr bwMode="auto">
            <a:xfrm>
              <a:off x="5759246" y="215124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9"/>
              </p:custDataLst>
            </p:nvPr>
          </p:nvSpPr>
          <p:spPr>
            <a:xfrm>
              <a:off x="6249104" y="208539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二、</a:t>
              </a:r>
              <a:r>
                <a:rPr lang="zh-CN" altLang="en-US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  <a:hlinkClick r:id="rId10" action="ppaction://hlinksldjump"/>
                </a:rPr>
                <a:t>编写和收集测试用例</a:t>
              </a: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1"/>
            </p:custDataLst>
          </p:nvPr>
        </p:nvGrpSpPr>
        <p:grpSpPr>
          <a:xfrm>
            <a:off x="5635442" y="3029922"/>
            <a:ext cx="4406095" cy="515616"/>
            <a:chOff x="5635442" y="2863640"/>
            <a:chExt cx="4185984" cy="489858"/>
          </a:xfrm>
        </p:grpSpPr>
        <p:sp>
          <p:nvSpPr>
            <p:cNvPr id="39" name="椭圆 38"/>
            <p:cNvSpPr/>
            <p:nvPr>
              <p:custDataLst>
                <p:tags r:id="rId12"/>
              </p:custDataLst>
            </p:nvPr>
          </p:nvSpPr>
          <p:spPr>
            <a:xfrm>
              <a:off x="5635442" y="286364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13"/>
              </p:custDataLst>
            </p:nvPr>
          </p:nvSpPr>
          <p:spPr bwMode="auto">
            <a:xfrm>
              <a:off x="5759246" y="299727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14"/>
              </p:custDataLst>
            </p:nvPr>
          </p:nvSpPr>
          <p:spPr>
            <a:xfrm>
              <a:off x="6249104" y="293142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三、</a:t>
              </a:r>
              <a:r>
                <a:rPr lang="zh-CN" altLang="en-US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  <a:hlinkClick r:id="rId15" action="ppaction://hlinksldjump"/>
                </a:rPr>
                <a:t>如何进行测试数据的参数化</a:t>
              </a:r>
              <a:endParaRPr lang="en-US" altLang="zh-CN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6"/>
            </p:custDataLst>
          </p:nvPr>
        </p:nvGrpSpPr>
        <p:grpSpPr>
          <a:xfrm>
            <a:off x="5635442" y="3691297"/>
            <a:ext cx="4406095" cy="515616"/>
            <a:chOff x="5635442" y="3709670"/>
            <a:chExt cx="4185984" cy="489858"/>
          </a:xfrm>
        </p:grpSpPr>
        <p:sp>
          <p:nvSpPr>
            <p:cNvPr id="45" name="椭圆 44"/>
            <p:cNvSpPr/>
            <p:nvPr>
              <p:custDataLst>
                <p:tags r:id="rId17"/>
              </p:custDataLst>
            </p:nvPr>
          </p:nvSpPr>
          <p:spPr>
            <a:xfrm>
              <a:off x="5635442" y="370967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46" name="任意多边形 45"/>
            <p:cNvSpPr/>
            <p:nvPr>
              <p:custDataLst>
                <p:tags r:id="rId18"/>
              </p:custDataLst>
            </p:nvPr>
          </p:nvSpPr>
          <p:spPr bwMode="auto">
            <a:xfrm>
              <a:off x="5759246" y="384330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9"/>
              </p:custDataLst>
            </p:nvPr>
          </p:nvSpPr>
          <p:spPr>
            <a:xfrm>
              <a:off x="6249104" y="377745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四、</a:t>
              </a:r>
              <a:r>
                <a:rPr lang="zh-CN" altLang="en-US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hlinkClick r:id="rId20" action="ppaction://hlinksldjump"/>
                </a:rPr>
                <a:t>执行测试用例</a:t>
              </a: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cxnSp>
        <p:nvCxnSpPr>
          <p:cNvPr id="60" name="直接连接符 59"/>
          <p:cNvCxnSpPr/>
          <p:nvPr>
            <p:custDataLst>
              <p:tags r:id="rId21"/>
            </p:custDataLst>
          </p:nvPr>
        </p:nvCxnSpPr>
        <p:spPr>
          <a:xfrm>
            <a:off x="6133636" y="2265218"/>
            <a:ext cx="3760165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22"/>
            </p:custDataLst>
          </p:nvPr>
        </p:nvCxnSpPr>
        <p:spPr>
          <a:xfrm>
            <a:off x="6133636" y="2958750"/>
            <a:ext cx="3760165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23"/>
            </p:custDataLst>
          </p:nvPr>
        </p:nvCxnSpPr>
        <p:spPr>
          <a:xfrm>
            <a:off x="6133636" y="3606163"/>
            <a:ext cx="3760165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>
            <p:custDataLst>
              <p:tags r:id="rId24"/>
            </p:custDataLst>
          </p:nvPr>
        </p:nvSpPr>
        <p:spPr>
          <a:xfrm>
            <a:off x="1914483" y="2395221"/>
            <a:ext cx="2466877" cy="1142464"/>
          </a:xfrm>
          <a:prstGeom prst="rect">
            <a:avLst/>
          </a:prstGeom>
          <a:noFill/>
        </p:spPr>
        <p:txBody>
          <a:bodyPr wrap="square" lIns="91440" tIns="45720" rIns="91440" bIns="0" anchor="b" anchorCtr="0">
            <a:normAutofit/>
          </a:bodyPr>
          <a:lstStyle/>
          <a:p>
            <a:pPr algn="ctr"/>
            <a:r>
              <a:rPr lang="zh-CN" altLang="en-US" sz="60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60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25"/>
            </p:custDataLst>
          </p:nvPr>
        </p:nvSpPr>
        <p:spPr>
          <a:xfrm>
            <a:off x="1914483" y="3581644"/>
            <a:ext cx="2466877" cy="504719"/>
          </a:xfrm>
          <a:prstGeom prst="rect">
            <a:avLst/>
          </a:prstGeom>
          <a:noFill/>
        </p:spPr>
        <p:txBody>
          <a:bodyPr wrap="square" lIns="91440" tIns="0" rIns="91440" bIns="45720" anchor="t" anchorCtr="0">
            <a:normAutofit lnSpcReduction="20000"/>
          </a:bodyPr>
          <a:lstStyle/>
          <a:p>
            <a:pPr algn="ctr"/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>
            <p:custDataLst>
              <p:tags r:id="rId26"/>
            </p:custDataLst>
          </p:nvPr>
        </p:nvGrpSpPr>
        <p:grpSpPr>
          <a:xfrm>
            <a:off x="5640121" y="4432205"/>
            <a:ext cx="4406095" cy="515616"/>
            <a:chOff x="5635442" y="2863640"/>
            <a:chExt cx="4185984" cy="489858"/>
          </a:xfrm>
        </p:grpSpPr>
        <p:sp>
          <p:nvSpPr>
            <p:cNvPr id="7" name="椭圆 6"/>
            <p:cNvSpPr/>
            <p:nvPr>
              <p:custDataLst>
                <p:tags r:id="rId27"/>
              </p:custDataLst>
            </p:nvPr>
          </p:nvSpPr>
          <p:spPr>
            <a:xfrm>
              <a:off x="5635442" y="2863640"/>
              <a:ext cx="489858" cy="4898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8" name="任意多边形 7"/>
            <p:cNvSpPr/>
            <p:nvPr>
              <p:custDataLst>
                <p:tags r:id="rId28"/>
              </p:custDataLst>
            </p:nvPr>
          </p:nvSpPr>
          <p:spPr bwMode="auto">
            <a:xfrm>
              <a:off x="5759246" y="2997275"/>
              <a:ext cx="242250" cy="2225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8909" h="559493">
                  <a:moveTo>
                    <a:pt x="470180" y="272856"/>
                  </a:moveTo>
                  <a:lnTo>
                    <a:pt x="476019" y="272856"/>
                  </a:lnTo>
                  <a:lnTo>
                    <a:pt x="481953" y="272856"/>
                  </a:lnTo>
                  <a:cubicBezTo>
                    <a:pt x="509171" y="272856"/>
                    <a:pt x="531210" y="294963"/>
                    <a:pt x="531210" y="322056"/>
                  </a:cubicBezTo>
                  <a:lnTo>
                    <a:pt x="531210" y="376617"/>
                  </a:lnTo>
                  <a:cubicBezTo>
                    <a:pt x="531210" y="385084"/>
                    <a:pt x="526783" y="392609"/>
                    <a:pt x="520096" y="397031"/>
                  </a:cubicBezTo>
                  <a:lnTo>
                    <a:pt x="520096" y="449711"/>
                  </a:lnTo>
                  <a:cubicBezTo>
                    <a:pt x="520096" y="450558"/>
                    <a:pt x="520661" y="451498"/>
                    <a:pt x="521509" y="451875"/>
                  </a:cubicBezTo>
                  <a:cubicBezTo>
                    <a:pt x="528949" y="455450"/>
                    <a:pt x="565492" y="473888"/>
                    <a:pt x="599209" y="501639"/>
                  </a:cubicBezTo>
                  <a:cubicBezTo>
                    <a:pt x="605425" y="506625"/>
                    <a:pt x="608909" y="514150"/>
                    <a:pt x="608909" y="522052"/>
                  </a:cubicBezTo>
                  <a:lnTo>
                    <a:pt x="608909" y="559493"/>
                  </a:lnTo>
                  <a:lnTo>
                    <a:pt x="483083" y="559493"/>
                  </a:lnTo>
                  <a:lnTo>
                    <a:pt x="483083" y="515561"/>
                  </a:lnTo>
                  <a:cubicBezTo>
                    <a:pt x="483083" y="499475"/>
                    <a:pt x="476019" y="484424"/>
                    <a:pt x="463587" y="474264"/>
                  </a:cubicBezTo>
                  <a:cubicBezTo>
                    <a:pt x="453039" y="465609"/>
                    <a:pt x="442302" y="457707"/>
                    <a:pt x="431848" y="450558"/>
                  </a:cubicBezTo>
                  <a:cubicBezTo>
                    <a:pt x="431848" y="450370"/>
                    <a:pt x="431942" y="450087"/>
                    <a:pt x="431942" y="449711"/>
                  </a:cubicBezTo>
                  <a:lnTo>
                    <a:pt x="431942" y="397031"/>
                  </a:lnTo>
                  <a:cubicBezTo>
                    <a:pt x="425350" y="392609"/>
                    <a:pt x="420923" y="385084"/>
                    <a:pt x="420923" y="376617"/>
                  </a:cubicBezTo>
                  <a:lnTo>
                    <a:pt x="420923" y="322056"/>
                  </a:lnTo>
                  <a:cubicBezTo>
                    <a:pt x="420923" y="294775"/>
                    <a:pt x="443056" y="272856"/>
                    <a:pt x="470180" y="272856"/>
                  </a:cubicBezTo>
                  <a:close/>
                  <a:moveTo>
                    <a:pt x="127004" y="272856"/>
                  </a:moveTo>
                  <a:lnTo>
                    <a:pt x="132940" y="272856"/>
                  </a:lnTo>
                  <a:lnTo>
                    <a:pt x="138781" y="272856"/>
                  </a:lnTo>
                  <a:cubicBezTo>
                    <a:pt x="166104" y="272856"/>
                    <a:pt x="188057" y="294963"/>
                    <a:pt x="188057" y="322056"/>
                  </a:cubicBezTo>
                  <a:lnTo>
                    <a:pt x="188057" y="376617"/>
                  </a:lnTo>
                  <a:cubicBezTo>
                    <a:pt x="188057" y="385084"/>
                    <a:pt x="183629" y="392609"/>
                    <a:pt x="177033" y="397031"/>
                  </a:cubicBezTo>
                  <a:lnTo>
                    <a:pt x="177033" y="449711"/>
                  </a:lnTo>
                  <a:cubicBezTo>
                    <a:pt x="177033" y="449993"/>
                    <a:pt x="177128" y="450370"/>
                    <a:pt x="177128" y="450558"/>
                  </a:cubicBezTo>
                  <a:cubicBezTo>
                    <a:pt x="166670" y="457613"/>
                    <a:pt x="155929" y="465609"/>
                    <a:pt x="145376" y="474264"/>
                  </a:cubicBezTo>
                  <a:cubicBezTo>
                    <a:pt x="133034" y="484424"/>
                    <a:pt x="125874" y="499475"/>
                    <a:pt x="125874" y="515561"/>
                  </a:cubicBezTo>
                  <a:lnTo>
                    <a:pt x="125874" y="559493"/>
                  </a:lnTo>
                  <a:lnTo>
                    <a:pt x="0" y="559493"/>
                  </a:lnTo>
                  <a:lnTo>
                    <a:pt x="0" y="522052"/>
                  </a:lnTo>
                  <a:cubicBezTo>
                    <a:pt x="0" y="514150"/>
                    <a:pt x="3486" y="506625"/>
                    <a:pt x="9704" y="501639"/>
                  </a:cubicBezTo>
                  <a:cubicBezTo>
                    <a:pt x="43434" y="473888"/>
                    <a:pt x="79990" y="455450"/>
                    <a:pt x="87433" y="451875"/>
                  </a:cubicBezTo>
                  <a:cubicBezTo>
                    <a:pt x="88281" y="451498"/>
                    <a:pt x="88846" y="450558"/>
                    <a:pt x="88846" y="449711"/>
                  </a:cubicBezTo>
                  <a:lnTo>
                    <a:pt x="88846" y="397031"/>
                  </a:lnTo>
                  <a:cubicBezTo>
                    <a:pt x="82157" y="392609"/>
                    <a:pt x="77729" y="385084"/>
                    <a:pt x="77729" y="376617"/>
                  </a:cubicBezTo>
                  <a:lnTo>
                    <a:pt x="77729" y="322056"/>
                  </a:lnTo>
                  <a:cubicBezTo>
                    <a:pt x="77729" y="294775"/>
                    <a:pt x="99870" y="272856"/>
                    <a:pt x="127004" y="272856"/>
                  </a:cubicBezTo>
                  <a:close/>
                  <a:moveTo>
                    <a:pt x="297600" y="222543"/>
                  </a:moveTo>
                  <a:lnTo>
                    <a:pt x="304477" y="222543"/>
                  </a:lnTo>
                  <a:lnTo>
                    <a:pt x="311260" y="222543"/>
                  </a:lnTo>
                  <a:cubicBezTo>
                    <a:pt x="343291" y="222543"/>
                    <a:pt x="369198" y="248506"/>
                    <a:pt x="369198" y="280395"/>
                  </a:cubicBezTo>
                  <a:lnTo>
                    <a:pt x="369198" y="344455"/>
                  </a:lnTo>
                  <a:cubicBezTo>
                    <a:pt x="369198" y="354520"/>
                    <a:pt x="364017" y="363456"/>
                    <a:pt x="356198" y="368536"/>
                  </a:cubicBezTo>
                  <a:lnTo>
                    <a:pt x="356198" y="430432"/>
                  </a:lnTo>
                  <a:cubicBezTo>
                    <a:pt x="356198" y="431561"/>
                    <a:pt x="356857" y="432502"/>
                    <a:pt x="357893" y="433066"/>
                  </a:cubicBezTo>
                  <a:cubicBezTo>
                    <a:pt x="366655" y="437299"/>
                    <a:pt x="409520" y="459029"/>
                    <a:pt x="449275" y="491576"/>
                  </a:cubicBezTo>
                  <a:cubicBezTo>
                    <a:pt x="456435" y="497502"/>
                    <a:pt x="460580" y="506251"/>
                    <a:pt x="460580" y="515563"/>
                  </a:cubicBezTo>
                  <a:lnTo>
                    <a:pt x="460580" y="559493"/>
                  </a:lnTo>
                  <a:lnTo>
                    <a:pt x="304477" y="559493"/>
                  </a:lnTo>
                  <a:lnTo>
                    <a:pt x="148187" y="559493"/>
                  </a:lnTo>
                  <a:lnTo>
                    <a:pt x="148187" y="515563"/>
                  </a:lnTo>
                  <a:cubicBezTo>
                    <a:pt x="148187" y="506251"/>
                    <a:pt x="152332" y="497502"/>
                    <a:pt x="159492" y="491576"/>
                  </a:cubicBezTo>
                  <a:cubicBezTo>
                    <a:pt x="199342" y="459029"/>
                    <a:pt x="242206" y="437299"/>
                    <a:pt x="250967" y="433066"/>
                  </a:cubicBezTo>
                  <a:cubicBezTo>
                    <a:pt x="252004" y="432502"/>
                    <a:pt x="252569" y="431561"/>
                    <a:pt x="252569" y="430432"/>
                  </a:cubicBezTo>
                  <a:lnTo>
                    <a:pt x="252569" y="368536"/>
                  </a:lnTo>
                  <a:cubicBezTo>
                    <a:pt x="244844" y="363456"/>
                    <a:pt x="239663" y="354520"/>
                    <a:pt x="239663" y="344455"/>
                  </a:cubicBezTo>
                  <a:lnTo>
                    <a:pt x="239663" y="280395"/>
                  </a:lnTo>
                  <a:cubicBezTo>
                    <a:pt x="239663" y="248412"/>
                    <a:pt x="265664" y="222543"/>
                    <a:pt x="297600" y="222543"/>
                  </a:cubicBezTo>
                  <a:close/>
                  <a:moveTo>
                    <a:pt x="492495" y="40775"/>
                  </a:moveTo>
                  <a:cubicBezTo>
                    <a:pt x="488350" y="40775"/>
                    <a:pt x="487596" y="41528"/>
                    <a:pt x="487502" y="45854"/>
                  </a:cubicBezTo>
                  <a:lnTo>
                    <a:pt x="487502" y="51498"/>
                  </a:lnTo>
                  <a:cubicBezTo>
                    <a:pt x="487502" y="57142"/>
                    <a:pt x="487502" y="56953"/>
                    <a:pt x="482038" y="59023"/>
                  </a:cubicBezTo>
                  <a:cubicBezTo>
                    <a:pt x="469036" y="63726"/>
                    <a:pt x="460934" y="72661"/>
                    <a:pt x="460086" y="86864"/>
                  </a:cubicBezTo>
                  <a:cubicBezTo>
                    <a:pt x="459332" y="99374"/>
                    <a:pt x="465833" y="107934"/>
                    <a:pt x="476196" y="114048"/>
                  </a:cubicBezTo>
                  <a:cubicBezTo>
                    <a:pt x="482414" y="117810"/>
                    <a:pt x="489480" y="120068"/>
                    <a:pt x="496264" y="123078"/>
                  </a:cubicBezTo>
                  <a:cubicBezTo>
                    <a:pt x="498902" y="124206"/>
                    <a:pt x="501445" y="125617"/>
                    <a:pt x="503706" y="127310"/>
                  </a:cubicBezTo>
                  <a:cubicBezTo>
                    <a:pt x="510207" y="132578"/>
                    <a:pt x="508982" y="141513"/>
                    <a:pt x="501257" y="144900"/>
                  </a:cubicBezTo>
                  <a:cubicBezTo>
                    <a:pt x="497112" y="146781"/>
                    <a:pt x="492778" y="147157"/>
                    <a:pt x="488350" y="146687"/>
                  </a:cubicBezTo>
                  <a:cubicBezTo>
                    <a:pt x="481472" y="145746"/>
                    <a:pt x="474783" y="144053"/>
                    <a:pt x="468659" y="140761"/>
                  </a:cubicBezTo>
                  <a:cubicBezTo>
                    <a:pt x="464985" y="138880"/>
                    <a:pt x="463949" y="139350"/>
                    <a:pt x="462724" y="143301"/>
                  </a:cubicBezTo>
                  <a:cubicBezTo>
                    <a:pt x="461593" y="146687"/>
                    <a:pt x="460557" y="150167"/>
                    <a:pt x="459709" y="153553"/>
                  </a:cubicBezTo>
                  <a:cubicBezTo>
                    <a:pt x="458484" y="158162"/>
                    <a:pt x="458861" y="159291"/>
                    <a:pt x="463572" y="161548"/>
                  </a:cubicBezTo>
                  <a:cubicBezTo>
                    <a:pt x="469130" y="164370"/>
                    <a:pt x="475160" y="165687"/>
                    <a:pt x="481284" y="166722"/>
                  </a:cubicBezTo>
                  <a:cubicBezTo>
                    <a:pt x="486089" y="167474"/>
                    <a:pt x="486371" y="167568"/>
                    <a:pt x="486371" y="172647"/>
                  </a:cubicBezTo>
                  <a:lnTo>
                    <a:pt x="486371" y="179420"/>
                  </a:lnTo>
                  <a:cubicBezTo>
                    <a:pt x="486371" y="182147"/>
                    <a:pt x="487690" y="183934"/>
                    <a:pt x="490611" y="183934"/>
                  </a:cubicBezTo>
                  <a:cubicBezTo>
                    <a:pt x="493908" y="184029"/>
                    <a:pt x="497300" y="184029"/>
                    <a:pt x="500503" y="183934"/>
                  </a:cubicBezTo>
                  <a:cubicBezTo>
                    <a:pt x="503330" y="183934"/>
                    <a:pt x="504649" y="182430"/>
                    <a:pt x="504649" y="179608"/>
                  </a:cubicBezTo>
                  <a:cubicBezTo>
                    <a:pt x="504649" y="176504"/>
                    <a:pt x="504837" y="173494"/>
                    <a:pt x="504649" y="170390"/>
                  </a:cubicBezTo>
                  <a:cubicBezTo>
                    <a:pt x="504554" y="167192"/>
                    <a:pt x="505968" y="165687"/>
                    <a:pt x="508982" y="164840"/>
                  </a:cubicBezTo>
                  <a:cubicBezTo>
                    <a:pt x="515860" y="162959"/>
                    <a:pt x="521889" y="159197"/>
                    <a:pt x="526412" y="153647"/>
                  </a:cubicBezTo>
                  <a:cubicBezTo>
                    <a:pt x="538942" y="138221"/>
                    <a:pt x="534231" y="115835"/>
                    <a:pt x="516237" y="105865"/>
                  </a:cubicBezTo>
                  <a:cubicBezTo>
                    <a:pt x="510584" y="102761"/>
                    <a:pt x="504554" y="100503"/>
                    <a:pt x="498619" y="97964"/>
                  </a:cubicBezTo>
                  <a:cubicBezTo>
                    <a:pt x="495227" y="96647"/>
                    <a:pt x="492024" y="94860"/>
                    <a:pt x="489104" y="92602"/>
                  </a:cubicBezTo>
                  <a:cubicBezTo>
                    <a:pt x="483451" y="88087"/>
                    <a:pt x="484581" y="80657"/>
                    <a:pt x="491270" y="77835"/>
                  </a:cubicBezTo>
                  <a:cubicBezTo>
                    <a:pt x="493155" y="76894"/>
                    <a:pt x="495133" y="76706"/>
                    <a:pt x="497112" y="76518"/>
                  </a:cubicBezTo>
                  <a:cubicBezTo>
                    <a:pt x="504931" y="76142"/>
                    <a:pt x="512186" y="77553"/>
                    <a:pt x="519252" y="80939"/>
                  </a:cubicBezTo>
                  <a:cubicBezTo>
                    <a:pt x="522643" y="82538"/>
                    <a:pt x="523868" y="82067"/>
                    <a:pt x="524998" y="78399"/>
                  </a:cubicBezTo>
                  <a:cubicBezTo>
                    <a:pt x="526317" y="74543"/>
                    <a:pt x="527260" y="70686"/>
                    <a:pt x="528390" y="66736"/>
                  </a:cubicBezTo>
                  <a:cubicBezTo>
                    <a:pt x="529144" y="64102"/>
                    <a:pt x="528296" y="62503"/>
                    <a:pt x="525752" y="61374"/>
                  </a:cubicBezTo>
                  <a:cubicBezTo>
                    <a:pt x="521230" y="59399"/>
                    <a:pt x="516708" y="57988"/>
                    <a:pt x="511809" y="57236"/>
                  </a:cubicBezTo>
                  <a:cubicBezTo>
                    <a:pt x="505402" y="56201"/>
                    <a:pt x="505402" y="56201"/>
                    <a:pt x="505402" y="49805"/>
                  </a:cubicBezTo>
                  <a:cubicBezTo>
                    <a:pt x="505402" y="40775"/>
                    <a:pt x="505402" y="40775"/>
                    <a:pt x="496358" y="40775"/>
                  </a:cubicBezTo>
                  <a:close/>
                  <a:moveTo>
                    <a:pt x="496111" y="0"/>
                  </a:moveTo>
                  <a:cubicBezTo>
                    <a:pt x="524951" y="0"/>
                    <a:pt x="553781" y="10958"/>
                    <a:pt x="575779" y="32874"/>
                  </a:cubicBezTo>
                  <a:cubicBezTo>
                    <a:pt x="619776" y="76894"/>
                    <a:pt x="619776" y="148192"/>
                    <a:pt x="575779" y="192024"/>
                  </a:cubicBezTo>
                  <a:cubicBezTo>
                    <a:pt x="538754" y="229083"/>
                    <a:pt x="482226" y="234821"/>
                    <a:pt x="438982" y="209519"/>
                  </a:cubicBezTo>
                  <a:lnTo>
                    <a:pt x="438700" y="209237"/>
                  </a:lnTo>
                  <a:cubicBezTo>
                    <a:pt x="421742" y="222029"/>
                    <a:pt x="403559" y="224286"/>
                    <a:pt x="390840" y="222311"/>
                  </a:cubicBezTo>
                  <a:cubicBezTo>
                    <a:pt x="386600" y="221653"/>
                    <a:pt x="385752" y="215915"/>
                    <a:pt x="389615" y="214034"/>
                  </a:cubicBezTo>
                  <a:cubicBezTo>
                    <a:pt x="401297" y="208202"/>
                    <a:pt x="408552" y="196915"/>
                    <a:pt x="412886" y="187791"/>
                  </a:cubicBezTo>
                  <a:lnTo>
                    <a:pt x="411567" y="187038"/>
                  </a:lnTo>
                  <a:cubicBezTo>
                    <a:pt x="372374" y="142736"/>
                    <a:pt x="374070" y="75201"/>
                    <a:pt x="416371" y="32874"/>
                  </a:cubicBezTo>
                  <a:cubicBezTo>
                    <a:pt x="438417" y="10958"/>
                    <a:pt x="467270" y="0"/>
                    <a:pt x="496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29"/>
              </p:custDataLst>
            </p:nvPr>
          </p:nvSpPr>
          <p:spPr>
            <a:xfrm>
              <a:off x="6249104" y="2931423"/>
              <a:ext cx="3572322" cy="351661"/>
            </a:xfrm>
            <a:prstGeom prst="rect">
              <a:avLst/>
            </a:prstGeom>
          </p:spPr>
          <p:txBody>
            <a:bodyPr wrap="square" lIns="91440" tIns="0" rIns="91440" bIns="4572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五、</a:t>
              </a:r>
              <a:r>
                <a:rPr lang="zh-CN" altLang="en-US" spc="15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  <a:hlinkClick r:id="rId30" action="ppaction://hlinksldjump"/>
                </a:rPr>
                <a:t>生成测试报告</a:t>
              </a: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cxnSp>
        <p:nvCxnSpPr>
          <p:cNvPr id="10" name="直接连接符 9"/>
          <p:cNvCxnSpPr/>
          <p:nvPr>
            <p:custDataLst>
              <p:tags r:id="rId31"/>
            </p:custDataLst>
          </p:nvPr>
        </p:nvCxnSpPr>
        <p:spPr>
          <a:xfrm>
            <a:off x="6164382" y="4312652"/>
            <a:ext cx="3760165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57116" y="1241425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>
                <a:ea typeface="微软雅黑" panose="020B0503020204020204" charset="-122"/>
                <a:hlinkClick r:id="rId2" action="ppaction://hlinksldjump"/>
              </a:rPr>
              <a:t>一、环境准备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919095" y="2136775"/>
            <a:ext cx="6455410" cy="795020"/>
          </a:xfrm>
        </p:spPr>
        <p:txBody>
          <a:bodyPr>
            <a:normAutofit/>
          </a:bodyPr>
          <a:lstStyle/>
          <a:p>
            <a:pPr lvl="0"/>
            <a:r>
              <a:rPr lang="en-US" altLang="zh-CN">
                <a:ea typeface="微软雅黑" panose="020B0503020204020204" charset="-122"/>
              </a:rPr>
              <a:t>1</a:t>
            </a:r>
            <a:r>
              <a:rPr lang="zh-CN" altLang="en-US">
                <a:ea typeface="微软雅黑" panose="020B0503020204020204" charset="-122"/>
              </a:rPr>
              <a:t>、安装</a:t>
            </a:r>
            <a:r>
              <a:rPr lang="en-US" altLang="zh-CN">
                <a:ea typeface="微软雅黑" panose="020B0503020204020204" charset="-122"/>
              </a:rPr>
              <a:t>pytest</a:t>
            </a:r>
            <a:r>
              <a:rPr lang="zh-CN" altLang="en-US">
                <a:ea typeface="微软雅黑" panose="020B0503020204020204" charset="-122"/>
              </a:rPr>
              <a:t>库</a:t>
            </a:r>
            <a:endParaRPr lang="zh-CN" altLang="en-US">
              <a:ea typeface="微软雅黑" panose="020B0503020204020204" charset="-122"/>
            </a:endParaRPr>
          </a:p>
          <a:p>
            <a:pPr lvl="0"/>
            <a:r>
              <a:rPr lang="zh-CN" altLang="en-US">
                <a:ea typeface="微软雅黑" panose="020B0503020204020204" charset="-122"/>
              </a:rPr>
              <a:t>     </a:t>
            </a:r>
            <a:r>
              <a:rPr lang="en-US" altLang="zh-CN" sz="1800">
                <a:ea typeface="微软雅黑" panose="020B0503020204020204" charset="-122"/>
              </a:rPr>
              <a:t>pip install pytest</a:t>
            </a:r>
            <a:endParaRPr lang="en-US" altLang="zh-CN" sz="1800">
              <a:ea typeface="微软雅黑" panose="020B0503020204020204" charset="-122"/>
            </a:endParaRPr>
          </a:p>
        </p:txBody>
      </p:sp>
      <p:sp>
        <p:nvSpPr>
          <p:cNvPr id="2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921635" y="2948305"/>
            <a:ext cx="6783705" cy="1062355"/>
          </a:xfrm>
          <a:prstGeom prst="rect">
            <a:avLst/>
          </a:prstGeom>
        </p:spPr>
        <p:txBody>
          <a:bodyPr vert="horz" lIns="100800" tIns="0" rIns="82800" bIns="0" rtlCol="0" anchor="t">
            <a:normAutofit fontScale="9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>
                <a:ea typeface="微软雅黑" panose="020B0503020204020204" charset="-122"/>
              </a:rPr>
              <a:t>2</a:t>
            </a:r>
            <a:r>
              <a:rPr lang="zh-CN" altLang="en-US">
                <a:ea typeface="微软雅黑" panose="020B0503020204020204" charset="-122"/>
              </a:rPr>
              <a:t>、将用例运行环境设置成</a:t>
            </a:r>
            <a:r>
              <a:rPr lang="en-US" altLang="zh-CN">
                <a:ea typeface="微软雅黑" panose="020B0503020204020204" charset="-122"/>
              </a:rPr>
              <a:t>pytest</a:t>
            </a:r>
            <a:endParaRPr lang="zh-CN" altLang="en-US">
              <a:ea typeface="微软雅黑" panose="020B0503020204020204" charset="-122"/>
            </a:endParaRPr>
          </a:p>
          <a:p>
            <a:pPr lvl="0"/>
            <a:r>
              <a:rPr lang="zh-CN" altLang="en-US">
                <a:ea typeface="微软雅黑" panose="020B0503020204020204" charset="-122"/>
              </a:rPr>
              <a:t>     </a:t>
            </a:r>
            <a:r>
              <a:rPr lang="zh-CN" altLang="en-US">
                <a:ea typeface="微软雅黑" panose="020B0503020204020204" charset="-122"/>
                <a:hlinkClick r:id="rId5" action="ppaction://hlinksldjump"/>
              </a:rPr>
              <a:t>按</a:t>
            </a:r>
            <a:r>
              <a:rPr lang="en-US" altLang="zh-CN">
                <a:ea typeface="微软雅黑" panose="020B0503020204020204" charset="-122"/>
                <a:hlinkClick r:id="rId5" action="ppaction://hlinksldjump"/>
              </a:rPr>
              <a:t>File-Setting-Tools-Python Integrated Tools</a:t>
            </a:r>
            <a:r>
              <a:rPr lang="zh-CN" altLang="en-US">
                <a:ea typeface="微软雅黑" panose="020B0503020204020204" charset="-122"/>
                <a:hlinkClick r:id="rId5" action="ppaction://hlinksldjump"/>
              </a:rPr>
              <a:t>路径，进   入到设置界面</a:t>
            </a:r>
            <a:r>
              <a:rPr lang="zh-CN" altLang="en-US">
                <a:ea typeface="微软雅黑" panose="020B0503020204020204" charset="-122"/>
              </a:rPr>
              <a:t>（图一）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855595" y="4004310"/>
            <a:ext cx="5285740" cy="513715"/>
          </a:xfrm>
          <a:prstGeom prst="rect">
            <a:avLst/>
          </a:prstGeom>
        </p:spPr>
        <p:txBody>
          <a:bodyPr vert="horz" lIns="100800" tIns="0" rIns="82800" bIns="0" rtlCol="0" anchor="t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>
                <a:ea typeface="微软雅黑" panose="020B0503020204020204" charset="-122"/>
              </a:rPr>
              <a:t>     </a:t>
            </a:r>
            <a:r>
              <a:rPr lang="zh-CN" sz="1800">
                <a:ea typeface="微软雅黑" panose="020B0503020204020204" charset="-122"/>
                <a:hlinkClick r:id="rId7" action="ppaction://hlinksldjump"/>
              </a:rPr>
              <a:t>检查用例运行环境是否设置成功</a:t>
            </a:r>
            <a:r>
              <a:rPr lang="zh-CN" sz="1800">
                <a:ea typeface="微软雅黑" panose="020B0503020204020204" charset="-122"/>
              </a:rPr>
              <a:t> </a:t>
            </a:r>
            <a:r>
              <a:rPr lang="zh-CN" altLang="en-US" sz="1800">
                <a:sym typeface="+mn-ea"/>
              </a:rPr>
              <a:t>（图二）</a:t>
            </a:r>
            <a:endParaRPr lang="zh-CN" altLang="en-US" sz="1800">
              <a:ea typeface="微软雅黑" panose="020B0503020204020204" charset="-122"/>
            </a:endParaRPr>
          </a:p>
          <a:p>
            <a:pPr lvl="0"/>
            <a:endParaRPr lang="zh-CN" sz="1800">
              <a:ea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095" y="701675"/>
            <a:ext cx="7162165" cy="5086985"/>
          </a:xfrm>
          <a:prstGeom prst="rect">
            <a:avLst/>
          </a:prstGeom>
        </p:spPr>
      </p:pic>
      <p:sp>
        <p:nvSpPr>
          <p:cNvPr id="8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100830" y="5862320"/>
            <a:ext cx="1548130" cy="367665"/>
          </a:xfrm>
          <a:prstGeom prst="rect">
            <a:avLst/>
          </a:prstGeom>
        </p:spPr>
        <p:txBody>
          <a:bodyPr vert="horz" lIns="100800" tIns="0" rIns="82800" bIns="0" rtlCol="0" anchor="t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>
                <a:ea typeface="微软雅黑" panose="020B0503020204020204" charset="-122"/>
              </a:rPr>
              <a:t>     </a:t>
            </a:r>
            <a:r>
              <a:rPr lang="zh-CN" sz="1800">
                <a:ea typeface="微软雅黑" panose="020B0503020204020204" charset="-122"/>
              </a:rPr>
              <a:t>图一</a:t>
            </a:r>
            <a:endParaRPr lang="zh-CN" sz="1800"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770" y="433070"/>
            <a:ext cx="7479665" cy="5268595"/>
          </a:xfrm>
          <a:prstGeom prst="rect">
            <a:avLst/>
          </a:prstGeom>
        </p:spPr>
      </p:pic>
      <p:sp>
        <p:nvSpPr>
          <p:cNvPr id="8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296410" y="5801360"/>
            <a:ext cx="1548130" cy="367665"/>
          </a:xfrm>
          <a:prstGeom prst="rect">
            <a:avLst/>
          </a:prstGeom>
        </p:spPr>
        <p:txBody>
          <a:bodyPr vert="horz" lIns="100800" tIns="0" rIns="82800" bIns="0" rtlCol="0" anchor="t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>
                <a:ea typeface="微软雅黑" panose="020B0503020204020204" charset="-122"/>
              </a:rPr>
              <a:t>     </a:t>
            </a:r>
            <a:r>
              <a:rPr lang="zh-CN" sz="1800">
                <a:ea typeface="微软雅黑" panose="020B0503020204020204" charset="-122"/>
              </a:rPr>
              <a:t>图二</a:t>
            </a:r>
            <a:endParaRPr lang="zh-CN" sz="1800"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57425" y="1241425"/>
            <a:ext cx="6602095" cy="895350"/>
          </a:xfrm>
        </p:spPr>
        <p:txBody>
          <a:bodyPr>
            <a:normAutofit/>
          </a:bodyPr>
          <a:lstStyle/>
          <a:p>
            <a:r>
              <a:rPr lang="zh-CN" altLang="en-US">
                <a:ea typeface="微软雅黑" panose="020B0503020204020204" charset="-122"/>
                <a:hlinkClick r:id="rId2" action="ppaction://hlinksldjump"/>
              </a:rPr>
              <a:t>二、编写和收集测试用例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614930" y="2359660"/>
            <a:ext cx="7052310" cy="3780155"/>
          </a:xfrm>
        </p:spPr>
        <p:txBody>
          <a:bodyPr>
            <a:normAutofit fontScale="90000" lnSpcReduction="20000"/>
          </a:bodyPr>
          <a:lstStyle/>
          <a:p>
            <a:pPr lvl="0">
              <a:lnSpc>
                <a:spcPct val="140000"/>
              </a:lnSpc>
            </a:pPr>
            <a:r>
              <a:rPr>
                <a:ea typeface="微软雅黑" panose="020B0503020204020204" charset="-122"/>
              </a:rPr>
              <a:t>基于</a:t>
            </a:r>
            <a:r>
              <a:rPr lang="en-US">
                <a:ea typeface="微软雅黑" panose="020B0503020204020204" charset="-122"/>
              </a:rPr>
              <a:t>p</a:t>
            </a:r>
            <a:r>
              <a:rPr>
                <a:ea typeface="微软雅黑" panose="020B0503020204020204" charset="-122"/>
              </a:rPr>
              <a:t>ytest编写自动化测试用例，与编写平常的</a:t>
            </a:r>
            <a:r>
              <a:rPr lang="en-US">
                <a:ea typeface="微软雅黑" panose="020B0503020204020204" charset="-122"/>
              </a:rPr>
              <a:t>p</a:t>
            </a:r>
            <a:r>
              <a:rPr>
                <a:ea typeface="微软雅黑" panose="020B0503020204020204" charset="-122"/>
              </a:rPr>
              <a:t>ython代码没有任何区别，唯一的区别在于</a:t>
            </a:r>
            <a:r>
              <a:rPr lang="zh-CN">
                <a:ea typeface="微软雅黑" panose="020B0503020204020204" charset="-122"/>
              </a:rPr>
              <a:t>：</a:t>
            </a:r>
            <a:r>
              <a:rPr>
                <a:ea typeface="微软雅黑" panose="020B0503020204020204" charset="-122"/>
              </a:rPr>
              <a:t>文件名</a:t>
            </a:r>
            <a:r>
              <a:rPr lang="zh-CN">
                <a:ea typeface="微软雅黑" panose="020B0503020204020204" charset="-122"/>
              </a:rPr>
              <a:t>需符合test_*.py或者*_test.py</a:t>
            </a:r>
            <a:r>
              <a:rPr lang="zh-CN">
                <a:sym typeface="+mn-ea"/>
              </a:rPr>
              <a:t>的</a:t>
            </a:r>
            <a:r>
              <a:rPr lang="zh-CN">
                <a:ea typeface="微软雅黑" panose="020B0503020204020204" charset="-122"/>
              </a:rPr>
              <a:t>条件</a:t>
            </a:r>
            <a:r>
              <a:rPr>
                <a:ea typeface="微软雅黑" panose="020B0503020204020204" charset="-122"/>
              </a:rPr>
              <a:t>、函数名或者方法名要以test_开头，类名以Test开头。</a:t>
            </a:r>
            <a:endParaRPr>
              <a:ea typeface="微软雅黑" panose="020B0503020204020204" charset="-122"/>
            </a:endParaRPr>
          </a:p>
          <a:p>
            <a:pPr lvl="0">
              <a:lnSpc>
                <a:spcPct val="140000"/>
              </a:lnSpc>
            </a:pPr>
            <a:r>
              <a:rPr lang="en-US">
                <a:ea typeface="微软雅黑" panose="020B0503020204020204" charset="-122"/>
              </a:rPr>
              <a:t>p</a:t>
            </a:r>
            <a:r>
              <a:rPr>
                <a:ea typeface="微软雅黑" panose="020B0503020204020204" charset="-122"/>
              </a:rPr>
              <a:t>ytest会在test_*.py 或者 *_test.py 文件中，寻找class外边的test_开头的函数，或者Test开头</a:t>
            </a:r>
            <a:r>
              <a:rPr lang="zh-CN">
                <a:ea typeface="微软雅黑" panose="020B0503020204020204" charset="-122"/>
              </a:rPr>
              <a:t>类</a:t>
            </a:r>
            <a:r>
              <a:rPr>
                <a:ea typeface="微软雅黑" panose="020B0503020204020204" charset="-122"/>
              </a:rPr>
              <a:t>里面的test_开头的方法，将这些函数和方法作为测试用例来管理。可以通过下面的命令，查看</a:t>
            </a:r>
            <a:r>
              <a:rPr lang="en-US">
                <a:ea typeface="微软雅黑" panose="020B0503020204020204" charset="-122"/>
              </a:rPr>
              <a:t>p</a:t>
            </a:r>
            <a:r>
              <a:rPr>
                <a:ea typeface="微软雅黑" panose="020B0503020204020204" charset="-122"/>
              </a:rPr>
              <a:t>ytest收集到哪些测试用例</a:t>
            </a:r>
            <a:r>
              <a:rPr lang="zh-CN">
                <a:ea typeface="微软雅黑" panose="020B0503020204020204" charset="-122"/>
              </a:rPr>
              <a:t>（</a:t>
            </a:r>
            <a:r>
              <a:rPr lang="zh-CN">
                <a:ea typeface="微软雅黑" panose="020B0503020204020204" charset="-122"/>
                <a:hlinkClick r:id="rId4" action="ppaction://hlinksldjump"/>
              </a:rPr>
              <a:t>图三</a:t>
            </a:r>
            <a:r>
              <a:rPr lang="zh-CN">
                <a:ea typeface="微软雅黑" panose="020B0503020204020204" charset="-122"/>
              </a:rPr>
              <a:t>）</a:t>
            </a:r>
            <a:r>
              <a:rPr>
                <a:ea typeface="微软雅黑" panose="020B0503020204020204" charset="-122"/>
              </a:rPr>
              <a:t>：pytest --collect-only</a:t>
            </a:r>
            <a:endParaRPr>
              <a:ea typeface="微软雅黑" panose="020B0503020204020204" charset="-122"/>
            </a:endParaRPr>
          </a:p>
          <a:p>
            <a:pPr lvl="0">
              <a:lnSpc>
                <a:spcPct val="140000"/>
              </a:lnSpc>
            </a:pPr>
            <a:r>
              <a:rPr lang="zh-CN" altLang="en-US">
                <a:sym typeface="+mn-ea"/>
              </a:rPr>
              <a:t>查看</a:t>
            </a:r>
            <a:r>
              <a:rPr lang="en-US" altLang="zh-CN">
                <a:sym typeface="+mn-ea"/>
              </a:rPr>
              <a:t>pytest</a:t>
            </a:r>
            <a:r>
              <a:rPr lang="zh-CN" altLang="en-US">
                <a:sym typeface="+mn-ea"/>
              </a:rPr>
              <a:t>中所有的命令行选项：pytest --help</a:t>
            </a:r>
            <a:endParaRPr lang="zh-CN" altLang="en-US">
              <a:sym typeface="+mn-ea"/>
            </a:endParaRPr>
          </a:p>
          <a:p>
            <a:pPr lvl="0">
              <a:lnSpc>
                <a:spcPct val="140000"/>
              </a:lnSpc>
            </a:pPr>
            <a:endParaRPr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11040" y="571309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ea typeface="微软雅黑" panose="020B0503020204020204" charset="-122"/>
                <a:sym typeface="+mn-ea"/>
                <a:hlinkClick r:id="rId1" action="ppaction://hlinksldjump"/>
              </a:rPr>
              <a:t>图三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428625"/>
            <a:ext cx="8842375" cy="5285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57425" y="1241425"/>
            <a:ext cx="7138035" cy="89535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微软雅黑" panose="020B0503020204020204" charset="-122"/>
                <a:hlinkClick r:id="rId2" action="ppaction://hlinksldjump"/>
              </a:rPr>
              <a:t>三、</a:t>
            </a:r>
            <a:r>
              <a:rPr lang="zh-CN" altLang="en-US" spc="150">
                <a:ea typeface="微软雅黑" panose="020B0503020204020204" charset="-122"/>
                <a:sym typeface="+mn-ea"/>
                <a:hlinkClick r:id="rId2" action="ppaction://hlinksldjump"/>
              </a:rPr>
              <a:t>如何进行测试数据的参数化</a:t>
            </a:r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614930" y="2359660"/>
            <a:ext cx="7526655" cy="3598545"/>
          </a:xfrm>
        </p:spPr>
        <p:txBody>
          <a:bodyPr>
            <a:normAutofit fontScale="90000"/>
          </a:bodyPr>
          <a:lstStyle/>
          <a:p>
            <a:pPr lvl="0">
              <a:lnSpc>
                <a:spcPct val="140000"/>
              </a:lnSpc>
            </a:pPr>
            <a:r>
              <a:t>参数化的意思是对同一个</a:t>
            </a:r>
            <a:r>
              <a:rPr lang="zh-CN"/>
              <a:t>功能（比如登录功能）</a:t>
            </a:r>
            <a:r>
              <a:t>，使用多种不同的输入</a:t>
            </a:r>
            <a:r>
              <a:rPr lang="zh-CN"/>
              <a:t>数据</a:t>
            </a:r>
            <a:r>
              <a:t>对其进行测试，以验证是否每一组输入参数都能得到预期结果。</a:t>
            </a:r>
            <a:r>
              <a:rPr lang="en-US"/>
              <a:t>p</a:t>
            </a:r>
            <a:r>
              <a:t>ytest提供了pytest.mark.paramtrize这种方式来进行参数化</a:t>
            </a:r>
            <a:r>
              <a:rPr lang="zh-CN"/>
              <a:t>。</a:t>
            </a:r>
            <a:endParaRPr lang="zh-CN"/>
          </a:p>
          <a:p>
            <a:pPr lvl="0">
              <a:lnSpc>
                <a:spcPct val="140000"/>
              </a:lnSpc>
            </a:pPr>
            <a:r>
              <a:rPr lang="zh-CN"/>
              <a:t>在测试方法上面添加了一个装饰器@pytest.mark.parametrize，装饰器会自动对TestData解包并赋值给装饰器的第一参数。装饰器的第一个参数中的变量可以作为测试方法的参数，在测试方法内就可以直接获取这些变量的值，利用这些值发起请求和进行断言。（</a:t>
            </a:r>
            <a:r>
              <a:rPr lang="zh-CN">
                <a:hlinkClick r:id="rId4" action="ppaction://hlinksldjump"/>
              </a:rPr>
              <a:t>图四</a:t>
            </a:r>
            <a:r>
              <a:rPr lang="zh-CN"/>
              <a:t>）</a:t>
            </a:r>
            <a:endParaRPr lang="zh-CN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699770"/>
            <a:ext cx="8430895" cy="44361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49115" y="521779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ym typeface="+mn-ea"/>
              </a:rPr>
              <a:t>图四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SHOW_EDIT_AREA_INDICATION" val="0"/>
  <p:tag name="KSO_WM_TEMPLATE_THUMBS_INDEX" val="1、3、7、8、10、13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193369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1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活动策划方案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3369_1*b*3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2020/01/01"/>
</p:tagLst>
</file>

<file path=ppt/tags/tag199.xml><?xml version="1.0" encoding="utf-8"?>
<p:tagLst xmlns:p="http://schemas.openxmlformats.org/presentationml/2006/main">
  <p:tag name="KSO_WM_TEMPLATE_THUMBS_INDEX" val="1、3、7、8、10、13、15"/>
  <p:tag name="KSO_WM_SLIDE_ID" val="custom2019336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193369"/>
  <p:tag name="KSO_WM_SLIDE_LAYOUT" val="a_b"/>
  <p:tag name="KSO_WM_SLIDE_LAYOUT_CNT" val="1_3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193369_4*l_h_i*1_1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93369_4*l_h_i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193369_4*l_h_i*1_1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93369_4*l_h_f*1_1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193369_4*l_h_i*1_2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93369_4*l_h_i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193369_4*l_h_i*1_2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93369_4*l_h_f*1_2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193369_4*l_h_i*1_3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93369_4*l_h_i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193369_4*l_h_i*1_3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93369_4*l_h_f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193369_4*l_h_i*1_4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93369_4*l_h_i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93369_4*l_h_i*1_4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93369_4*l_h_f*1_4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193369_4*l_i*1_1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custom20193369_4*l_i*1_2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custom20193369_4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1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3369_4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93369_4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193369_4*l_h_i*1_3_3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93369_4*l_h_i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193369_4*l_h_i*1_3_2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93369_4*l_h_f*1_3_1"/>
  <p:tag name="KSO_WM_TEMPLATE_CATEGORY" val="custom"/>
  <p:tag name="KSO_WM_TEMPLATE_INDEX" val="2019336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custom20193369_4*l_i*1_3"/>
  <p:tag name="KSO_WM_TEMPLATE_CATEGORY" val="custom"/>
  <p:tag name="KSO_WM_TEMPLATE_INDEX" val="20193369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26.xml><?xml version="1.0" encoding="utf-8"?>
<p:tagLst xmlns:p="http://schemas.openxmlformats.org/presentationml/2006/main">
  <p:tag name="KSO_WM_SLIDE_ID" val="custom20193369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93369"/>
  <p:tag name="KSO_WM_SLIDE_LAYOUT" val="a_b_l"/>
  <p:tag name="KSO_WM_SLIDE_LAYOUT_CNT" val="1_1_1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31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33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35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38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39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42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43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46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49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52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53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标题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69_7*b*1"/>
  <p:tag name="KSO_WM_TEMPLATE_CATEGORY" val="custom"/>
  <p:tag name="KSO_WM_TEMPLATE_INDEX" val="20193369"/>
  <p:tag name="KSO_WM_UNIT_LAYERLEVEL" val="1"/>
  <p:tag name="KSO_WM_TAG_VERSION" val="1.0"/>
  <p:tag name="KSO_WM_BEAUTIFY_FLAG" val="#wm#"/>
  <p:tag name="KSO_WM_UNIT_PRESET_TEXT" val="单击此处添加文本具体内容"/>
</p:tagLst>
</file>

<file path=ppt/tags/tag256.xml><?xml version="1.0" encoding="utf-8"?>
<p:tagLst xmlns:p="http://schemas.openxmlformats.org/presentationml/2006/main">
  <p:tag name="KSO_WM_SLIDE_ID" val="custom20193369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LAYOUT" val="a_b_e"/>
  <p:tag name="KSO_WM_SLIDE_LAYOUT_CNT" val="1_1_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7">
      <a:dk1>
        <a:srgbClr val="000000"/>
      </a:dk1>
      <a:lt1>
        <a:srgbClr val="FFFFFF"/>
      </a:lt1>
      <a:dk2>
        <a:srgbClr val="F2F3FF"/>
      </a:dk2>
      <a:lt2>
        <a:srgbClr val="FFFFFF"/>
      </a:lt2>
      <a:accent1>
        <a:srgbClr val="5066E9"/>
      </a:accent1>
      <a:accent2>
        <a:srgbClr val="598DD5"/>
      </a:accent2>
      <a:accent3>
        <a:srgbClr val="5CAAC6"/>
      </a:accent3>
      <a:accent4>
        <a:srgbClr val="60C1B5"/>
      </a:accent4>
      <a:accent5>
        <a:srgbClr val="64D6A1"/>
      </a:accent5>
      <a:accent6>
        <a:srgbClr val="67EB8D"/>
      </a:accent6>
      <a:hlink>
        <a:srgbClr val="5066E9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10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11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12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6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7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8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ppt/theme/themeOverride9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F3FF"/>
    </a:dk2>
    <a:lt2>
      <a:srgbClr val="FFFFFF"/>
    </a:lt2>
    <a:accent1>
      <a:srgbClr val="5066E9"/>
    </a:accent1>
    <a:accent2>
      <a:srgbClr val="598DD5"/>
    </a:accent2>
    <a:accent3>
      <a:srgbClr val="5CAAC6"/>
    </a:accent3>
    <a:accent4>
      <a:srgbClr val="60C1B5"/>
    </a:accent4>
    <a:accent5>
      <a:srgbClr val="64D6A1"/>
    </a:accent5>
    <a:accent6>
      <a:srgbClr val="67EB8D"/>
    </a:accent6>
    <a:hlink>
      <a:srgbClr val="5066E9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1463</Words>
  <Application>WPS 演示</Application>
  <PresentationFormat>宽屏</PresentationFormat>
  <Paragraphs>88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Arial Unicode MS</vt:lpstr>
      <vt:lpstr>黑体</vt:lpstr>
      <vt:lpstr>1_Office 主题​​</vt:lpstr>
      <vt:lpstr>pytest入门介绍</vt:lpstr>
      <vt:lpstr>PowerPoint 演示文稿</vt:lpstr>
      <vt:lpstr>一、环境准备</vt:lpstr>
      <vt:lpstr>PowerPoint 演示文稿</vt:lpstr>
      <vt:lpstr>PowerPoint 演示文稿</vt:lpstr>
      <vt:lpstr>二、编写和收集测试用例</vt:lpstr>
      <vt:lpstr>PowerPoint 演示文稿</vt:lpstr>
      <vt:lpstr>三、如何进行测试数据的参数化</vt:lpstr>
      <vt:lpstr>PowerPoint 演示文稿</vt:lpstr>
      <vt:lpstr>四、执行测试用例</vt:lpstr>
      <vt:lpstr>四、执行测试用例</vt:lpstr>
      <vt:lpstr>四、执行测试用例</vt:lpstr>
      <vt:lpstr>PowerPoint 演示文稿</vt:lpstr>
      <vt:lpstr>五、生成测试报告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Bright</cp:lastModifiedBy>
  <cp:revision>49</cp:revision>
  <dcterms:created xsi:type="dcterms:W3CDTF">2019-06-19T02:08:00Z</dcterms:created>
  <dcterms:modified xsi:type="dcterms:W3CDTF">2020-09-12T06:29:51Z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