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46BD-7FFE-4661-BEB6-064B525AFEB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FF651-4414-4CF8-B96B-B29363EC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FF651-4414-4CF8-B96B-B29363ECD6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FF651-4414-4CF8-B96B-B29363ECD6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1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FD5A-2C4F-4C05-8B65-D30997C81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B8C6-C1EE-48BF-97D8-9998E15C7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E452-9800-49F9-95D7-88FE4630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3AB0-F89A-409D-86E2-2168D79705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01B9-AE4A-499F-B22F-33C942ED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2E90-92D3-4AD4-904B-FFC3515F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2FBE-77F7-4A15-AADC-2E2D04B2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E938-36F2-401C-9D93-90583FAD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39DF5-76B2-4604-B39F-6FB4BF613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ABFFB-8650-4334-92FB-6DCE6214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3AB0-F89A-409D-86E2-2168D79705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59793-B404-417A-B483-A3F52616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11B8-247F-4176-8250-D3B3D7EC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2FBE-77F7-4A15-AADC-2E2D04B2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5B25E-6C3E-46B5-9E77-12846C350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91D48-4A70-49DF-9BF0-944925779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B163-B92A-44BA-A097-4B0BA10E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3AB0-F89A-409D-86E2-2168D79705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EB03-9490-44FB-9250-7FDB81AD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793D-3A72-457B-896E-A92C6C1D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2FBE-77F7-4A15-AADC-2E2D04B2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30C4-45BD-47FB-948B-D11506EA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E143-6C8D-4114-8FC0-690D954F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05EA-60A3-4DFC-A09E-3508EB83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3AB0-F89A-409D-86E2-2168D79705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43FD-9701-4556-88D0-F0FA0986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A2731-B9F7-47D7-B945-C21EF78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2FBE-77F7-4A15-AADC-2E2D04B2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933E-EA33-4125-BBC1-754EF71E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7EB45-035A-4049-A5AD-24DEEC412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2DFE-AE95-4440-B31D-3B03D1C0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3AB0-F89A-409D-86E2-2168D79705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114B-FFE6-46EB-BB52-2B7BCB1E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5FF2-08D4-4A0E-A0DF-7291F515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2FBE-77F7-4A15-AADC-2E2D04B2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E2B8-6E7A-4892-901F-DDE658A0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C1F3-4EC7-48DF-A42A-93180CD4D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6C593-A148-4440-B1B2-052D92958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5CA51-95B3-457D-A6F4-2872EB90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3AB0-F89A-409D-86E2-2168D79705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19877-B100-443A-BF11-86C28EF0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F183F-86CB-41AE-8824-6474B33F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2FBE-77F7-4A15-AADC-2E2D04B2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D4D-CD50-4919-B47C-E04E8773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F2CB7-DADA-4781-B5A0-46EEE28B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EA794-6AEB-4498-A88F-EAD18AB2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59634-5E07-4BA5-933A-C9F22BD76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549DA-EE3F-400A-8D86-C5BD96F06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B3B77-3CC9-4F6B-9437-B400BE67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3AB0-F89A-409D-86E2-2168D79705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03E2D-D8E2-4A43-AB46-F64CEDDB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1B6CB-A894-40C7-996C-01A4A6C0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2FBE-77F7-4A15-AADC-2E2D04B2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B786-CC95-4EB3-9853-5B512C26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0F08D-CE48-4934-9CD9-0E94DF59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3AB0-F89A-409D-86E2-2168D79705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95EDC-7962-4FA5-9156-69DB0287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C7C63-B381-446C-ADE1-209B4EA8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2FBE-77F7-4A15-AADC-2E2D04B2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3DB2B-61F5-4223-A7BF-EF8AD731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3AB0-F89A-409D-86E2-2168D79705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4C419-73D9-4A60-A716-4C514713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9EFD6-3BC7-47E4-BF61-16365EA9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2FBE-77F7-4A15-AADC-2E2D04B2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3987-274D-4EE6-B8B7-3953BBF5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8285-2172-437C-A3D3-4BB26C9A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9CF28-5F5F-4241-9CFF-B398512F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9A7F7-9981-4239-8EB2-E9B7D47A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3AB0-F89A-409D-86E2-2168D79705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7CAD1-B909-45CA-85C3-6B052BF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4F11A-3153-4C41-99BB-CC16AB77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2FBE-77F7-4A15-AADC-2E2D04B2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3B9F-CBD2-4BA4-B98C-B546F99D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78349-0425-4976-B3E5-B285A9278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3978E-343E-41F0-890A-87DB74289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3C87-05E8-4CC6-94EF-29FE304C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3AB0-F89A-409D-86E2-2168D79705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F07A0-895C-491F-BD51-22DCBA71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199E-F08C-4CB3-A7D5-07F590AF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2FBE-77F7-4A15-AADC-2E2D04B2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6AFBE-89C4-472D-A8C6-5BBACE48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00F8-C006-43EA-ABF7-0ABC77E42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110-8CDE-4E39-8E62-FBC384A78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D3AB0-F89A-409D-86E2-2168D79705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963F-6019-483C-8F1F-36EC16708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72C3-DEF1-48A4-9495-B8D7673A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62FBE-77F7-4A15-AADC-2E2D04B2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pg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1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11" Type="http://schemas.openxmlformats.org/officeDocument/2006/relationships/image" Target="../media/image24.jpg"/><Relationship Id="rId5" Type="http://schemas.openxmlformats.org/officeDocument/2006/relationships/image" Target="../media/image3.jpg"/><Relationship Id="rId10" Type="http://schemas.openxmlformats.org/officeDocument/2006/relationships/image" Target="../media/image29.jpg"/><Relationship Id="rId4" Type="http://schemas.openxmlformats.org/officeDocument/2006/relationships/image" Target="../media/image2.jpg"/><Relationship Id="rId9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31.jpg"/><Relationship Id="rId7" Type="http://schemas.openxmlformats.org/officeDocument/2006/relationships/image" Target="../media/image2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11" Type="http://schemas.openxmlformats.org/officeDocument/2006/relationships/image" Target="../media/image29.jpg"/><Relationship Id="rId5" Type="http://schemas.openxmlformats.org/officeDocument/2006/relationships/image" Target="../media/image33.jpg"/><Relationship Id="rId10" Type="http://schemas.openxmlformats.org/officeDocument/2006/relationships/image" Target="../media/image28.jpg"/><Relationship Id="rId4" Type="http://schemas.openxmlformats.org/officeDocument/2006/relationships/image" Target="../media/image32.jpg"/><Relationship Id="rId9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182535D-57FB-4B70-AD2C-EEB6A1A14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6" t="33282" r="-251" b="-1"/>
          <a:stretch/>
        </p:blipFill>
        <p:spPr>
          <a:xfrm>
            <a:off x="801527" y="0"/>
            <a:ext cx="1827253" cy="1828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C0C7B93-1F99-4BA1-A5D8-4F41EA914D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3" t="33282"/>
          <a:stretch/>
        </p:blipFill>
        <p:spPr>
          <a:xfrm>
            <a:off x="2801449" y="0"/>
            <a:ext cx="1827252" cy="1828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83C2130-8C64-4638-B0A5-FAFA5A9E5B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4" t="33282"/>
          <a:stretch/>
        </p:blipFill>
        <p:spPr>
          <a:xfrm>
            <a:off x="4801370" y="0"/>
            <a:ext cx="1827252" cy="1828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F5F3FAA-4C94-4C68-9F46-35C242954B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9" t="33282" r="1" b="-1"/>
          <a:stretch/>
        </p:blipFill>
        <p:spPr>
          <a:xfrm>
            <a:off x="6801291" y="0"/>
            <a:ext cx="1827388" cy="1828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2D5096F-DC50-41C1-97F0-8AD085638B8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6" t="33282"/>
          <a:stretch/>
        </p:blipFill>
        <p:spPr>
          <a:xfrm>
            <a:off x="8801348" y="0"/>
            <a:ext cx="1827526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510EA5-3824-4B82-993C-82D93E5767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53" b="20151"/>
          <a:stretch/>
        </p:blipFill>
        <p:spPr>
          <a:xfrm>
            <a:off x="813377" y="1972196"/>
            <a:ext cx="1827565" cy="18288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8E04B3-7217-4479-8160-EC3EB493A5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t="-3661" r="32725" b="23661"/>
          <a:stretch/>
        </p:blipFill>
        <p:spPr>
          <a:xfrm>
            <a:off x="4813532" y="1970646"/>
            <a:ext cx="1827252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22D023-9EC6-49C7-8D9C-945A3F0478B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8" t="-314" r="25962" b="20314"/>
          <a:stretch/>
        </p:blipFill>
        <p:spPr>
          <a:xfrm>
            <a:off x="6812041" y="1969096"/>
            <a:ext cx="1828800" cy="18303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53B4D1-7A88-4379-AD95-1DB73C9FE6B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6" t="-685" r="28015" b="20685"/>
          <a:stretch/>
        </p:blipFill>
        <p:spPr>
          <a:xfrm>
            <a:off x="2813611" y="1972197"/>
            <a:ext cx="1827252" cy="1828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0D7518-95F6-4D92-B227-C117642E85E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9" t="1596" r="25962" b="18404"/>
          <a:stretch/>
        </p:blipFill>
        <p:spPr>
          <a:xfrm>
            <a:off x="8813784" y="1970646"/>
            <a:ext cx="1827252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6336C47-EC0C-448A-9EF7-F2B19FDE7E0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6" t="21806" r="43258" b="21806"/>
          <a:stretch/>
        </p:blipFill>
        <p:spPr>
          <a:xfrm>
            <a:off x="8788224" y="3938967"/>
            <a:ext cx="1828800" cy="18303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C7D404-9496-435C-A092-D0CC930C107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5" t="19256" r="43459" b="24356"/>
          <a:stretch/>
        </p:blipFill>
        <p:spPr>
          <a:xfrm>
            <a:off x="4801682" y="3938967"/>
            <a:ext cx="1828800" cy="18303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2D0D7AA-C873-4648-A08C-817AA6A69A3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t="20637" r="43247" b="22975"/>
          <a:stretch/>
        </p:blipFill>
        <p:spPr>
          <a:xfrm>
            <a:off x="6779535" y="3938967"/>
            <a:ext cx="1828800" cy="18303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443DBEC-7DD7-4755-BD82-600462D43EA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2" t="20544" r="43382" b="23069"/>
          <a:stretch/>
        </p:blipFill>
        <p:spPr>
          <a:xfrm>
            <a:off x="2788051" y="3938967"/>
            <a:ext cx="1828800" cy="18303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7F7DF73-B6FD-4D0B-904F-D0601D514E41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21806" r="42767" b="21806"/>
          <a:stretch/>
        </p:blipFill>
        <p:spPr>
          <a:xfrm>
            <a:off x="801527" y="3938967"/>
            <a:ext cx="1828800" cy="18303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263DBB5-2F3D-4BD0-8928-352D98A9B83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7" r="5657" b="28889"/>
          <a:stretch/>
        </p:blipFill>
        <p:spPr>
          <a:xfrm>
            <a:off x="4801928" y="5935754"/>
            <a:ext cx="1827252" cy="18288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6EA8C34-BFE9-4AF1-A081-55FB79293CA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7" r="5657" b="28889"/>
          <a:stretch/>
        </p:blipFill>
        <p:spPr>
          <a:xfrm>
            <a:off x="6801061" y="5935754"/>
            <a:ext cx="1827252" cy="18288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C409C3B-D23B-4E3D-BC4E-47B89C373997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7" r="5657" b="28889"/>
          <a:stretch/>
        </p:blipFill>
        <p:spPr>
          <a:xfrm>
            <a:off x="8789772" y="5935754"/>
            <a:ext cx="1827252" cy="1828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2B5330-7C39-4AD0-A5A0-219714CB350B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7" r="5657" b="28889"/>
          <a:stretch/>
        </p:blipFill>
        <p:spPr>
          <a:xfrm>
            <a:off x="2813217" y="5935754"/>
            <a:ext cx="1827252" cy="1828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8CB7437-C171-44C6-B474-D0F46DE4297F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7" r="5657" b="28889"/>
          <a:stretch/>
        </p:blipFill>
        <p:spPr>
          <a:xfrm>
            <a:off x="801527" y="5935754"/>
            <a:ext cx="1827252" cy="18288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E60683F-DA5C-4FF7-A14B-10187C5A0AF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t="43636" r="55515" b="-24"/>
          <a:stretch/>
        </p:blipFill>
        <p:spPr>
          <a:xfrm>
            <a:off x="-1174778" y="3940516"/>
            <a:ext cx="1827252" cy="18288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DDC6A1-7CAD-4C2E-9BE4-39C728181E19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38889" r="47251" b="16667"/>
          <a:stretch/>
        </p:blipFill>
        <p:spPr>
          <a:xfrm>
            <a:off x="-1198394" y="0"/>
            <a:ext cx="1827252" cy="18288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021B71F-EE5F-4AE5-9AB6-B1F8DEA5ECE6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3" t="14444" r="20701" b="14444"/>
          <a:stretch/>
        </p:blipFill>
        <p:spPr>
          <a:xfrm>
            <a:off x="-1174778" y="5943600"/>
            <a:ext cx="1827252" cy="18288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A787B2D-9077-4A75-AC08-10222A921A9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0" r="25551" b="20000"/>
          <a:stretch/>
        </p:blipFill>
        <p:spPr>
          <a:xfrm>
            <a:off x="-1174778" y="1969096"/>
            <a:ext cx="1827252" cy="182880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7FBA9EC-A470-44C4-BC7E-85EB703DA281}"/>
              </a:ext>
            </a:extLst>
          </p:cNvPr>
          <p:cNvCxnSpPr>
            <a:cxnSpLocks/>
          </p:cNvCxnSpPr>
          <p:nvPr/>
        </p:nvCxnSpPr>
        <p:spPr>
          <a:xfrm>
            <a:off x="718568" y="-487252"/>
            <a:ext cx="10106" cy="8259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B181417-2BDC-441C-8A00-C0DA797F600A}"/>
              </a:ext>
            </a:extLst>
          </p:cNvPr>
          <p:cNvSpPr txBox="1"/>
          <p:nvPr/>
        </p:nvSpPr>
        <p:spPr>
          <a:xfrm>
            <a:off x="-551486" y="-487252"/>
            <a:ext cx="120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EE13760-2512-4A17-B87D-CD369F919306}"/>
              </a:ext>
            </a:extLst>
          </p:cNvPr>
          <p:cNvSpPr txBox="1"/>
          <p:nvPr/>
        </p:nvSpPr>
        <p:spPr>
          <a:xfrm>
            <a:off x="5125178" y="-487252"/>
            <a:ext cx="120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Estimate</a:t>
            </a:r>
          </a:p>
        </p:txBody>
      </p:sp>
    </p:spTree>
    <p:extLst>
      <p:ext uri="{BB962C8B-B14F-4D97-AF65-F5344CB8AC3E}">
        <p14:creationId xmlns:p14="http://schemas.microsoft.com/office/powerpoint/2010/main" val="241572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DCDF5-2DEF-4EEE-884B-B4E3577BE8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6" t="33282" r="-251" b="-1"/>
          <a:stretch/>
        </p:blipFill>
        <p:spPr>
          <a:xfrm>
            <a:off x="373263" y="461123"/>
            <a:ext cx="3654506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A5ED28-B8B1-44AF-9F88-BFDD89B7EE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3" t="33282"/>
          <a:stretch/>
        </p:blipFill>
        <p:spPr>
          <a:xfrm>
            <a:off x="5063428" y="461123"/>
            <a:ext cx="3654504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4A23B-C5F9-420F-BCAD-88AB3304DB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4" t="33282"/>
          <a:stretch/>
        </p:blipFill>
        <p:spPr>
          <a:xfrm>
            <a:off x="373265" y="5029200"/>
            <a:ext cx="3654504" cy="3657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DDE842E-1A60-458D-9C2B-1BE09A1E46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8" b="20000"/>
          <a:stretch/>
        </p:blipFill>
        <p:spPr>
          <a:xfrm>
            <a:off x="12576327" y="-3196477"/>
            <a:ext cx="3654502" cy="36576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9D8F013-1B8C-42AE-8709-9B71864F40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8" b="20000"/>
          <a:stretch/>
        </p:blipFill>
        <p:spPr>
          <a:xfrm>
            <a:off x="8921825" y="-3196477"/>
            <a:ext cx="3654502" cy="36576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3C64821-23F2-4974-9948-63981866F2A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8" b="20000"/>
          <a:stretch/>
        </p:blipFill>
        <p:spPr>
          <a:xfrm>
            <a:off x="5267320" y="-3196477"/>
            <a:ext cx="3654502" cy="36576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E868412-2E8A-4179-ADF2-912A8CD3D2C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8" b="20000"/>
          <a:stretch/>
        </p:blipFill>
        <p:spPr>
          <a:xfrm>
            <a:off x="-2007682" y="-3196477"/>
            <a:ext cx="3654502" cy="36576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FEA08B9-A4A4-46A5-91DA-DC13C709EBC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8" b="20000"/>
          <a:stretch/>
        </p:blipFill>
        <p:spPr>
          <a:xfrm>
            <a:off x="1646820" y="-3196477"/>
            <a:ext cx="3654502" cy="3657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E2935F7-2AF0-44DA-9015-962089FC8EC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0" r="25551" b="20000"/>
          <a:stretch/>
        </p:blipFill>
        <p:spPr>
          <a:xfrm>
            <a:off x="5063428" y="5029200"/>
            <a:ext cx="365450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E899-AA62-4940-991A-FB937CC8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04" y="3551384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65C9-4342-4577-ABEB-772CB25A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10294-E305-4AD3-86B5-729712A54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8" t="11682" r="27378" b="8318"/>
          <a:stretch/>
        </p:blipFill>
        <p:spPr>
          <a:xfrm>
            <a:off x="2373186" y="4400865"/>
            <a:ext cx="1827252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D5D3F-276A-40D0-BB9B-B504404C3C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6" t="11682" r="25561" b="8318"/>
          <a:stretch/>
        </p:blipFill>
        <p:spPr>
          <a:xfrm>
            <a:off x="6363122" y="4400865"/>
            <a:ext cx="1844937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5996DB-D29D-4092-84C2-688C909333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8" t="11682" r="27378" b="8318"/>
          <a:stretch/>
        </p:blipFill>
        <p:spPr>
          <a:xfrm>
            <a:off x="4373107" y="4400865"/>
            <a:ext cx="1827252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812E7-9498-4C77-A7A3-CD48FB3CAE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0" t="8318" r="26165" b="11682"/>
          <a:stretch/>
        </p:blipFill>
        <p:spPr>
          <a:xfrm>
            <a:off x="385427" y="4400865"/>
            <a:ext cx="1827252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8886C-9969-425A-AF42-A425F8B75E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3" t="10000" r="24832" b="10000"/>
          <a:stretch/>
        </p:blipFill>
        <p:spPr>
          <a:xfrm>
            <a:off x="8385521" y="4400865"/>
            <a:ext cx="1827252" cy="182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DA64F1-E986-4876-88E3-BF744ED3CEBE}"/>
              </a:ext>
            </a:extLst>
          </p:cNvPr>
          <p:cNvSpPr txBox="1"/>
          <p:nvPr/>
        </p:nvSpPr>
        <p:spPr>
          <a:xfrm>
            <a:off x="10554183" y="5058137"/>
            <a:ext cx="212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motion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068E5E-47AB-4878-AE09-396BB2D81F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8" b="20000"/>
          <a:stretch/>
        </p:blipFill>
        <p:spPr>
          <a:xfrm>
            <a:off x="8643904" y="1708158"/>
            <a:ext cx="1827251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06EB54-8C07-4214-984B-520D1B66514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8" b="20000"/>
          <a:stretch/>
        </p:blipFill>
        <p:spPr>
          <a:xfrm>
            <a:off x="6645926" y="1708158"/>
            <a:ext cx="1827251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E4B506-A479-4206-B37D-80BAAE94D11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8" b="20000"/>
          <a:stretch/>
        </p:blipFill>
        <p:spPr>
          <a:xfrm>
            <a:off x="4655911" y="1708158"/>
            <a:ext cx="1827251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71C00-FD75-41E0-8894-0D0A2A46A62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8" b="20000"/>
          <a:stretch/>
        </p:blipFill>
        <p:spPr>
          <a:xfrm>
            <a:off x="667918" y="1708158"/>
            <a:ext cx="1827251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202B07-F519-41E9-B2EE-E7E51E98EA2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8" b="20000"/>
          <a:stretch/>
        </p:blipFill>
        <p:spPr>
          <a:xfrm>
            <a:off x="2661914" y="1677511"/>
            <a:ext cx="1827251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C017A0-B72D-42F7-9ABF-7B7C57EF4C7C}"/>
              </a:ext>
            </a:extLst>
          </p:cNvPr>
          <p:cNvSpPr txBox="1"/>
          <p:nvPr/>
        </p:nvSpPr>
        <p:spPr>
          <a:xfrm>
            <a:off x="10836987" y="2351143"/>
            <a:ext cx="212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motion</a:t>
            </a:r>
          </a:p>
        </p:txBody>
      </p:sp>
    </p:spTree>
    <p:extLst>
      <p:ext uri="{BB962C8B-B14F-4D97-AF65-F5344CB8AC3E}">
        <p14:creationId xmlns:p14="http://schemas.microsoft.com/office/powerpoint/2010/main" val="393466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</Words>
  <Application>Microsoft Office PowerPoint</Application>
  <PresentationFormat>Widescreen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Jianren Wang</dc:creator>
  <cp:lastModifiedBy>Xiaobo Wang</cp:lastModifiedBy>
  <cp:revision>18</cp:revision>
  <dcterms:created xsi:type="dcterms:W3CDTF">2019-03-22T01:19:30Z</dcterms:created>
  <dcterms:modified xsi:type="dcterms:W3CDTF">2019-03-22T03:31:40Z</dcterms:modified>
</cp:coreProperties>
</file>