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6"/>
    <p:restoredTop sz="94719"/>
  </p:normalViewPr>
  <p:slideViewPr>
    <p:cSldViewPr snapToGrid="0">
      <p:cViewPr varScale="1">
        <p:scale>
          <a:sx n="148" d="100"/>
          <a:sy n="148" d="100"/>
        </p:scale>
        <p:origin x="2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598B-AFF2-A095-F704-1EFDF11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F5AE5-22FD-B4C9-DB91-C02CA88A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11D0-0FAA-A389-E6E5-61540C3E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6D41-1854-44C0-E268-EBE8F8D3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FF5C-D12B-7FA9-E677-A9F9E733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1CCC-26F4-ABC0-9DFB-46F18643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0091A-30A4-FB10-1FCA-16E587A6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8EEB-6E61-8565-A9CF-E604709F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7BFD-818A-EC73-C837-7F2B8079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3356-77C9-55C6-17C7-EA7D091B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C1AC3-052F-5230-7816-1FAD9F9E3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0E7E5-4ED6-8E89-2615-9619E14C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7C6F-9503-0997-431C-9E73724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4359-9590-9123-54B0-1A8E3B09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FEBB-2EB3-C385-FAA3-6D903994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436B-B984-EF28-0366-08D7B824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AB26-769F-F166-41B7-E469A0AD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6F8B-D09B-C43A-B749-7EBEA25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5B4B-4710-A65D-5005-66B4502F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E395-0644-58E2-1E39-2850839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D2D4-83F5-1970-3EAF-884F9190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AE2B0-04AE-0BDA-1724-E02EAF27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B33B-5FC9-4258-921D-433458B4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EF79-596C-0E33-FDBB-88FDD348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5D97-7350-6AA8-729E-112F0B08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DD25-8E7C-E56B-A6E7-1B486ED5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CD9D-6ABD-F246-DFE7-C25515904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782AD-EAFD-103F-12A7-83DAEFDBC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E8E93-47ED-36C7-BA33-D86A68E7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85B9-C02F-1413-5567-131A9C78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AC93D-CED8-292F-6B77-B3EE987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864F-5A97-90BB-331A-E34DCB87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20DE8-5F6E-F038-388A-65C6D0F6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EEC75-AF65-42E6-F739-F9176702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198C7-64C3-798F-ACBE-B44A9C22E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F0FD9-1506-19F2-6515-7FB4FC539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9B4C2-9B16-ACB1-44D1-5BA8ED55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0B2BA-E1F4-E674-EC21-374BCCCF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5B0CD-1555-1EBC-1601-611F61D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DECF-51F2-C563-113E-109B6101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9EAD7-6A81-8252-5E66-C20EF519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9A204-74C1-FD94-89EB-E5790D78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0E9F6-84D7-9E4C-0AC8-4E5726F5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8D0CC-1873-7094-F060-ED6B9957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E413B-A590-DC42-D8DF-5932A564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7D13A-7992-53FA-719B-214FA2EF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5C14-E6B0-D157-C058-957C3C43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AEB8-3CC1-A9D4-971F-1B74BF02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51A1A-0205-A2AB-BC1A-7F9431F0E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342D-E88E-6A64-2229-0BF603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C2F25-5DB1-2429-5AD8-5C9FF18B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3039-0297-E962-38CA-A404C718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2F75-A17C-D394-539A-555CF185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55116-3811-45DD-58A5-3DF56D756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6DFC0-00FF-B6DE-0B90-06BA55ED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011D4-7D4F-CAEC-2C03-78EB8400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E406C-75F6-261F-2AFE-FB9D7561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6C18-4028-BA92-FC5E-45E74B86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24EB4-BF86-E44C-23C9-6021A1ED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C5C6-24FB-3593-D70D-F7AC96D9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E789-7DBE-0ECC-4909-A7D6C0A41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7622-8E7C-214A-A2BE-06E390304475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0F6F-B951-1962-AE6C-F9677356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9ED9-5F20-5F80-C7A3-75C256720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A849-72BF-DC4C-AF2F-23A21034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EB0332-8B03-1388-F839-5742931E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98" y="0"/>
            <a:ext cx="1016540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07DD7-7C4F-D714-DC02-2FAEE4983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"/>
          <a:stretch/>
        </p:blipFill>
        <p:spPr>
          <a:xfrm>
            <a:off x="189783" y="1741338"/>
            <a:ext cx="3209977" cy="1105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4DE43-2B3C-F4BB-AB9F-E1374436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60964" y="2846715"/>
            <a:ext cx="2417074" cy="2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Xi, Ziyi</dc:creator>
  <cp:lastModifiedBy>Xi, Ziyi</cp:lastModifiedBy>
  <cp:revision>1</cp:revision>
  <dcterms:created xsi:type="dcterms:W3CDTF">2023-10-18T19:17:29Z</dcterms:created>
  <dcterms:modified xsi:type="dcterms:W3CDTF">2023-10-18T19:20:34Z</dcterms:modified>
</cp:coreProperties>
</file>