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0" y="2006600"/>
            <a:ext cx="8534400" cy="22812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Я </a:t>
            </a:r>
            <a:r>
              <a:rPr lang="ru-RU" sz="2000" dirty="0" err="1" smtClean="0"/>
              <a:t>ярослав</a:t>
            </a:r>
            <a:r>
              <a:rPr lang="ru-RU" sz="2000" dirty="0" smtClean="0"/>
              <a:t> </a:t>
            </a:r>
            <a:r>
              <a:rPr lang="ru-RU" sz="2000" dirty="0" err="1" smtClean="0"/>
              <a:t>степанов</a:t>
            </a:r>
            <a:r>
              <a:rPr lang="ru-RU" sz="2000" dirty="0" smtClean="0"/>
              <a:t> </a:t>
            </a:r>
            <a:r>
              <a:rPr lang="ru-RU" sz="2000" dirty="0" err="1" smtClean="0"/>
              <a:t>разрабочик</a:t>
            </a:r>
            <a:r>
              <a:rPr lang="ru-RU" sz="2000" dirty="0" smtClean="0"/>
              <a:t> этой игры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46750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69197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/>
              <a:t>                Хочешь стать миллионером</a:t>
            </a:r>
            <a:r>
              <a:rPr lang="en-US" sz="2000" dirty="0" smtClean="0"/>
              <a:t>?</a:t>
            </a:r>
            <a:r>
              <a:rPr lang="ru-RU" sz="2000" dirty="0" smtClean="0"/>
              <a:t> Ответь на вопросы !</a:t>
            </a:r>
            <a:br>
              <a:rPr lang="ru-RU" sz="2000" dirty="0" smtClean="0"/>
            </a:br>
            <a:r>
              <a:rPr lang="ru-RU" sz="2000" dirty="0" smtClean="0"/>
              <a:t>                                                 И получи </a:t>
            </a:r>
            <a:r>
              <a:rPr lang="en-US" sz="2000" dirty="0" smtClean="0"/>
              <a:t>$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79" y="3975246"/>
            <a:ext cx="5048162" cy="2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25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Сектор</vt:lpstr>
      <vt:lpstr>Я ярослав степанов разрабочик этой игры  </vt:lpstr>
      <vt:lpstr>                Хочешь стать миллионером? Ответь на вопросы !                                                  И получи $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ярослав степанов разрабочик этой игры</dc:title>
  <dc:creator>User</dc:creator>
  <cp:lastModifiedBy>User</cp:lastModifiedBy>
  <cp:revision>3</cp:revision>
  <dcterms:created xsi:type="dcterms:W3CDTF">2022-04-17T03:31:08Z</dcterms:created>
  <dcterms:modified xsi:type="dcterms:W3CDTF">2022-04-17T04:00:32Z</dcterms:modified>
</cp:coreProperties>
</file>