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BEB169A-8520-4856-9D57-0A02DC8BA87B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无标题节" id="{76528193-BF9F-4A84-B1FC-54C522E7368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77C69-A957-4E45-99DF-AD7FC1C65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985421"/>
            <a:ext cx="8791575" cy="727969"/>
          </a:xfrm>
        </p:spPr>
        <p:txBody>
          <a:bodyPr>
            <a:normAutofit fontScale="90000"/>
          </a:bodyPr>
          <a:lstStyle/>
          <a:p>
            <a:pPr algn="ctr"/>
            <a:endParaRPr lang="zh-CN" altLang="en-US" sz="8000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949358-CD53-4AC3-B38B-49CF3198E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317072"/>
            <a:ext cx="8791575" cy="2940728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zh-CN" altLang="en-US" sz="24000" dirty="0">
                <a:highlight>
                  <a:srgbClr val="FF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马赛克修复</a:t>
            </a:r>
            <a:endParaRPr lang="en-US" altLang="zh-CN" sz="24000" dirty="0">
              <a:highlight>
                <a:srgbClr val="FF00FF"/>
              </a:highlight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endParaRPr lang="en-US" altLang="zh-CN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r>
              <a:rPr lang="zh-CN" altLang="en-US" sz="12800" dirty="0">
                <a:solidFill>
                  <a:srgbClr val="7030A0"/>
                </a:solidFill>
                <a:highlight>
                  <a:srgbClr val="FFFF00"/>
                </a:highlight>
              </a:rPr>
              <a:t>制作人：</a:t>
            </a:r>
            <a:r>
              <a:rPr lang="en-US" altLang="zh-CN" sz="12800" dirty="0">
                <a:solidFill>
                  <a:srgbClr val="7030A0"/>
                </a:solidFill>
                <a:highlight>
                  <a:srgbClr val="FFFF00"/>
                </a:highlight>
              </a:rPr>
              <a:t>2007010118</a:t>
            </a:r>
            <a:r>
              <a:rPr lang="zh-CN" altLang="en-US" sz="12800" dirty="0">
                <a:solidFill>
                  <a:srgbClr val="7030A0"/>
                </a:solidFill>
                <a:highlight>
                  <a:srgbClr val="FFFF00"/>
                </a:highlight>
              </a:rPr>
              <a:t>宋云龙</a:t>
            </a:r>
            <a:r>
              <a:rPr lang="zh-CN" altLang="en-US" sz="12800" dirty="0">
                <a:solidFill>
                  <a:srgbClr val="7030A0"/>
                </a:solidFill>
              </a:rPr>
              <a:t>   </a:t>
            </a:r>
            <a:endParaRPr lang="en-US" altLang="zh-CN" sz="12800" dirty="0">
              <a:solidFill>
                <a:srgbClr val="7030A0"/>
              </a:solidFill>
            </a:endParaRPr>
          </a:p>
          <a:p>
            <a:r>
              <a:rPr lang="en-US" altLang="zh-CN" sz="12800" dirty="0">
                <a:solidFill>
                  <a:srgbClr val="7030A0"/>
                </a:solidFill>
                <a:highlight>
                  <a:srgbClr val="FFFF00"/>
                </a:highlight>
              </a:rPr>
              <a:t>               2007010117</a:t>
            </a:r>
            <a:r>
              <a:rPr lang="zh-CN" altLang="en-US" sz="12800" dirty="0">
                <a:solidFill>
                  <a:srgbClr val="7030A0"/>
                </a:solidFill>
                <a:highlight>
                  <a:srgbClr val="FFFF00"/>
                </a:highlight>
              </a:rPr>
              <a:t>石富宽</a:t>
            </a:r>
            <a:endParaRPr lang="en-US" altLang="zh-CN" sz="12800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algn="r"/>
            <a:r>
              <a:rPr lang="zh-CN" altLang="en-US" sz="3400" dirty="0">
                <a:solidFill>
                  <a:srgbClr val="7030A0"/>
                </a:solidFill>
                <a:highlight>
                  <a:srgbClr val="FFFF0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262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F2242-E9AA-4E5A-91B2-A72024ED7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57200"/>
            <a:ext cx="3659187" cy="5334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>
                <a:highlight>
                  <a:srgbClr val="FF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.</a:t>
            </a:r>
            <a:r>
              <a:rPr lang="zh-CN" altLang="en-US" sz="4000" dirty="0">
                <a:highlight>
                  <a:srgbClr val="FF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什么是马赛克</a:t>
            </a:r>
            <a:endParaRPr lang="en-US" altLang="zh-CN" sz="4000" dirty="0">
              <a:highlight>
                <a:srgbClr val="FF00FF"/>
              </a:highlight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buNone/>
            </a:pPr>
            <a:endParaRPr lang="en-US" altLang="zh-CN" sz="4000" dirty="0">
              <a:highlight>
                <a:srgbClr val="FF00FF"/>
              </a:highlight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4000" dirty="0">
                <a:highlight>
                  <a:srgbClr val="FF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.</a:t>
            </a:r>
            <a:r>
              <a:rPr lang="zh-CN" altLang="en-US" sz="4000" dirty="0">
                <a:highlight>
                  <a:srgbClr val="FF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马赛克修复的方法</a:t>
            </a:r>
            <a:endParaRPr lang="en-US" altLang="zh-CN" sz="4000" dirty="0">
              <a:highlight>
                <a:srgbClr val="FF00FF"/>
              </a:highlight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buNone/>
            </a:pPr>
            <a:endParaRPr lang="en-US" altLang="zh-CN" sz="4000" dirty="0">
              <a:highlight>
                <a:srgbClr val="FF00FF"/>
              </a:highlight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4000" dirty="0">
                <a:highlight>
                  <a:srgbClr val="FF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.</a:t>
            </a:r>
            <a:r>
              <a:rPr lang="zh-CN" altLang="en-US" sz="4000" dirty="0">
                <a:highlight>
                  <a:srgbClr val="FF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问题与前景</a:t>
            </a:r>
            <a:endParaRPr lang="en-US" altLang="zh-CN" sz="4000" dirty="0">
              <a:highlight>
                <a:srgbClr val="FF00FF"/>
              </a:highligh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2D63A8-CF72-4B96-81DB-A7ACF929B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270" y="701336"/>
            <a:ext cx="4273296" cy="571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47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E72A1-7E7E-43B5-8C1B-982098FA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D60093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马赛克的原理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9E8571-80C1-46AD-A622-F842E58673E9}"/>
              </a:ext>
            </a:extLst>
          </p:cNvPr>
          <p:cNvSpPr txBox="1"/>
          <p:nvPr/>
        </p:nvSpPr>
        <p:spPr>
          <a:xfrm>
            <a:off x="1141413" y="2503503"/>
            <a:ext cx="99059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highlight>
                  <a:srgbClr val="000080"/>
                </a:highlight>
              </a:rPr>
              <a:t>马赛克实际上就是调低整体图像（图片或者是视频的局部）的分辨率来达到遮掩图像特殊部分的目的</a:t>
            </a:r>
            <a:endParaRPr lang="zh-CN" altLang="en-US" sz="4800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5089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8C2EE-4D0E-4569-8981-7800ADDC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46264"/>
            <a:ext cx="9906000" cy="147796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D60093"/>
                </a:solidFill>
                <a:highlight>
                  <a:srgbClr val="00FF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马赛克修复的方法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474F46-0864-4EB8-8EA9-966C994CE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1" y="2327673"/>
            <a:ext cx="9751491" cy="271780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  <a:highlight>
                  <a:srgbClr val="FFFF00"/>
                </a:highlight>
              </a:rPr>
              <a:t>对于有规律的图像可截取相似的区域对其填补</a:t>
            </a:r>
            <a:endParaRPr lang="en-US" altLang="zh-CN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70C0"/>
                </a:solidFill>
                <a:highlight>
                  <a:srgbClr val="FFFF00"/>
                </a:highlight>
              </a:rPr>
              <a:t> 像草原，斑马等</a:t>
            </a:r>
            <a:endParaRPr lang="en-US" altLang="zh-CN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r>
              <a:rPr lang="zh-CN" altLang="en-US" dirty="0">
                <a:solidFill>
                  <a:srgbClr val="0070C0"/>
                </a:solidFill>
                <a:highlight>
                  <a:srgbClr val="FFFF00"/>
                </a:highlight>
              </a:rPr>
              <a:t>可以在图库中找相似的取代</a:t>
            </a:r>
            <a:endParaRPr lang="en-US" altLang="zh-CN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endParaRPr lang="en-US" altLang="zh-CN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endParaRPr lang="en-US" altLang="zh-CN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endParaRPr lang="zh-CN" altLang="en-US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92DDD4-DB6E-4DF3-B61A-051990776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730" y="3686573"/>
            <a:ext cx="3352345" cy="247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15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6A31F-7417-4781-980E-F603A3AB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46229"/>
            <a:ext cx="9906000" cy="143818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rgbClr val="D60093"/>
                </a:solidFill>
                <a:highlight>
                  <a:srgbClr val="00FF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马赛克修复技术的问题与前景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F17B96-6435-43AC-B864-E283AA23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3177" y="1988598"/>
            <a:ext cx="3586578" cy="4250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>
                <a:solidFill>
                  <a:schemeClr val="bg1"/>
                </a:solidFill>
                <a:highlight>
                  <a:srgbClr val="C0C0C0"/>
                </a:highlight>
              </a:rPr>
              <a:t>安全问题</a:t>
            </a:r>
            <a:endParaRPr lang="en-US" altLang="zh-CN" sz="3200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zh-CN" altLang="en-US" sz="3200" dirty="0">
                <a:solidFill>
                  <a:schemeClr val="bg1"/>
                </a:solidFill>
                <a:highlight>
                  <a:srgbClr val="C0C0C0"/>
                </a:highlight>
              </a:rPr>
              <a:t>保护隐私的马赛克被还原</a:t>
            </a:r>
            <a:endParaRPr lang="en-US" altLang="zh-CN" sz="3200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altLang="zh-CN" sz="3200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EB2252-414C-40AE-A0E7-18F1A4EEF562}"/>
              </a:ext>
            </a:extLst>
          </p:cNvPr>
          <p:cNvSpPr txBox="1"/>
          <p:nvPr/>
        </p:nvSpPr>
        <p:spPr>
          <a:xfrm>
            <a:off x="5379867" y="1988598"/>
            <a:ext cx="45542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3200" dirty="0">
                <a:solidFill>
                  <a:schemeClr val="bg1"/>
                </a:solidFill>
                <a:highlight>
                  <a:srgbClr val="00FF00"/>
                </a:highlight>
              </a:rPr>
              <a:t>应用及前景</a:t>
            </a:r>
            <a:endParaRPr lang="en-US" altLang="zh-CN" sz="3200" dirty="0">
              <a:solidFill>
                <a:schemeClr val="bg1"/>
              </a:solidFill>
              <a:highlight>
                <a:srgbClr val="00FF00"/>
              </a:highlight>
            </a:endParaRPr>
          </a:p>
          <a:p>
            <a:pPr marL="0" indent="0">
              <a:buNone/>
            </a:pPr>
            <a:endParaRPr lang="en-US" altLang="zh-CN" sz="3200" dirty="0">
              <a:solidFill>
                <a:schemeClr val="bg1"/>
              </a:solidFill>
              <a:highlight>
                <a:srgbClr val="00FF00"/>
              </a:highlight>
            </a:endParaRPr>
          </a:p>
          <a:p>
            <a:pPr marL="0" indent="0">
              <a:buNone/>
            </a:pPr>
            <a:r>
              <a:rPr lang="zh-CN" altLang="en-US" sz="3200" dirty="0">
                <a:solidFill>
                  <a:schemeClr val="bg1"/>
                </a:solidFill>
                <a:highlight>
                  <a:srgbClr val="00FF00"/>
                </a:highlight>
              </a:rPr>
              <a:t>模糊监控视频的修复等</a:t>
            </a:r>
            <a:endParaRPr lang="en-US" altLang="zh-CN" sz="3200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576952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E586B-1114-4D2D-9A59-034CF81D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AE4E4D-0D3B-462F-A473-B9B3B3918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15152" y="2249486"/>
            <a:ext cx="4646602" cy="823912"/>
          </a:xfrm>
        </p:spPr>
        <p:txBody>
          <a:bodyPr>
            <a:noAutofit/>
          </a:bodyPr>
          <a:lstStyle/>
          <a:p>
            <a:r>
              <a:rPr lang="zh-CN" altLang="en-US" sz="6000" dirty="0"/>
              <a:t>感谢聆听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EF3B2C-88DD-4D1B-A7AC-B9B44CD173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9568E6-B499-4355-A0C2-EEA1196F7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870EB5-890C-4F0E-A89C-3A53A87D03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455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264</TotalTime>
  <Words>113</Words>
  <Application>Microsoft Office PowerPoint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华文琥珀</vt:lpstr>
      <vt:lpstr>Arial</vt:lpstr>
      <vt:lpstr>Tw Cen MT</vt:lpstr>
      <vt:lpstr>电路</vt:lpstr>
      <vt:lpstr>PowerPoint 演示文稿</vt:lpstr>
      <vt:lpstr>PowerPoint 演示文稿</vt:lpstr>
      <vt:lpstr>马赛克的原理</vt:lpstr>
      <vt:lpstr>马赛克修复的方法</vt:lpstr>
      <vt:lpstr>马赛克修复技术的问题与前景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计算机科学导论</dc:title>
  <dc:creator>宋 云龙</dc:creator>
  <cp:lastModifiedBy>富宽 石</cp:lastModifiedBy>
  <cp:revision>9</cp:revision>
  <dcterms:created xsi:type="dcterms:W3CDTF">2020-12-15T06:23:26Z</dcterms:created>
  <dcterms:modified xsi:type="dcterms:W3CDTF">2020-12-18T04:54:36Z</dcterms:modified>
</cp:coreProperties>
</file>