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0" r:id="rId5"/>
    <p:sldId id="263" r:id="rId6"/>
    <p:sldId id="264" r:id="rId7"/>
    <p:sldId id="261" r:id="rId8"/>
    <p:sldId id="268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output champion model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locally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3592744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1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2"/>
            <a:ext cx="1904284" cy="19904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4722207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835A849E-3EF8-80CF-4689-BCB4D9A08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700" y="1987571"/>
            <a:ext cx="1244173" cy="45604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AE028E-7601-552A-F216-4E69207A9AF8}"/>
              </a:ext>
            </a:extLst>
          </p:cNvPr>
          <p:cNvSpPr/>
          <p:nvPr/>
        </p:nvSpPr>
        <p:spPr>
          <a:xfrm>
            <a:off x="447778" y="1551084"/>
            <a:ext cx="990768" cy="99076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4A546-7A4B-2237-A9E8-68500520FCE8}"/>
              </a:ext>
            </a:extLst>
          </p:cNvPr>
          <p:cNvSpPr/>
          <p:nvPr/>
        </p:nvSpPr>
        <p:spPr>
          <a:xfrm>
            <a:off x="3621193" y="1482583"/>
            <a:ext cx="3028399" cy="302839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dirty="0"/>
              <a:t>Automate both the CV and Final modelling on cloud (AWS Lambda, </a:t>
            </a:r>
            <a:r>
              <a:rPr lang="en-GB" dirty="0" err="1"/>
              <a:t>github</a:t>
            </a:r>
            <a:r>
              <a:rPr lang="en-GB" dirty="0"/>
              <a:t> actions, whatever). Try to merge with </a:t>
            </a:r>
            <a:r>
              <a:rPr lang="en-GB" dirty="0" err="1"/>
              <a:t>MLFlow</a:t>
            </a:r>
            <a:r>
              <a:rPr lang="en-GB" dirty="0"/>
              <a:t> if can, otherwise just do reporting separately. Importantly, give scores + important charts. </a:t>
            </a:r>
            <a:r>
              <a:rPr lang="en-GB" dirty="0" err="1"/>
              <a:t>Rmb</a:t>
            </a:r>
            <a:r>
              <a:rPr lang="en-GB" dirty="0"/>
              <a:t> to ensure S3 storing model has version tracking on</a:t>
            </a:r>
          </a:p>
          <a:p>
            <a:r>
              <a:rPr lang="en-GB" dirty="0">
                <a:sym typeface="Wingdings" pitchFamily="2" charset="2"/>
              </a:rPr>
              <a:t>Automate AWS Lambda updates using AWS CLI/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5513231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one Lambda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404074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check for new parameters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6ADAEA-ADC2-EB35-46D6-05FC903CB2F2}"/>
              </a:ext>
            </a:extLst>
          </p:cNvPr>
          <p:cNvSpPr/>
          <p:nvPr/>
        </p:nvSpPr>
        <p:spPr>
          <a:xfrm>
            <a:off x="2958652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Push parameters to Lambda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68BF73-2AC2-7F9F-0523-DAB4D2E3A144}"/>
              </a:ext>
            </a:extLst>
          </p:cNvPr>
          <p:cNvSpPr/>
          <p:nvPr/>
        </p:nvSpPr>
        <p:spPr>
          <a:xfrm>
            <a:off x="8893935" y="28462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results to S3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7675808" y="3232595"/>
            <a:ext cx="1218127" cy="7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675808" y="4005328"/>
            <a:ext cx="1218127" cy="83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66651" y="4005328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DCFEE-B0F1-EA02-BC72-A5A4ACBE6493}"/>
              </a:ext>
            </a:extLst>
          </p:cNvPr>
          <p:cNvCxnSpPr/>
          <p:nvPr/>
        </p:nvCxnSpPr>
        <p:spPr>
          <a:xfrm>
            <a:off x="5121230" y="3977421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749EF-3C91-FD0F-7961-F341F2A974C4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9975222" y="2476295"/>
            <a:ext cx="2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170356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1333629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560896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Slack</a:t>
            </a:r>
          </a:p>
        </p:txBody>
      </p: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44484</TotalTime>
  <Words>1112</Words>
  <Application>Microsoft Macintosh PowerPoint</Application>
  <PresentationFormat>Widescreen</PresentationFormat>
  <Paragraphs>110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CI</vt:lpstr>
      <vt:lpstr>Unit testing</vt:lpstr>
      <vt:lpstr>TODO</vt:lpstr>
      <vt:lpstr>Architecture for training on cloud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485</cp:revision>
  <dcterms:created xsi:type="dcterms:W3CDTF">2025-08-12T08:14:15Z</dcterms:created>
  <dcterms:modified xsi:type="dcterms:W3CDTF">2025-09-16T08:50:44Z</dcterms:modified>
</cp:coreProperties>
</file>