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69" r:id="rId9"/>
    <p:sldId id="268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/>
              <a:t>Ensure </a:t>
            </a:r>
            <a:r>
              <a:rPr lang="en-GB" dirty="0" err="1"/>
              <a:t>FastAPI</a:t>
            </a:r>
            <a:r>
              <a:rPr lang="en-GB" dirty="0"/>
              <a:t> app can read best model from S3: </a:t>
            </a:r>
          </a:p>
          <a:p>
            <a:pPr lvl="1"/>
            <a:r>
              <a:rPr lang="en-GB" dirty="0">
                <a:sym typeface="Wingdings" pitchFamily="2" charset="2"/>
              </a:rPr>
              <a:t>https://</a:t>
            </a:r>
            <a:r>
              <a:rPr lang="en-GB" dirty="0" err="1">
                <a:sym typeface="Wingdings" pitchFamily="2" charset="2"/>
              </a:rPr>
              <a:t>devopscube.com</a:t>
            </a:r>
            <a:r>
              <a:rPr lang="en-GB" dirty="0">
                <a:sym typeface="Wingdings" pitchFamily="2" charset="2"/>
              </a:rPr>
              <a:t>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-actions-</a:t>
            </a:r>
            <a:r>
              <a:rPr lang="en-GB" dirty="0" err="1">
                <a:sym typeface="Wingdings" pitchFamily="2" charset="2"/>
              </a:rPr>
              <a:t>oidc</a:t>
            </a:r>
            <a:r>
              <a:rPr lang="en-GB" dirty="0">
                <a:sym typeface="Wingdings" pitchFamily="2" charset="2"/>
              </a:rPr>
              <a:t>-</a:t>
            </a:r>
            <a:r>
              <a:rPr lang="en-GB" dirty="0" err="1">
                <a:sym typeface="Wingdings" pitchFamily="2" charset="2"/>
              </a:rPr>
              <a:t>aws</a:t>
            </a:r>
            <a:r>
              <a:rPr lang="en-GB">
                <a:sym typeface="Wingdings" pitchFamily="2" charset="2"/>
              </a:rPr>
              <a:t>/</a:t>
            </a:r>
          </a:p>
          <a:p>
            <a:r>
              <a:rPr lang="en-GB">
                <a:sym typeface="Wingdings" pitchFamily="2" charset="2"/>
              </a:rPr>
              <a:t>Automate </a:t>
            </a:r>
            <a:r>
              <a:rPr lang="en-GB" dirty="0">
                <a:sym typeface="Wingdings" pitchFamily="2" charset="2"/>
              </a:rPr>
              <a:t>AWS Lambda updates (e.g. data cleaning) using AWS CLI/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Zeng the reported metrics</a:t>
            </a:r>
          </a:p>
          <a:p>
            <a:r>
              <a:rPr lang="en-GB" dirty="0">
                <a:sym typeface="Wingdings" pitchFamily="2" charset="2"/>
              </a:rPr>
              <a:t>Do hyperparameter tuning separately</a:t>
            </a:r>
          </a:p>
          <a:p>
            <a:r>
              <a:rPr lang="en-GB" dirty="0">
                <a:sym typeface="Wingdings" pitchFamily="2" charset="2"/>
              </a:rPr>
              <a:t>See if can combine with </a:t>
            </a:r>
            <a:r>
              <a:rPr lang="en-GB" dirty="0" err="1">
                <a:sym typeface="Wingdings" pitchFamily="2" charset="2"/>
              </a:rPr>
              <a:t>MLFlow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5513231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one Lambda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40407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check for new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ADAEA-ADC2-EB35-46D6-05FC903CB2F2}"/>
              </a:ext>
            </a:extLst>
          </p:cNvPr>
          <p:cNvSpPr/>
          <p:nvPr/>
        </p:nvSpPr>
        <p:spPr>
          <a:xfrm>
            <a:off x="2958652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Push parameters to Lambda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7675808" y="3232595"/>
            <a:ext cx="1218127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675808" y="4005328"/>
            <a:ext cx="1218127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66651" y="4005328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DCFEE-B0F1-EA02-BC72-A5A4ACBE6493}"/>
              </a:ext>
            </a:extLst>
          </p:cNvPr>
          <p:cNvCxnSpPr/>
          <p:nvPr/>
        </p:nvCxnSpPr>
        <p:spPr>
          <a:xfrm>
            <a:off x="5121230" y="3977421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45911</TotalTime>
  <Words>1156</Words>
  <Application>Microsoft Macintosh PowerPoint</Application>
  <PresentationFormat>Widescreen</PresentationFormat>
  <Paragraphs>117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TODO - Extras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512</cp:revision>
  <dcterms:created xsi:type="dcterms:W3CDTF">2025-08-12T08:14:15Z</dcterms:created>
  <dcterms:modified xsi:type="dcterms:W3CDTF">2025-09-17T08:37:14Z</dcterms:modified>
</cp:coreProperties>
</file>