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00853" y="599228"/>
            <a:ext cx="19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model is updated</a:t>
            </a:r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</a:t>
            </a:r>
            <a:r>
              <a:rPr lang="en-GB"/>
              <a:t>environment variables which </a:t>
            </a:r>
            <a:r>
              <a:rPr lang="en-GB" dirty="0"/>
              <a:t>is fed into the recipe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26937</TotalTime>
  <Words>498</Words>
  <Application>Microsoft Macintosh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231</cp:revision>
  <dcterms:created xsi:type="dcterms:W3CDTF">2025-08-12T08:14:15Z</dcterms:created>
  <dcterms:modified xsi:type="dcterms:W3CDTF">2025-09-01T08:20:09Z</dcterms:modified>
</cp:coreProperties>
</file>