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8" r:id="rId6"/>
    <p:sldId id="261" r:id="rId7"/>
    <p:sldId id="271" r:id="rId8"/>
    <p:sldId id="269" r:id="rId9"/>
    <p:sldId id="265" r:id="rId10"/>
    <p:sldId id="273" r:id="rId11"/>
    <p:sldId id="263" r:id="rId12"/>
    <p:sldId id="264" r:id="rId13"/>
    <p:sldId id="262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81250"/>
  </p:normalViewPr>
  <p:slideViewPr>
    <p:cSldViewPr snapToGrid="0">
      <p:cViewPr varScale="1">
        <p:scale>
          <a:sx n="98" d="100"/>
          <a:sy n="9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7225938" cy="13187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 data drift on processed data (train vs test)</a:t>
            </a:r>
          </a:p>
          <a:p>
            <a:pPr algn="ctr"/>
            <a:r>
              <a:rPr lang="en-GB" dirty="0"/>
              <a:t>- Ensure that test set is not much different from train 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EF46BE1-A142-DA15-C6F0-1D1F13EFF7E1}"/>
              </a:ext>
            </a:extLst>
          </p:cNvPr>
          <p:cNvCxnSpPr>
            <a:stCxn id="33" idx="2"/>
            <a:endCxn id="4" idx="1"/>
          </p:cNvCxnSpPr>
          <p:nvPr/>
        </p:nvCxnSpPr>
        <p:spPr>
          <a:xfrm rot="16200000" flipH="1">
            <a:off x="1530648" y="2619917"/>
            <a:ext cx="662782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584908" y="3565657"/>
            <a:ext cx="2554263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705" y="1870588"/>
            <a:ext cx="791374" cy="8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 validity e.g. new values</a:t>
            </a:r>
          </a:p>
          <a:p>
            <a:pPr lvl="2"/>
            <a:r>
              <a:rPr lang="en-GB" dirty="0"/>
              <a:t>AWS Lambda: https://</a:t>
            </a:r>
            <a:r>
              <a:rPr lang="en-GB" dirty="0" err="1"/>
              <a:t>docs.aws.amazon.com</a:t>
            </a:r>
            <a:r>
              <a:rPr lang="en-GB" dirty="0"/>
              <a:t>/lambda/latest/dg/python-</a:t>
            </a:r>
            <a:r>
              <a:rPr lang="en-GB" dirty="0" err="1"/>
              <a:t>testing.html</a:t>
            </a:r>
            <a:endParaRPr lang="en-GB" dirty="0"/>
          </a:p>
          <a:p>
            <a:pPr lvl="3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aws</a:t>
            </a:r>
            <a:r>
              <a:rPr lang="en-GB" dirty="0"/>
              <a:t>-samples/serverless-test-samples</a:t>
            </a:r>
          </a:p>
          <a:p>
            <a:pPr lvl="3"/>
            <a:r>
              <a:rPr lang="en-GB" dirty="0"/>
              <a:t>Docker + Zip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AWS ECS: Docker containers + their interaction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To implement CM as a layer above CT. If CM triggers something </a:t>
            </a:r>
            <a:r>
              <a:rPr lang="en-GB" dirty="0">
                <a:sym typeface="Wingdings" pitchFamily="2" charset="2"/>
              </a:rPr>
              <a:t> then test for threshold in performance</a:t>
            </a:r>
            <a:endParaRPr lang="en-GB" dirty="0"/>
          </a:p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69091</TotalTime>
  <Words>1246</Words>
  <Application>Microsoft Macintosh PowerPoint</Application>
  <PresentationFormat>Widescreen</PresentationFormat>
  <Paragraphs>144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TODO</vt:lpstr>
      <vt:lpstr>Testing to do</vt:lpstr>
      <vt:lpstr>TODO - Extras</vt:lpstr>
      <vt:lpstr>CT</vt:lpstr>
      <vt:lpstr>Retraining</vt:lpstr>
      <vt:lpstr>CI</vt:lpstr>
      <vt:lpstr>Unit testing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627</cp:revision>
  <dcterms:created xsi:type="dcterms:W3CDTF">2025-08-12T08:14:15Z</dcterms:created>
  <dcterms:modified xsi:type="dcterms:W3CDTF">2025-10-09T09:30:40Z</dcterms:modified>
</cp:coreProperties>
</file>