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7" r:id="rId4"/>
    <p:sldId id="260" r:id="rId5"/>
    <p:sldId id="268" r:id="rId6"/>
    <p:sldId id="261" r:id="rId7"/>
    <p:sldId id="271" r:id="rId8"/>
    <p:sldId id="265" r:id="rId9"/>
    <p:sldId id="263" r:id="rId10"/>
    <p:sldId id="273" r:id="rId11"/>
    <p:sldId id="269" r:id="rId12"/>
    <p:sldId id="262" r:id="rId13"/>
    <p:sldId id="27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68"/>
    <p:restoredTop sz="81250"/>
  </p:normalViewPr>
  <p:slideViewPr>
    <p:cSldViewPr snapToGrid="0">
      <p:cViewPr varScale="1">
        <p:scale>
          <a:sx n="98" d="100"/>
          <a:sy n="98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889-B644-6D43-FF43-A075FC90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Retraining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CEDC67-1814-EC85-563E-9AEA47E6A991}"/>
              </a:ext>
            </a:extLst>
          </p:cNvPr>
          <p:cNvSpPr/>
          <p:nvPr/>
        </p:nvSpPr>
        <p:spPr>
          <a:xfrm>
            <a:off x="2146738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Lambda loads champion model from S3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5480D8-AC7A-EC9A-F024-6ACBD248499A}"/>
              </a:ext>
            </a:extLst>
          </p:cNvPr>
          <p:cNvSpPr/>
          <p:nvPr/>
        </p:nvSpPr>
        <p:spPr>
          <a:xfrm>
            <a:off x="4715767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Retrain challenger model based on train + test + retraining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FDBB71-63FA-71B9-AAB2-B1597B9F76D5}"/>
              </a:ext>
            </a:extLst>
          </p:cNvPr>
          <p:cNvSpPr/>
          <p:nvPr/>
        </p:nvSpPr>
        <p:spPr>
          <a:xfrm>
            <a:off x="7284796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Threshold of 5% improvement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22B1A6-501C-E5F7-3C63-E31C43480CC1}"/>
              </a:ext>
            </a:extLst>
          </p:cNvPr>
          <p:cNvSpPr/>
          <p:nvPr/>
        </p:nvSpPr>
        <p:spPr>
          <a:xfrm>
            <a:off x="9853825" y="2729820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Push challenger to S3 if it wins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4CC1CF-EE8E-31C8-D110-1D1D6E74023C}"/>
              </a:ext>
            </a:extLst>
          </p:cNvPr>
          <p:cNvSpPr/>
          <p:nvPr/>
        </p:nvSpPr>
        <p:spPr>
          <a:xfrm>
            <a:off x="2146738" y="4468133"/>
            <a:ext cx="7225938" cy="131871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validation: Check for data drift on processed data</a:t>
            </a:r>
          </a:p>
          <a:p>
            <a:pPr marL="285750" indent="-285750" algn="ctr">
              <a:buFontTx/>
              <a:buChar char="-"/>
            </a:pPr>
            <a:r>
              <a:rPr lang="en-GB" dirty="0"/>
              <a:t>Numeric columns: Population Stability Index (PSI)</a:t>
            </a:r>
          </a:p>
          <a:p>
            <a:pPr marL="285750" indent="-285750" algn="ctr">
              <a:buFontTx/>
              <a:buChar char="-"/>
            </a:pPr>
            <a:r>
              <a:rPr lang="en-GB" dirty="0"/>
              <a:t>Categorical columns: Just check for new values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246BA4-5129-1F55-05E4-0C8F0215F0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34618" y="3236007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136E0D-A917-9DFA-8B45-FE6A38AD8B1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03647" y="3236007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55936F-871C-2EEC-BD5A-9B3D3D558D4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372676" y="3236006"/>
            <a:ext cx="4811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484CA52-A95C-FCD0-F365-FA7F9542E6C8}"/>
              </a:ext>
            </a:extLst>
          </p:cNvPr>
          <p:cNvSpPr/>
          <p:nvPr/>
        </p:nvSpPr>
        <p:spPr>
          <a:xfrm>
            <a:off x="533400" y="1560854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 new data pulled weekly on S3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32A4EEC-DE60-5CFF-B4F9-A0E82DC3EF4D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 rot="16200000" flipH="1">
            <a:off x="584908" y="3565657"/>
            <a:ext cx="2554263" cy="569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F52619-D3DE-F07A-2D90-54A7256990C4}"/>
              </a:ext>
            </a:extLst>
          </p:cNvPr>
          <p:cNvSpPr txBox="1"/>
          <p:nvPr/>
        </p:nvSpPr>
        <p:spPr>
          <a:xfrm>
            <a:off x="6858000" y="5139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02911A7A-37B5-EFF1-591B-FB7B6B6E1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24321" y="1882995"/>
            <a:ext cx="791374" cy="8723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C47E37-B6ED-793A-7443-582BD290CF86}"/>
              </a:ext>
            </a:extLst>
          </p:cNvPr>
          <p:cNvCxnSpPr>
            <a:cxnSpLocks/>
          </p:cNvCxnSpPr>
          <p:nvPr/>
        </p:nvCxnSpPr>
        <p:spPr>
          <a:xfrm flipV="1">
            <a:off x="3190679" y="3742192"/>
            <a:ext cx="0" cy="725941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9" name="Graphic 18">
            <a:extLst>
              <a:ext uri="{FF2B5EF4-FFF2-40B4-BE49-F238E27FC236}">
                <a16:creationId xmlns:a16="http://schemas.microsoft.com/office/drawing/2014/main" id="{EB2018B8-C075-A9AB-C083-6CBC1F786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9084" y="2093056"/>
            <a:ext cx="463188" cy="47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380"/>
            <a:ext cx="10515600" cy="536262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[D] 1 day: To implement CM as a layer above CT. If CM triggers something </a:t>
            </a:r>
            <a:r>
              <a:rPr lang="en-GB" dirty="0">
                <a:sym typeface="Wingdings" pitchFamily="2" charset="2"/>
              </a:rPr>
              <a:t> then test for threshold in performance</a:t>
            </a:r>
          </a:p>
          <a:p>
            <a:pPr lvl="1"/>
            <a:r>
              <a:rPr lang="en-GB" dirty="0"/>
              <a:t>Check for concept drift – Continuous monitoring: https://</a:t>
            </a:r>
            <a:r>
              <a:rPr lang="en-GB" dirty="0" err="1"/>
              <a:t>www.evidentlyai.com</a:t>
            </a:r>
            <a:r>
              <a:rPr lang="en-GB" dirty="0"/>
              <a:t>/ml-in-production/concept-drift</a:t>
            </a:r>
          </a:p>
          <a:p>
            <a:pPr lvl="1"/>
            <a:r>
              <a:rPr lang="en-GB" dirty="0"/>
              <a:t>Compile concepts for model monitoring: https://</a:t>
            </a:r>
            <a:r>
              <a:rPr lang="en-GB" dirty="0" err="1"/>
              <a:t>www.reddit.com</a:t>
            </a:r>
            <a:r>
              <a:rPr lang="en-GB" dirty="0"/>
              <a:t>/r/</a:t>
            </a:r>
            <a:r>
              <a:rPr lang="en-GB" dirty="0" err="1"/>
              <a:t>mlops</a:t>
            </a:r>
            <a:r>
              <a:rPr lang="en-GB" dirty="0"/>
              <a:t>/comments/15z3bfo/</a:t>
            </a:r>
            <a:r>
              <a:rPr lang="en-GB" dirty="0" err="1"/>
              <a:t>model_performance_in_production</a:t>
            </a:r>
            <a:r>
              <a:rPr lang="en-GB" dirty="0"/>
              <a:t>/</a:t>
            </a:r>
          </a:p>
          <a:p>
            <a:r>
              <a:rPr lang="en-GB" dirty="0"/>
              <a:t>[D] 2 days: Complete testing + How to test and deploy </a:t>
            </a:r>
            <a:r>
              <a:rPr lang="en-GB" dirty="0" err="1"/>
              <a:t>streamlit</a:t>
            </a:r>
            <a:r>
              <a:rPr lang="en-GB" dirty="0"/>
              <a:t> + </a:t>
            </a:r>
            <a:r>
              <a:rPr lang="en-GB" dirty="0" err="1"/>
              <a:t>fastAPI</a:t>
            </a:r>
            <a:r>
              <a:rPr lang="en-GB" dirty="0"/>
              <a:t> more robustly</a:t>
            </a:r>
          </a:p>
          <a:p>
            <a:pPr lvl="1"/>
            <a:r>
              <a:rPr lang="en-GB" dirty="0"/>
              <a:t>There is no way to perform interaction test of </a:t>
            </a:r>
            <a:r>
              <a:rPr lang="en-GB" dirty="0" err="1"/>
              <a:t>dockerised</a:t>
            </a:r>
            <a:r>
              <a:rPr lang="en-GB" dirty="0"/>
              <a:t> </a:t>
            </a:r>
            <a:r>
              <a:rPr lang="en-GB" dirty="0" err="1"/>
              <a:t>streamlit</a:t>
            </a:r>
            <a:r>
              <a:rPr lang="en-GB" dirty="0"/>
              <a:t> + </a:t>
            </a:r>
            <a:r>
              <a:rPr lang="en-GB" dirty="0" err="1"/>
              <a:t>fastAPI</a:t>
            </a:r>
            <a:r>
              <a:rPr lang="en-GB" dirty="0"/>
              <a:t> at the moment, have to do it manually.</a:t>
            </a:r>
          </a:p>
          <a:p>
            <a:r>
              <a:rPr lang="en-GB" dirty="0"/>
              <a:t>Fix communication of docker containers on AWS ECS</a:t>
            </a:r>
          </a:p>
          <a:p>
            <a:r>
              <a:rPr lang="en-GB" dirty="0"/>
              <a:t>How to link data validation lambda to retraining lambda?</a:t>
            </a:r>
          </a:p>
          <a:p>
            <a:r>
              <a:rPr lang="en-GB" dirty="0"/>
              <a:t>2 days: Change hyperparameter tuning to include</a:t>
            </a:r>
          </a:p>
          <a:p>
            <a:pPr lvl="1"/>
            <a:r>
              <a:rPr lang="en-GB" dirty="0" err="1"/>
              <a:t>Config.py</a:t>
            </a:r>
            <a:r>
              <a:rPr lang="en-GB" dirty="0"/>
              <a:t> to define parameters for different models</a:t>
            </a:r>
          </a:p>
          <a:p>
            <a:pPr lvl="1"/>
            <a:r>
              <a:rPr lang="en-GB" dirty="0"/>
              <a:t>Hyperparameter tuning script to load </a:t>
            </a:r>
            <a:r>
              <a:rPr lang="en-GB" dirty="0" err="1"/>
              <a:t>config.py</a:t>
            </a:r>
            <a:r>
              <a:rPr lang="en-GB" dirty="0"/>
              <a:t> and test all models at once</a:t>
            </a:r>
          </a:p>
          <a:p>
            <a:pPr lvl="2"/>
            <a:r>
              <a:rPr lang="en-GB" dirty="0" err="1"/>
              <a:t>Hyperparam</a:t>
            </a:r>
            <a:r>
              <a:rPr lang="en-GB" dirty="0"/>
              <a:t> mode: to output </a:t>
            </a:r>
            <a:r>
              <a:rPr lang="en-GB" dirty="0" err="1"/>
              <a:t>json</a:t>
            </a:r>
            <a:r>
              <a:rPr lang="en-GB" dirty="0"/>
              <a:t> file of best </a:t>
            </a:r>
            <a:r>
              <a:rPr lang="en-GB" dirty="0" err="1"/>
              <a:t>hyperparams</a:t>
            </a:r>
            <a:r>
              <a:rPr lang="en-GB" dirty="0"/>
              <a:t> and model</a:t>
            </a:r>
          </a:p>
          <a:p>
            <a:pPr lvl="2"/>
            <a:r>
              <a:rPr lang="en-GB" dirty="0"/>
              <a:t>Output final mode: </a:t>
            </a:r>
            <a:r>
              <a:rPr lang="en-GB" dirty="0" err="1"/>
              <a:t>Github</a:t>
            </a:r>
            <a:r>
              <a:rPr lang="en-GB" dirty="0"/>
              <a:t> actions workflow to change argument of script to output best model, using cli. To seek approval on </a:t>
            </a:r>
            <a:r>
              <a:rPr lang="en-GB" dirty="0" err="1"/>
              <a:t>Github</a:t>
            </a:r>
            <a:r>
              <a:rPr lang="en-GB" dirty="0"/>
              <a:t> before uploading best model to S3</a:t>
            </a:r>
          </a:p>
          <a:p>
            <a:r>
              <a:rPr lang="en-GB" dirty="0"/>
              <a:t>1 day: CT: Think a bit more about the business point of view, metrics to use, wrt importance of AB testing and also pros and cons of retraining often</a:t>
            </a:r>
          </a:p>
          <a:p>
            <a:r>
              <a:rPr lang="en-GB" dirty="0"/>
              <a:t>Logging</a:t>
            </a: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E99E-2237-9A17-529F-93481248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4FA7-2368-A2E8-916F-DE299619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865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 dirty="0"/>
              <a:t> role 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426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hyperparameter tuning &amp; output champion model to S3</a:t>
            </a:r>
            <a:endParaRPr lang="en-GB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4016828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0"/>
            <a:ext cx="1748563" cy="11216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3"/>
            <a:ext cx="1904284" cy="24359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5112273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itHub Actions documentation - GitHub Docs">
            <a:extLst>
              <a:ext uri="{FF2B5EF4-FFF2-40B4-BE49-F238E27FC236}">
                <a16:creationId xmlns:a16="http://schemas.microsoft.com/office/drawing/2014/main" id="{4FA508FA-3372-00E2-106A-9F6A626E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53" y="179471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3CE36-E895-46B6-1EBB-A5AB2F7B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74" y="1679877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6AE17-925A-F54F-9587-8FB0695FB72C}"/>
              </a:ext>
            </a:extLst>
          </p:cNvPr>
          <p:cNvSpPr txBox="1"/>
          <p:nvPr/>
        </p:nvSpPr>
        <p:spPr>
          <a:xfrm>
            <a:off x="7918156" y="3248903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+ the model from S3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param tuning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4649004" y="2142045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Param tuning on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when pushing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3760195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838200" y="2142044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Define parameters on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6811581" y="2528412"/>
            <a:ext cx="2082352" cy="3582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5730292" y="2914778"/>
            <a:ext cx="1" cy="84541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000777" y="2528411"/>
            <a:ext cx="164822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2177874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with CML to create MD file for results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1267BB-CEB1-33EC-E34C-69831AAF036D}"/>
              </a:ext>
            </a:extLst>
          </p:cNvPr>
          <p:cNvSpPr/>
          <p:nvPr/>
        </p:nvSpPr>
        <p:spPr>
          <a:xfrm>
            <a:off x="4649003" y="3760194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Retrain best model using same script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3CEB2E-8B88-1168-700F-3A0F2D03D60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6811580" y="4146561"/>
            <a:ext cx="2082355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GitHub Actions documentation - GitHub Docs">
            <a:extLst>
              <a:ext uri="{FF2B5EF4-FFF2-40B4-BE49-F238E27FC236}">
                <a16:creationId xmlns:a16="http://schemas.microsoft.com/office/drawing/2014/main" id="{52756345-5F88-52E5-6E09-89029EA27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066" y="1414080"/>
            <a:ext cx="566452" cy="566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D6D168-9540-ED86-3253-5A5D06AAB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459" y="3024206"/>
            <a:ext cx="553524" cy="66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9FA0BD-007B-840B-8F19-3A55DB02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716" y="4928980"/>
            <a:ext cx="553524" cy="66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AA7CF6D-F8B6-67A1-9B8E-ED7BDCE81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51983" y="4912294"/>
            <a:ext cx="638403" cy="703706"/>
          </a:xfrm>
          <a:prstGeom prst="rect">
            <a:avLst/>
          </a:prstGeom>
        </p:spPr>
      </p:pic>
      <p:pic>
        <p:nvPicPr>
          <p:cNvPr id="1026" name="Picture 2" descr="M19 - Continuous Machine Learning - DTU-MLOps">
            <a:extLst>
              <a:ext uri="{FF2B5EF4-FFF2-40B4-BE49-F238E27FC236}">
                <a16:creationId xmlns:a16="http://schemas.microsoft.com/office/drawing/2014/main" id="{2DF90B7D-1CC0-39EF-CA3F-C1CC9629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719" y="1414080"/>
            <a:ext cx="725003" cy="72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strike="sngStrike" dirty="0"/>
              <a:t>Automate both the CV and Final modelling on cloud (AWS Lambda, </a:t>
            </a:r>
            <a:r>
              <a:rPr lang="en-GB" strike="sngStrike" dirty="0" err="1"/>
              <a:t>github</a:t>
            </a:r>
            <a:r>
              <a:rPr lang="en-GB" strike="sngStrike" dirty="0"/>
              <a:t> actions, whatever). Importantly, give scores + </a:t>
            </a:r>
            <a:r>
              <a:rPr lang="en-GB" strike="sngStrike" dirty="0" err="1"/>
              <a:t>iTry</a:t>
            </a:r>
            <a:r>
              <a:rPr lang="en-GB" strike="sngStrike" dirty="0"/>
              <a:t> to merge with </a:t>
            </a:r>
            <a:r>
              <a:rPr lang="en-GB" strike="sngStrike" dirty="0" err="1"/>
              <a:t>MLFlow</a:t>
            </a:r>
            <a:r>
              <a:rPr lang="en-GB" strike="sngStrike" dirty="0"/>
              <a:t> if can, otherwise just do reporting separately. Important charts. </a:t>
            </a:r>
            <a:r>
              <a:rPr lang="en-GB" strike="sngStrike" dirty="0" err="1"/>
              <a:t>Rmb</a:t>
            </a:r>
            <a:r>
              <a:rPr lang="en-GB" strike="sngStrike" dirty="0"/>
              <a:t> to ensure S3 storing model has version tracking on</a:t>
            </a:r>
          </a:p>
          <a:p>
            <a:r>
              <a:rPr lang="en-GB" strike="sngStrike" dirty="0"/>
              <a:t>Ensure </a:t>
            </a:r>
            <a:r>
              <a:rPr lang="en-GB" strike="sngStrike" dirty="0" err="1"/>
              <a:t>FastAPI</a:t>
            </a:r>
            <a:r>
              <a:rPr lang="en-GB" strike="sngStrike" dirty="0"/>
              <a:t> app can read best model from S3: </a:t>
            </a:r>
          </a:p>
          <a:p>
            <a:pPr lvl="1"/>
            <a:r>
              <a:rPr lang="en-GB" strike="sngStrike" dirty="0">
                <a:sym typeface="Wingdings" pitchFamily="2" charset="2"/>
              </a:rPr>
              <a:t>https://</a:t>
            </a:r>
            <a:r>
              <a:rPr lang="en-GB" strike="sngStrike" dirty="0" err="1">
                <a:sym typeface="Wingdings" pitchFamily="2" charset="2"/>
              </a:rPr>
              <a:t>devopscube.com</a:t>
            </a:r>
            <a:r>
              <a:rPr lang="en-GB" strike="sngStrike" dirty="0">
                <a:sym typeface="Wingdings" pitchFamily="2" charset="2"/>
              </a:rPr>
              <a:t>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-actions-</a:t>
            </a:r>
            <a:r>
              <a:rPr lang="en-GB" strike="sngStrike" dirty="0" err="1">
                <a:sym typeface="Wingdings" pitchFamily="2" charset="2"/>
              </a:rPr>
              <a:t>oidc</a:t>
            </a:r>
            <a:r>
              <a:rPr lang="en-GB" strike="sngStrike" dirty="0">
                <a:sym typeface="Wingdings" pitchFamily="2" charset="2"/>
              </a:rPr>
              <a:t>-</a:t>
            </a:r>
            <a:r>
              <a:rPr lang="en-GB" strike="sngStrike" dirty="0" err="1">
                <a:sym typeface="Wingdings" pitchFamily="2" charset="2"/>
              </a:rPr>
              <a:t>aws</a:t>
            </a:r>
            <a:r>
              <a:rPr lang="en-GB" strike="sngStrike" dirty="0">
                <a:sym typeface="Wingdings" pitchFamily="2" charset="2"/>
              </a:rPr>
              <a:t>/</a:t>
            </a:r>
          </a:p>
          <a:p>
            <a:r>
              <a:rPr lang="en-GB" strike="sngStrike" dirty="0">
                <a:sym typeface="Wingdings" pitchFamily="2" charset="2"/>
              </a:rPr>
              <a:t>Automate AWS Lambda updates (e.g. data cleaning) using AWS CLI/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strike="sngStrike" dirty="0"/>
              <a:t>Retraining champion model</a:t>
            </a:r>
            <a:endParaRPr lang="en-GB" strike="sngStrike" dirty="0">
              <a:sym typeface="Wingdings" pitchFamily="2" charset="2"/>
            </a:endParaRPr>
          </a:p>
          <a:p>
            <a:r>
              <a:rPr lang="en-GB" strike="sngStrike" dirty="0">
                <a:sym typeface="Wingdings" pitchFamily="2" charset="2"/>
              </a:rPr>
              <a:t>Download new data filtered by date, process and then append to existing feature store (</a:t>
            </a:r>
            <a:r>
              <a:rPr lang="en-GB" strike="sngStrike" dirty="0">
                <a:solidFill>
                  <a:srgbClr val="FF0000"/>
                </a:solidFill>
                <a:sym typeface="Wingdings" pitchFamily="2" charset="2"/>
              </a:rPr>
              <a:t>cannot be done, missing date of update</a:t>
            </a:r>
            <a:r>
              <a:rPr lang="en-GB" strike="sngStrike" dirty="0">
                <a:sym typeface="Wingdings" pitchFamily="2" charset="2"/>
              </a:rPr>
              <a:t>)</a:t>
            </a:r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D8A3-F67B-F152-6859-710A8C8A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F41D-AF3F-48E8-56D7-177693E7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Code</a:t>
            </a:r>
          </a:p>
          <a:p>
            <a:pPr lvl="1"/>
            <a:r>
              <a:rPr lang="en-GB" strike="sngStrike" dirty="0"/>
              <a:t>[D] Data processing code</a:t>
            </a:r>
          </a:p>
          <a:p>
            <a:pPr lvl="2"/>
            <a:r>
              <a:rPr lang="en-GB" strike="sngStrike" dirty="0"/>
              <a:t>[D] Data validity e.g. new values</a:t>
            </a:r>
          </a:p>
          <a:p>
            <a:pPr lvl="1"/>
            <a:r>
              <a:rPr lang="en-GB" dirty="0"/>
              <a:t>App</a:t>
            </a:r>
          </a:p>
          <a:p>
            <a:pPr lvl="2"/>
            <a:r>
              <a:rPr lang="en-GB" dirty="0"/>
              <a:t>Docker containers + their interaction – Integrated testing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[Skip] ML scripts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Nothing to test. All functions used are from some other package, or components of the script are so basic they don’t need to be unit tested. </a:t>
            </a:r>
          </a:p>
          <a:p>
            <a:pPr lvl="2"/>
            <a:r>
              <a:rPr lang="en-GB" dirty="0">
                <a:solidFill>
                  <a:srgbClr val="FF0000"/>
                </a:solidFill>
              </a:rPr>
              <a:t>General principle is that if script is reused and deployed, it should be tested. Furthermore, unit testing is even more required if it is a core component in a pipeline of automation. Hyperparameter tuning script sits on top of that pipeline, so it’s fine to skip</a:t>
            </a:r>
          </a:p>
          <a:p>
            <a:r>
              <a:rPr lang="en-GB" dirty="0"/>
              <a:t>[Skip] Model</a:t>
            </a:r>
          </a:p>
          <a:p>
            <a:pPr lvl="1"/>
            <a:r>
              <a:rPr lang="en-GB" dirty="0"/>
              <a:t>Prediction makes sense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Doesn’t seem to be done often, based on google</a:t>
            </a:r>
          </a:p>
        </p:txBody>
      </p:sp>
    </p:spTree>
    <p:extLst>
      <p:ext uri="{BB962C8B-B14F-4D97-AF65-F5344CB8AC3E}">
        <p14:creationId xmlns:p14="http://schemas.microsoft.com/office/powerpoint/2010/main" val="26741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data, refresh model with same hyperparameters</a:t>
            </a:r>
          </a:p>
          <a:p>
            <a:pPr lvl="1"/>
            <a:r>
              <a:rPr lang="en-GB" dirty="0"/>
              <a:t>Separate script which uses the same hyperparameters from experimentation (</a:t>
            </a:r>
            <a:r>
              <a:rPr lang="en-GB" dirty="0" err="1"/>
              <a:t>Github</a:t>
            </a:r>
            <a:r>
              <a:rPr lang="en-GB" dirty="0"/>
              <a:t> actions), but does the comparison and retraining on AWS Lambda </a:t>
            </a:r>
          </a:p>
          <a:p>
            <a:pPr lvl="1"/>
            <a:r>
              <a:rPr lang="en-GB" dirty="0"/>
              <a:t>Train-validate</a:t>
            </a:r>
          </a:p>
          <a:p>
            <a:pPr lvl="1"/>
            <a:r>
              <a:rPr lang="en-GB" dirty="0"/>
              <a:t>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53EA7-6F98-A6AC-D6EB-CE7E49900F60}"/>
              </a:ext>
            </a:extLst>
          </p:cNvPr>
          <p:cNvSpPr/>
          <p:nvPr/>
        </p:nvSpPr>
        <p:spPr>
          <a:xfrm>
            <a:off x="4491454" y="495754"/>
            <a:ext cx="2638690" cy="32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Train-Validation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164F5-77DD-0E74-4524-E2D878665865}"/>
              </a:ext>
            </a:extLst>
          </p:cNvPr>
          <p:cNvSpPr/>
          <p:nvPr/>
        </p:nvSpPr>
        <p:spPr>
          <a:xfrm>
            <a:off x="7903029" y="495754"/>
            <a:ext cx="755468" cy="327206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A/B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26106-4760-484A-5BC4-61D3D943CE13}"/>
              </a:ext>
            </a:extLst>
          </p:cNvPr>
          <p:cNvSpPr txBox="1"/>
          <p:nvPr/>
        </p:nvSpPr>
        <p:spPr>
          <a:xfrm>
            <a:off x="4206241" y="156755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C3058-374B-9DEC-72C2-D2B55FD41645}"/>
              </a:ext>
            </a:extLst>
          </p:cNvPr>
          <p:cNvSpPr txBox="1"/>
          <p:nvPr/>
        </p:nvSpPr>
        <p:spPr>
          <a:xfrm>
            <a:off x="7563393" y="156755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93394D-3D58-9A9E-CF02-9AB5EDD6AE4D}"/>
              </a:ext>
            </a:extLst>
          </p:cNvPr>
          <p:cNvCxnSpPr>
            <a:cxnSpLocks/>
          </p:cNvCxnSpPr>
          <p:nvPr/>
        </p:nvCxnSpPr>
        <p:spPr>
          <a:xfrm flipV="1">
            <a:off x="8643261" y="641038"/>
            <a:ext cx="783770" cy="1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273A23-3D0B-8905-94A6-BAD8ED0D9518}"/>
              </a:ext>
            </a:extLst>
          </p:cNvPr>
          <p:cNvSpPr txBox="1"/>
          <p:nvPr/>
        </p:nvSpPr>
        <p:spPr>
          <a:xfrm>
            <a:off x="9427031" y="245093"/>
            <a:ext cx="1989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Compare optimised models</a:t>
            </a:r>
          </a:p>
          <a:p>
            <a:r>
              <a:rPr lang="en-GB" dirty="0"/>
              <a:t>- Compare old (on S3) and retrained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B6E33-820A-59BF-DEAC-595EEFFA0A1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810799" y="822960"/>
            <a:ext cx="0" cy="25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A0925F-86EB-7D53-6C64-6B17835C22C6}"/>
              </a:ext>
            </a:extLst>
          </p:cNvPr>
          <p:cNvSpPr txBox="1"/>
          <p:nvPr/>
        </p:nvSpPr>
        <p:spPr>
          <a:xfrm>
            <a:off x="4857212" y="1076090"/>
            <a:ext cx="190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best set of hyperparameters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62C2A9-689C-F57C-30C0-2A5AD354AE9C}"/>
              </a:ext>
            </a:extLst>
          </p:cNvPr>
          <p:cNvSpPr/>
          <p:nvPr/>
        </p:nvSpPr>
        <p:spPr>
          <a:xfrm>
            <a:off x="7139943" y="495754"/>
            <a:ext cx="755468" cy="3272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D6A7F-0504-E745-8A79-432D4911DA24}"/>
              </a:ext>
            </a:extLst>
          </p:cNvPr>
          <p:cNvSpPr txBox="1"/>
          <p:nvPr/>
        </p:nvSpPr>
        <p:spPr>
          <a:xfrm>
            <a:off x="6785063" y="153389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T=M-1</a:t>
            </a:r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prediction, app deployment, deploying AWS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82412</TotalTime>
  <Words>1408</Words>
  <Application>Microsoft Macintosh PowerPoint</Application>
  <PresentationFormat>Widescreen</PresentationFormat>
  <Paragraphs>148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Architecture for param tuning on cloud</vt:lpstr>
      <vt:lpstr>TODO</vt:lpstr>
      <vt:lpstr>Testing to do</vt:lpstr>
      <vt:lpstr>CT</vt:lpstr>
      <vt:lpstr>CI</vt:lpstr>
      <vt:lpstr>Retraining</vt:lpstr>
      <vt:lpstr>TODO</vt:lpstr>
      <vt:lpstr>PowerPoint Presentation</vt:lpstr>
      <vt:lpstr>Logging</vt:lpstr>
      <vt:lpstr>Github OIDC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719</cp:revision>
  <dcterms:created xsi:type="dcterms:W3CDTF">2025-08-12T08:14:15Z</dcterms:created>
  <dcterms:modified xsi:type="dcterms:W3CDTF">2025-10-18T15:31:55Z</dcterms:modified>
</cp:coreProperties>
</file>