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0" r:id="rId5"/>
    <p:sldId id="268" r:id="rId6"/>
    <p:sldId id="263" r:id="rId7"/>
    <p:sldId id="264" r:id="rId8"/>
    <p:sldId id="271" r:id="rId9"/>
    <p:sldId id="261" r:id="rId10"/>
    <p:sldId id="269" r:id="rId11"/>
    <p:sldId id="265" r:id="rId12"/>
    <p:sldId id="266" r:id="rId13"/>
    <p:sldId id="262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81250"/>
  </p:normalViewPr>
  <p:slideViewPr>
    <p:cSldViewPr snapToGrid="0">
      <p:cViewPr varScale="1">
        <p:scale>
          <a:sx n="98" d="100"/>
          <a:sy n="9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/>
              <a:t>Send </a:t>
            </a:r>
            <a:r>
              <a:rPr lang="en-GB" dirty="0" err="1"/>
              <a:t>hyperparam</a:t>
            </a:r>
            <a:r>
              <a:rPr lang="en-GB" dirty="0"/>
              <a:t> tuning report to Slack</a:t>
            </a: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data, refresh model with same hyperparameters</a:t>
            </a:r>
          </a:p>
          <a:p>
            <a:pPr lvl="1"/>
            <a:r>
              <a:rPr lang="en-GB" dirty="0"/>
              <a:t>Separate script which uses the same hyperparameters from experimentation (</a:t>
            </a:r>
            <a:r>
              <a:rPr lang="en-GB" dirty="0" err="1"/>
              <a:t>Github</a:t>
            </a:r>
            <a:r>
              <a:rPr lang="en-GB" dirty="0"/>
              <a:t> actions), but does the comparison and retraining on AWS (Lambda?) </a:t>
            </a:r>
          </a:p>
          <a:p>
            <a:pPr lvl="1"/>
            <a:r>
              <a:rPr lang="en-GB" dirty="0"/>
              <a:t>? Need to come up with the final model, trained on all data</a:t>
            </a:r>
          </a:p>
          <a:p>
            <a:pPr lvl="2"/>
            <a:r>
              <a:rPr lang="en-GB" dirty="0"/>
              <a:t>Or is it still need a holdout set?</a:t>
            </a:r>
          </a:p>
          <a:p>
            <a:pPr lvl="2"/>
            <a:r>
              <a:rPr lang="en-GB" dirty="0"/>
              <a:t>Train on 1~ T-1 week, test on T-1 week ~T (Is 1 week enough?)</a:t>
            </a:r>
          </a:p>
          <a:p>
            <a:pPr lvl="1"/>
            <a:r>
              <a:rPr lang="en-GB" dirty="0"/>
              <a:t>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53EA7-6F98-A6AC-D6EB-CE7E49900F60}"/>
              </a:ext>
            </a:extLst>
          </p:cNvPr>
          <p:cNvSpPr/>
          <p:nvPr/>
        </p:nvSpPr>
        <p:spPr>
          <a:xfrm>
            <a:off x="4807131" y="495754"/>
            <a:ext cx="3095898" cy="32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Train-Validation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164F5-77DD-0E74-4524-E2D878665865}"/>
              </a:ext>
            </a:extLst>
          </p:cNvPr>
          <p:cNvSpPr/>
          <p:nvPr/>
        </p:nvSpPr>
        <p:spPr>
          <a:xfrm>
            <a:off x="7903029" y="495754"/>
            <a:ext cx="755468" cy="3272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26106-4760-484A-5BC4-61D3D943CE13}"/>
              </a:ext>
            </a:extLst>
          </p:cNvPr>
          <p:cNvSpPr txBox="1"/>
          <p:nvPr/>
        </p:nvSpPr>
        <p:spPr>
          <a:xfrm>
            <a:off x="4441371" y="156755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C3058-374B-9DEC-72C2-D2B55FD41645}"/>
              </a:ext>
            </a:extLst>
          </p:cNvPr>
          <p:cNvSpPr txBox="1"/>
          <p:nvPr/>
        </p:nvSpPr>
        <p:spPr>
          <a:xfrm>
            <a:off x="7602582" y="156755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30534-B302-25B5-A87D-00556C86F7A9}"/>
              </a:ext>
            </a:extLst>
          </p:cNvPr>
          <p:cNvSpPr txBox="1"/>
          <p:nvPr/>
        </p:nvSpPr>
        <p:spPr>
          <a:xfrm>
            <a:off x="8309065" y="156755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93394D-3D58-9A9E-CF02-9AB5EDD6AE4D}"/>
              </a:ext>
            </a:extLst>
          </p:cNvPr>
          <p:cNvCxnSpPr>
            <a:cxnSpLocks/>
          </p:cNvCxnSpPr>
          <p:nvPr/>
        </p:nvCxnSpPr>
        <p:spPr>
          <a:xfrm flipV="1">
            <a:off x="8643261" y="641038"/>
            <a:ext cx="783770" cy="1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273A23-3D0B-8905-94A6-BAD8ED0D9518}"/>
              </a:ext>
            </a:extLst>
          </p:cNvPr>
          <p:cNvSpPr txBox="1"/>
          <p:nvPr/>
        </p:nvSpPr>
        <p:spPr>
          <a:xfrm>
            <a:off x="9427031" y="245093"/>
            <a:ext cx="1989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Compare optimised models</a:t>
            </a:r>
          </a:p>
          <a:p>
            <a:r>
              <a:rPr lang="en-GB" dirty="0"/>
              <a:t>- Compare old (on S3) and retrained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B6E33-820A-59BF-DEAC-595EEFFA0A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355080" y="822960"/>
            <a:ext cx="0" cy="41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A0925F-86EB-7D53-6C64-6B17835C22C6}"/>
              </a:ext>
            </a:extLst>
          </p:cNvPr>
          <p:cNvSpPr txBox="1"/>
          <p:nvPr/>
        </p:nvSpPr>
        <p:spPr>
          <a:xfrm>
            <a:off x="5538648" y="1242063"/>
            <a:ext cx="190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best set of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E99E-2237-9A17-529F-93481248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4FA7-2368-A2E8-916F-DE299619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865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426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hyperparameter tuning &amp; output champion model to S3</a:t>
            </a:r>
            <a:endParaRPr lang="en-GB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4016828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0"/>
            <a:ext cx="1748563" cy="1121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3"/>
            <a:ext cx="1904284" cy="24359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5112273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itHub Actions documentation - GitHub Docs">
            <a:extLst>
              <a:ext uri="{FF2B5EF4-FFF2-40B4-BE49-F238E27FC236}">
                <a16:creationId xmlns:a16="http://schemas.microsoft.com/office/drawing/2014/main" id="{4FA508FA-3372-00E2-106A-9F6A626E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53" y="179471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3CE36-E895-46B6-1EBB-A5AB2F7B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74" y="1679877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6AE17-925A-F54F-9587-8FB0695FB72C}"/>
              </a:ext>
            </a:extLst>
          </p:cNvPr>
          <p:cNvSpPr txBox="1"/>
          <p:nvPr/>
        </p:nvSpPr>
        <p:spPr>
          <a:xfrm>
            <a:off x="7918156" y="3248903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+ the model from S3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4649004" y="283437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when pushing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838200" y="283437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Define parameters on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6811581" y="3220746"/>
            <a:ext cx="2082352" cy="35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5730292" y="3607112"/>
            <a:ext cx="1" cy="845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000777" y="3220745"/>
            <a:ext cx="16482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287020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2500275"/>
            <a:ext cx="0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17275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Telegram channel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1267BB-CEB1-33EC-E34C-69831AAF036D}"/>
              </a:ext>
            </a:extLst>
          </p:cNvPr>
          <p:cNvSpPr/>
          <p:nvPr/>
        </p:nvSpPr>
        <p:spPr>
          <a:xfrm>
            <a:off x="4649003" y="44525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Retrain best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CEB2E-8B88-1168-700F-3A0F2D03D60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6811580" y="4838895"/>
            <a:ext cx="20823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prediction, app deployment, deploying AWS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D8A3-F67B-F152-6859-710A8C8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to 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41D-AF3F-48E8-56D7-177693E7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</a:t>
            </a:r>
          </a:p>
          <a:p>
            <a:pPr lvl="1"/>
            <a:r>
              <a:rPr lang="en-GB" dirty="0"/>
              <a:t>App</a:t>
            </a:r>
          </a:p>
          <a:p>
            <a:pPr lvl="2"/>
            <a:r>
              <a:rPr lang="en-GB" dirty="0"/>
              <a:t>Docker containers</a:t>
            </a:r>
          </a:p>
          <a:p>
            <a:pPr lvl="2"/>
            <a:r>
              <a:rPr lang="en-GB" dirty="0"/>
              <a:t>Code itself</a:t>
            </a:r>
          </a:p>
          <a:p>
            <a:pPr lvl="1"/>
            <a:r>
              <a:rPr lang="en-GB" dirty="0"/>
              <a:t>ML scripts</a:t>
            </a:r>
          </a:p>
          <a:p>
            <a:pPr lvl="1"/>
            <a:r>
              <a:rPr lang="en-GB" dirty="0"/>
              <a:t>Data processing code</a:t>
            </a:r>
          </a:p>
          <a:p>
            <a:pPr lvl="2"/>
            <a:r>
              <a:rPr lang="en-GB" dirty="0"/>
              <a:t>Data</a:t>
            </a:r>
          </a:p>
          <a:p>
            <a:pPr lvl="2"/>
            <a:r>
              <a:rPr lang="en-GB" dirty="0"/>
              <a:t>AWS components</a:t>
            </a:r>
          </a:p>
          <a:p>
            <a:r>
              <a:rPr lang="en-GB" dirty="0"/>
              <a:t>Model</a:t>
            </a:r>
          </a:p>
          <a:p>
            <a:pPr lvl="1"/>
            <a:r>
              <a:rPr lang="en-GB" dirty="0"/>
              <a:t>Can make prediction</a:t>
            </a:r>
          </a:p>
          <a:p>
            <a:pPr lvl="1"/>
            <a:r>
              <a:rPr lang="en-GB" dirty="0"/>
              <a:t>Prediction makes sense</a:t>
            </a:r>
          </a:p>
        </p:txBody>
      </p:sp>
    </p:spTree>
    <p:extLst>
      <p:ext uri="{BB962C8B-B14F-4D97-AF65-F5344CB8AC3E}">
        <p14:creationId xmlns:p14="http://schemas.microsoft.com/office/powerpoint/2010/main" val="26741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strike="sngStrike" dirty="0"/>
              <a:t>Automate both the CV and Final modelling on cloud (AWS Lambda, </a:t>
            </a:r>
            <a:r>
              <a:rPr lang="en-GB" strike="sngStrike" dirty="0" err="1"/>
              <a:t>github</a:t>
            </a:r>
            <a:r>
              <a:rPr lang="en-GB" strike="sngStrike" dirty="0"/>
              <a:t> actions, whatever). Importantly, give scores + </a:t>
            </a:r>
            <a:r>
              <a:rPr lang="en-GB" strike="sngStrike" dirty="0" err="1"/>
              <a:t>iTry</a:t>
            </a:r>
            <a:r>
              <a:rPr lang="en-GB" strike="sngStrike" dirty="0"/>
              <a:t> to merge with </a:t>
            </a:r>
            <a:r>
              <a:rPr lang="en-GB" strike="sngStrike" dirty="0" err="1"/>
              <a:t>MLFlow</a:t>
            </a:r>
            <a:r>
              <a:rPr lang="en-GB" strike="sngStrike" dirty="0"/>
              <a:t> if can, otherwise just do reporting separately. Important charts. </a:t>
            </a:r>
            <a:r>
              <a:rPr lang="en-GB" strike="sngStrike" dirty="0" err="1"/>
              <a:t>Rmb</a:t>
            </a:r>
            <a:r>
              <a:rPr lang="en-GB" strike="sngStrike" dirty="0"/>
              <a:t> to ensure S3 storing model has version tracking on</a:t>
            </a:r>
          </a:p>
          <a:p>
            <a:r>
              <a:rPr lang="en-GB" strike="sngStrike" dirty="0"/>
              <a:t>Ensure </a:t>
            </a:r>
            <a:r>
              <a:rPr lang="en-GB" strike="sngStrike" dirty="0" err="1"/>
              <a:t>FastAPI</a:t>
            </a:r>
            <a:r>
              <a:rPr lang="en-GB" strike="sngStrike" dirty="0"/>
              <a:t> app can read best model from S3: </a:t>
            </a:r>
          </a:p>
          <a:p>
            <a:pPr lvl="1"/>
            <a:r>
              <a:rPr lang="en-GB" strike="sngStrike" dirty="0">
                <a:sym typeface="Wingdings" pitchFamily="2" charset="2"/>
              </a:rPr>
              <a:t>https://</a:t>
            </a:r>
            <a:r>
              <a:rPr lang="en-GB" strike="sngStrike" dirty="0" err="1">
                <a:sym typeface="Wingdings" pitchFamily="2" charset="2"/>
              </a:rPr>
              <a:t>devopscube.com</a:t>
            </a:r>
            <a:r>
              <a:rPr lang="en-GB" strike="sngStrike" dirty="0">
                <a:sym typeface="Wingdings" pitchFamily="2" charset="2"/>
              </a:rPr>
              <a:t>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-actions-</a:t>
            </a:r>
            <a:r>
              <a:rPr lang="en-GB" strike="sngStrike" dirty="0" err="1">
                <a:sym typeface="Wingdings" pitchFamily="2" charset="2"/>
              </a:rPr>
              <a:t>oidc</a:t>
            </a:r>
            <a:r>
              <a:rPr lang="en-GB" strike="sngStrike" dirty="0">
                <a:sym typeface="Wingdings" pitchFamily="2" charset="2"/>
              </a:rPr>
              <a:t>-</a:t>
            </a:r>
            <a:r>
              <a:rPr lang="en-GB" strike="sngStrike" dirty="0" err="1">
                <a:sym typeface="Wingdings" pitchFamily="2" charset="2"/>
              </a:rPr>
              <a:t>aws</a:t>
            </a:r>
            <a:r>
              <a:rPr lang="en-GB" strike="sngStrike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dirty="0"/>
              <a:t>Retraining champion model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Download new data filtered by date, process and then append to existing feature store</a:t>
            </a:r>
            <a:endParaRPr lang="en-GB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56147</TotalTime>
  <Words>1161</Words>
  <Application>Microsoft Macintosh PowerPoint</Application>
  <PresentationFormat>Widescreen</PresentationFormat>
  <Paragraphs>137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Architecture for training on cloud</vt:lpstr>
      <vt:lpstr>CI</vt:lpstr>
      <vt:lpstr>Unit testing</vt:lpstr>
      <vt:lpstr>Testing to do</vt:lpstr>
      <vt:lpstr>TODO</vt:lpstr>
      <vt:lpstr>TODO - Extras</vt:lpstr>
      <vt:lpstr>CT</vt:lpstr>
      <vt:lpstr>CT (Extras)</vt:lpstr>
      <vt:lpstr>PowerPoint Presentation</vt:lpstr>
      <vt:lpstr>Logging</vt:lpstr>
      <vt:lpstr>Github OIDC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574</cp:revision>
  <dcterms:created xsi:type="dcterms:W3CDTF">2025-08-12T08:14:15Z</dcterms:created>
  <dcterms:modified xsi:type="dcterms:W3CDTF">2025-09-26T05:16:06Z</dcterms:modified>
</cp:coreProperties>
</file>