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35909" y="212026"/>
            <a:ext cx="190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changes to code are pushed to </a:t>
            </a:r>
            <a:r>
              <a:rPr lang="en-GB" dirty="0" err="1"/>
              <a:t>Github</a:t>
            </a:r>
            <a:endParaRPr lang="en-GB" dirty="0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  <a:p>
            <a:r>
              <a:rPr lang="en-GB" b="1" dirty="0"/>
              <a:t>Questions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How to implement it for modelling? To store data on AWS, then pull from there? Maybe leave this to the retraining phase</a:t>
            </a:r>
          </a:p>
          <a:p>
            <a:pPr lvl="1"/>
            <a:r>
              <a:rPr lang="en-GB" dirty="0"/>
              <a:t>To implement </a:t>
            </a:r>
            <a:r>
              <a:rPr lang="en-GB" dirty="0" err="1"/>
              <a:t>IaC</a:t>
            </a:r>
            <a:r>
              <a:rPr lang="en-GB" dirty="0"/>
              <a:t> for DTAP of AWS e.g. </a:t>
            </a:r>
            <a:r>
              <a:rPr lang="en-GB" dirty="0" err="1"/>
              <a:t>Terrraform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  <a:p>
            <a:r>
              <a:rPr lang="en-GB" dirty="0"/>
              <a:t>Questions: </a:t>
            </a:r>
          </a:p>
          <a:p>
            <a:pPr lvl="1"/>
            <a:r>
              <a:rPr lang="en-GB" dirty="0"/>
              <a:t>how robust must unit testing be? </a:t>
            </a:r>
          </a:p>
          <a:p>
            <a:pPr lvl="1"/>
            <a:r>
              <a:rPr lang="en-GB" dirty="0"/>
              <a:t>Is the model training part really necessary since it’s so flexible?</a:t>
            </a:r>
          </a:p>
          <a:p>
            <a:pPr lvl="1"/>
            <a:r>
              <a:rPr lang="en-GB" dirty="0"/>
              <a:t>Does </a:t>
            </a:r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pPr lvl="1"/>
            <a:r>
              <a:rPr lang="en-GB" dirty="0"/>
              <a:t>Select only the metrics of interest. Modelling happens on local, only tracking goes to cloud</a:t>
            </a:r>
            <a:endParaRPr lang="en-GB" b="1" dirty="0"/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</a:t>
            </a:r>
            <a:r>
              <a:rPr lang="en-GB" b="1"/>
              <a:t>new trends in data</a:t>
            </a:r>
            <a:endParaRPr lang="en-GB" b="1" dirty="0"/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32183</TotalTime>
  <Words>904</Words>
  <Application>Microsoft Macintosh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Unit testing</vt:lpstr>
      <vt:lpstr>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309</cp:revision>
  <dcterms:created xsi:type="dcterms:W3CDTF">2025-08-12T08:14:15Z</dcterms:created>
  <dcterms:modified xsi:type="dcterms:W3CDTF">2025-09-06T13:30:42Z</dcterms:modified>
</cp:coreProperties>
</file>