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5" r:id="rId9"/>
    <p:sldId id="263" r:id="rId10"/>
    <p:sldId id="273" r:id="rId11"/>
    <p:sldId id="269" r:id="rId12"/>
    <p:sldId id="262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8"/>
    <p:restoredTop sz="81250"/>
  </p:normalViewPr>
  <p:slideViewPr>
    <p:cSldViewPr snapToGrid="0">
      <p:cViewPr varScale="1">
        <p:scale>
          <a:sx n="98" d="100"/>
          <a:sy n="9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7225938" cy="13187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validation: Check for data drift on processed data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Numeric columns: Population Stability Index (PSI)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Categorical columns: Just check for new 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584908" y="3565657"/>
            <a:ext cx="2554263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321" y="1882995"/>
            <a:ext cx="791374" cy="8723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47E37-B6ED-793A-7443-582BD290CF86}"/>
              </a:ext>
            </a:extLst>
          </p:cNvPr>
          <p:cNvCxnSpPr>
            <a:cxnSpLocks/>
          </p:cNvCxnSpPr>
          <p:nvPr/>
        </p:nvCxnSpPr>
        <p:spPr>
          <a:xfrm flipV="1">
            <a:off x="3190679" y="3742192"/>
            <a:ext cx="0" cy="72594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EB2018B8-C075-A9AB-C083-6CBC1F786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9084" y="2093056"/>
            <a:ext cx="463188" cy="4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80"/>
            <a:ext cx="10515600" cy="536262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1 day: 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</a:p>
          <a:p>
            <a:pPr lvl="1"/>
            <a:r>
              <a:rPr lang="en-GB" dirty="0"/>
              <a:t>Check for concept drift – Continuous monitoring: https://</a:t>
            </a:r>
            <a:r>
              <a:rPr lang="en-GB" dirty="0" err="1"/>
              <a:t>www.evidentlyai.com</a:t>
            </a:r>
            <a:r>
              <a:rPr lang="en-GB" dirty="0"/>
              <a:t>/ml-in-production/concept-drift</a:t>
            </a:r>
          </a:p>
          <a:p>
            <a:pPr lvl="1"/>
            <a:r>
              <a:rPr lang="en-GB" dirty="0"/>
              <a:t>Compile concepts for model monitoring: https://</a:t>
            </a:r>
            <a:r>
              <a:rPr lang="en-GB" dirty="0" err="1"/>
              <a:t>www.reddit.com</a:t>
            </a:r>
            <a:r>
              <a:rPr lang="en-GB" dirty="0"/>
              <a:t>/r/</a:t>
            </a:r>
            <a:r>
              <a:rPr lang="en-GB" dirty="0" err="1"/>
              <a:t>mlops</a:t>
            </a:r>
            <a:r>
              <a:rPr lang="en-GB" dirty="0"/>
              <a:t>/comments/15z3bfo/</a:t>
            </a:r>
            <a:r>
              <a:rPr lang="en-GB" dirty="0" err="1"/>
              <a:t>model_performance_in_production</a:t>
            </a:r>
            <a:r>
              <a:rPr lang="en-GB" dirty="0"/>
              <a:t>/</a:t>
            </a:r>
          </a:p>
          <a:p>
            <a:r>
              <a:rPr lang="en-GB" dirty="0"/>
              <a:t>[D] 2 days: Complete testing + How to test and deploy </a:t>
            </a:r>
            <a:r>
              <a:rPr lang="en-GB" dirty="0" err="1"/>
              <a:t>streamlit</a:t>
            </a:r>
            <a:r>
              <a:rPr lang="en-GB" dirty="0"/>
              <a:t> + </a:t>
            </a:r>
            <a:r>
              <a:rPr lang="en-GB" dirty="0" err="1"/>
              <a:t>fastAPI</a:t>
            </a:r>
            <a:r>
              <a:rPr lang="en-GB" dirty="0"/>
              <a:t> more robustly</a:t>
            </a:r>
          </a:p>
          <a:p>
            <a:pPr lvl="1"/>
            <a:r>
              <a:rPr lang="en-GB" dirty="0"/>
              <a:t>There is no way to perform interaction test of </a:t>
            </a:r>
            <a:r>
              <a:rPr lang="en-GB" dirty="0" err="1"/>
              <a:t>dockerised</a:t>
            </a:r>
            <a:r>
              <a:rPr lang="en-GB" dirty="0"/>
              <a:t> </a:t>
            </a:r>
            <a:r>
              <a:rPr lang="en-GB" dirty="0" err="1"/>
              <a:t>streamlit</a:t>
            </a:r>
            <a:r>
              <a:rPr lang="en-GB" dirty="0"/>
              <a:t> + </a:t>
            </a:r>
            <a:r>
              <a:rPr lang="en-GB" dirty="0" err="1"/>
              <a:t>fastAPI</a:t>
            </a:r>
            <a:r>
              <a:rPr lang="en-GB" dirty="0"/>
              <a:t> at the moment, have to do it manually.</a:t>
            </a:r>
          </a:p>
          <a:p>
            <a:r>
              <a:rPr lang="en-GB"/>
              <a:t>[D] Fix </a:t>
            </a:r>
            <a:r>
              <a:rPr lang="en-GB" dirty="0"/>
              <a:t>communication of docker containers on AWS ECS</a:t>
            </a:r>
          </a:p>
          <a:p>
            <a:r>
              <a:rPr lang="en-GB" dirty="0"/>
              <a:t>How to link data validation lambda to retraining lambda?</a:t>
            </a:r>
          </a:p>
          <a:p>
            <a:r>
              <a:rPr lang="en-GB" dirty="0"/>
              <a:t>2 days: Change hyperparameter tuning to include</a:t>
            </a:r>
          </a:p>
          <a:p>
            <a:pPr lvl="1"/>
            <a:r>
              <a:rPr lang="en-GB" dirty="0" err="1"/>
              <a:t>Config.py</a:t>
            </a:r>
            <a:r>
              <a:rPr lang="en-GB" dirty="0"/>
              <a:t> to define parameters for different models</a:t>
            </a:r>
          </a:p>
          <a:p>
            <a:pPr lvl="1"/>
            <a:r>
              <a:rPr lang="en-GB" dirty="0"/>
              <a:t>Hyperparameter tuning script to load </a:t>
            </a:r>
            <a:r>
              <a:rPr lang="en-GB" dirty="0" err="1"/>
              <a:t>config.py</a:t>
            </a:r>
            <a:r>
              <a:rPr lang="en-GB" dirty="0"/>
              <a:t> and test all models at once</a:t>
            </a:r>
          </a:p>
          <a:p>
            <a:pPr lvl="2"/>
            <a:r>
              <a:rPr lang="en-GB" dirty="0" err="1"/>
              <a:t>Hyperparam</a:t>
            </a:r>
            <a:r>
              <a:rPr lang="en-GB" dirty="0"/>
              <a:t> mode: to output </a:t>
            </a:r>
            <a:r>
              <a:rPr lang="en-GB" dirty="0" err="1"/>
              <a:t>json</a:t>
            </a:r>
            <a:r>
              <a:rPr lang="en-GB" dirty="0"/>
              <a:t> file of best </a:t>
            </a:r>
            <a:r>
              <a:rPr lang="en-GB" dirty="0" err="1"/>
              <a:t>hyperparams</a:t>
            </a:r>
            <a:r>
              <a:rPr lang="en-GB" dirty="0"/>
              <a:t> and model</a:t>
            </a:r>
          </a:p>
          <a:p>
            <a:pPr lvl="2"/>
            <a:r>
              <a:rPr lang="en-GB" dirty="0"/>
              <a:t>Output final mode: </a:t>
            </a:r>
            <a:r>
              <a:rPr lang="en-GB" dirty="0" err="1"/>
              <a:t>Github</a:t>
            </a:r>
            <a:r>
              <a:rPr lang="en-GB" dirty="0"/>
              <a:t> actions workflow to change argument of script to output best model, using cli. To seek approval on </a:t>
            </a:r>
            <a:r>
              <a:rPr lang="en-GB" dirty="0" err="1"/>
              <a:t>Github</a:t>
            </a:r>
            <a:r>
              <a:rPr lang="en-GB" dirty="0"/>
              <a:t> before uploading best model to S3</a:t>
            </a:r>
          </a:p>
          <a:p>
            <a:r>
              <a:rPr lang="en-GB" dirty="0"/>
              <a:t>1 day: CT: Think a bit more about the business point of view, metrics to use, wrt importance of AB testing and also pros and cons of retraining often</a:t>
            </a:r>
          </a:p>
          <a:p>
            <a:r>
              <a:rPr lang="en-GB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param tuning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14204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Param tuning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376019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14204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2528412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2914778"/>
            <a:ext cx="1" cy="84541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2528411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17787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with CML to create MD file for results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376019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146561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itHub Actions documentation - GitHub Docs">
            <a:extLst>
              <a:ext uri="{FF2B5EF4-FFF2-40B4-BE49-F238E27FC236}">
                <a16:creationId xmlns:a16="http://schemas.microsoft.com/office/drawing/2014/main" id="{52756345-5F88-52E5-6E09-89029EA2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66" y="1414080"/>
            <a:ext cx="566452" cy="5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6D168-9540-ED86-3253-5A5D06AA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9" y="3024206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FA0BD-007B-840B-8F19-3A55DB02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16" y="4928980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A7CF6D-F8B6-67A1-9B8E-ED7BDCE81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983" y="4912294"/>
            <a:ext cx="638403" cy="703706"/>
          </a:xfrm>
          <a:prstGeom prst="rect">
            <a:avLst/>
          </a:prstGeom>
        </p:spPr>
      </p:pic>
      <p:pic>
        <p:nvPicPr>
          <p:cNvPr id="1026" name="Picture 2" descr="M19 - Continuous Machine Learning - DTU-MLOps">
            <a:extLst>
              <a:ext uri="{FF2B5EF4-FFF2-40B4-BE49-F238E27FC236}">
                <a16:creationId xmlns:a16="http://schemas.microsoft.com/office/drawing/2014/main" id="{2DF90B7D-1CC0-39EF-CA3F-C1CC9629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19" y="1414080"/>
            <a:ext cx="725003" cy="7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strike="sngStrike" dirty="0"/>
              <a:t>[D] Data processing code</a:t>
            </a:r>
          </a:p>
          <a:p>
            <a:pPr lvl="2"/>
            <a:r>
              <a:rPr lang="en-GB" strike="sngStrike" dirty="0"/>
              <a:t>[D] Data validity e.g. new values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 + their interaction – Integrated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[Skip] ML scripts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Nothing to test. All functions used are from some other package, or components of the script are so basic they don’t need to be unit tested. 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General principle is that if script is reused and deployed, it should be tested. Furthermore, unit testing is even more required if it is a core component in a pipeline of automation. Hyperparameter tuning script sits on top of that pipeline, so it’s fine to skip</a:t>
            </a:r>
          </a:p>
          <a:p>
            <a:r>
              <a:rPr lang="en-GB" dirty="0"/>
              <a:t>[Skip] Model</a:t>
            </a:r>
          </a:p>
          <a:p>
            <a:pPr lvl="1"/>
            <a:r>
              <a:rPr lang="en-GB" dirty="0"/>
              <a:t>Prediction makes sense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Doesn’t seem to be done often, based on google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84831</TotalTime>
  <Words>1411</Words>
  <Application>Microsoft Macintosh PowerPoint</Application>
  <PresentationFormat>Widescreen</PresentationFormat>
  <Paragraphs>148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param tuning on cloud</vt:lpstr>
      <vt:lpstr>TODO</vt:lpstr>
      <vt:lpstr>Testing to do</vt:lpstr>
      <vt:lpstr>CT</vt:lpstr>
      <vt:lpstr>CI</vt:lpstr>
      <vt:lpstr>Retraining</vt:lpstr>
      <vt:lpstr>TODO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720</cp:revision>
  <dcterms:created xsi:type="dcterms:W3CDTF">2025-08-12T08:14:15Z</dcterms:created>
  <dcterms:modified xsi:type="dcterms:W3CDTF">2025-10-20T07:50:50Z</dcterms:modified>
</cp:coreProperties>
</file>