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1197"/>
  </p:normalViewPr>
  <p:slideViewPr>
    <p:cSldViewPr snapToGrid="0">
      <p:cViewPr>
        <p:scale>
          <a:sx n="101" d="100"/>
          <a:sy n="10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  <a:p>
            <a:r>
              <a:rPr lang="en-GB" dirty="0"/>
              <a:t>- For AWS Lambda, good because you pay for use only. Whenever the calculation of the prediction is needed. SO basically you just pay for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9394" y="3250525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6283BB4D-7D72-6678-308C-E97C7F8911E0}"/>
              </a:ext>
            </a:extLst>
          </p:cNvPr>
          <p:cNvSpPr/>
          <p:nvPr/>
        </p:nvSpPr>
        <p:spPr>
          <a:xfrm>
            <a:off x="8456581" y="215132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33484" y="3250525"/>
            <a:ext cx="1429538" cy="1265344"/>
            <a:chOff x="8502718" y="3250525"/>
            <a:chExt cx="1429538" cy="126534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2718" y="36328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502718" y="36328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1F5D9-B874-AB75-D877-19CC707FA59C}"/>
                </a:ext>
              </a:extLst>
            </p:cNvPr>
            <p:cNvSpPr txBox="1"/>
            <p:nvPr/>
          </p:nvSpPr>
          <p:spPr>
            <a:xfrm>
              <a:off x="8553141" y="3250525"/>
              <a:ext cx="13072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Dockerised</a:t>
              </a:r>
              <a:endParaRPr lang="en-GB" dirty="0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1172" y="5617544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081202" y="456066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7" name="Up-down Arrow 36">
            <a:extLst>
              <a:ext uri="{FF2B5EF4-FFF2-40B4-BE49-F238E27FC236}">
                <a16:creationId xmlns:a16="http://schemas.microsoft.com/office/drawing/2014/main" id="{69585A85-A914-90EA-467D-D0670E7F1E49}"/>
              </a:ext>
            </a:extLst>
          </p:cNvPr>
          <p:cNvSpPr/>
          <p:nvPr/>
        </p:nvSpPr>
        <p:spPr>
          <a:xfrm rot="16200000">
            <a:off x="6849365" y="1001099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420153" y="774725"/>
            <a:ext cx="1307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when needed</a:t>
            </a:r>
          </a:p>
        </p:txBody>
      </p:sp>
      <p:sp>
        <p:nvSpPr>
          <p:cNvPr id="46" name="Up-down Arrow 45">
            <a:extLst>
              <a:ext uri="{FF2B5EF4-FFF2-40B4-BE49-F238E27FC236}">
                <a16:creationId xmlns:a16="http://schemas.microsoft.com/office/drawing/2014/main" id="{AEA28319-82B6-D966-8ED9-11CE2304E780}"/>
              </a:ext>
            </a:extLst>
          </p:cNvPr>
          <p:cNvSpPr/>
          <p:nvPr/>
        </p:nvSpPr>
        <p:spPr>
          <a:xfrm rot="16200000">
            <a:off x="9900447" y="3489073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88" name="Picture 16" descr="Amazon ECR | AWS Compute">
            <a:extLst>
              <a:ext uri="{FF2B5EF4-FFF2-40B4-BE49-F238E27FC236}">
                <a16:creationId xmlns:a16="http://schemas.microsoft.com/office/drawing/2014/main" id="{B07E2507-F66E-E0B7-B7C8-884D454BA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247" y="2559613"/>
            <a:ext cx="933771" cy="933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21584</TotalTime>
  <Words>439</Words>
  <Application>Microsoft Macintosh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185</cp:revision>
  <dcterms:created xsi:type="dcterms:W3CDTF">2025-08-12T08:14:15Z</dcterms:created>
  <dcterms:modified xsi:type="dcterms:W3CDTF">2025-08-27T07:58:26Z</dcterms:modified>
</cp:coreProperties>
</file>