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00853" y="599228"/>
            <a:ext cx="19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model is updated</a:t>
            </a:r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  <a:p>
            <a:r>
              <a:rPr lang="en-GB" b="1" dirty="0"/>
              <a:t>Questions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How to implement it for modelling? To store data on AWS, then pull from there? Maybe leave this to the retraining phase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  <a:p>
            <a:r>
              <a:rPr lang="en-GB" dirty="0"/>
              <a:t>Questions: how in-depth must it be? Is the model training part really necessary since it’s </a:t>
            </a:r>
            <a:r>
              <a:rPr lang="en-GB"/>
              <a:t>so flexible?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28381</TotalTime>
  <Words>668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Unit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254</cp:revision>
  <dcterms:created xsi:type="dcterms:W3CDTF">2025-08-12T08:14:15Z</dcterms:created>
  <dcterms:modified xsi:type="dcterms:W3CDTF">2025-09-03T03:35:33Z</dcterms:modified>
</cp:coreProperties>
</file>