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68" r:id="rId6"/>
    <p:sldId id="261" r:id="rId7"/>
    <p:sldId id="269" r:id="rId8"/>
    <p:sldId id="265" r:id="rId9"/>
    <p:sldId id="273" r:id="rId10"/>
    <p:sldId id="266" r:id="rId11"/>
    <p:sldId id="263" r:id="rId12"/>
    <p:sldId id="264" r:id="rId13"/>
    <p:sldId id="271" r:id="rId14"/>
    <p:sldId id="262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81" d="100"/>
          <a:sy n="8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</a:t>
            </a:r>
          </a:p>
          <a:p>
            <a:pPr lvl="2"/>
            <a:r>
              <a:rPr lang="en-GB" dirty="0"/>
              <a:t>AWS components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/>
              <a:t>Retraining champion model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</a:t>
            </a:r>
            <a:r>
              <a:rPr lang="en-GB" dirty="0" err="1"/>
              <a:t>valudate</a:t>
            </a:r>
            <a:endParaRPr lang="en-GB" dirty="0"/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838200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3407229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based on train +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5976258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 or rule based testing to see lift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DC9DBC-FDFE-1436-8DF4-326AF43F81F9}"/>
              </a:ext>
            </a:extLst>
          </p:cNvPr>
          <p:cNvSpPr/>
          <p:nvPr/>
        </p:nvSpPr>
        <p:spPr>
          <a:xfrm>
            <a:off x="8545287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Translate to business metrics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2402C2-3655-9B19-6978-DB5E31C84753}"/>
              </a:ext>
            </a:extLst>
          </p:cNvPr>
          <p:cNvSpPr/>
          <p:nvPr/>
        </p:nvSpPr>
        <p:spPr>
          <a:xfrm>
            <a:off x="8545287" y="3792923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?? Route for manual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8545287" y="5167312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to S3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838200" y="415494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TBC: Check data drift/shift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26080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95109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64138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0CA5A-47B5-704F-8833-269A426BD852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926080" y="2922815"/>
            <a:ext cx="481149" cy="173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16722-350B-5ED2-FEDC-61CA93E347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89227" y="3429000"/>
            <a:ext cx="0" cy="36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9954FA-C69E-211A-B02E-93A9307C927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89227" y="4805294"/>
            <a:ext cx="0" cy="36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57446</TotalTime>
  <Words>1162</Words>
  <Application>Microsoft Macintosh PowerPoint</Application>
  <PresentationFormat>Widescreen</PresentationFormat>
  <Paragraphs>144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TODO</vt:lpstr>
      <vt:lpstr>TODO - Extras</vt:lpstr>
      <vt:lpstr>CT</vt:lpstr>
      <vt:lpstr>Retraining</vt:lpstr>
      <vt:lpstr>CT (Extras)</vt:lpstr>
      <vt:lpstr>CI</vt:lpstr>
      <vt:lpstr>Unit testing</vt:lpstr>
      <vt:lpstr>Testing to do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589</cp:revision>
  <dcterms:created xsi:type="dcterms:W3CDTF">2025-08-12T08:14:15Z</dcterms:created>
  <dcterms:modified xsi:type="dcterms:W3CDTF">2025-09-27T02:55:59Z</dcterms:modified>
</cp:coreProperties>
</file>