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0" r:id="rId5"/>
    <p:sldId id="263" r:id="rId6"/>
    <p:sldId id="264" r:id="rId7"/>
    <p:sldId id="261" r:id="rId8"/>
    <p:sldId id="268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81197"/>
  </p:normalViewPr>
  <p:slideViewPr>
    <p:cSldViewPr snapToGrid="0">
      <p:cViewPr varScale="1">
        <p:scale>
          <a:sx n="99" d="100"/>
          <a:sy n="99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Error analysis + Logging</a:t>
            </a:r>
          </a:p>
          <a:p>
            <a:r>
              <a:rPr lang="en-GB" dirty="0" err="1"/>
              <a:t>BentoML</a:t>
            </a:r>
            <a:r>
              <a:rPr lang="en-GB" dirty="0"/>
              <a:t> for batched inference/serving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0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output champion model </a:t>
            </a:r>
            <a:r>
              <a:rPr lang="en-GB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locally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3592744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1"/>
            <a:ext cx="1748563" cy="686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2"/>
            <a:ext cx="1904284" cy="19904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4722207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pic>
        <p:nvPicPr>
          <p:cNvPr id="26" name="Picture 25" descr="A blue and black logo&#10;&#10;Description automatically generated">
            <a:extLst>
              <a:ext uri="{FF2B5EF4-FFF2-40B4-BE49-F238E27FC236}">
                <a16:creationId xmlns:a16="http://schemas.microsoft.com/office/drawing/2014/main" id="{835A849E-3EF8-80CF-4689-BCB4D9A08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1700" y="1987571"/>
            <a:ext cx="1244173" cy="45604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AE028E-7601-552A-F216-4E69207A9AF8}"/>
              </a:ext>
            </a:extLst>
          </p:cNvPr>
          <p:cNvSpPr/>
          <p:nvPr/>
        </p:nvSpPr>
        <p:spPr>
          <a:xfrm>
            <a:off x="447778" y="1551084"/>
            <a:ext cx="990768" cy="99076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24A546-7A4B-2237-A9E8-68500520FCE8}"/>
              </a:ext>
            </a:extLst>
          </p:cNvPr>
          <p:cNvSpPr/>
          <p:nvPr/>
        </p:nvSpPr>
        <p:spPr>
          <a:xfrm>
            <a:off x="3621193" y="1482583"/>
            <a:ext cx="3028399" cy="3028399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Pull </a:t>
            </a:r>
            <a:r>
              <a:rPr lang="en-GB" dirty="0" err="1"/>
              <a:t>ct</a:t>
            </a:r>
            <a:r>
              <a:rPr lang="en-GB" dirty="0"/>
              <a:t> to main. Just work on main from there</a:t>
            </a:r>
          </a:p>
          <a:p>
            <a:r>
              <a:rPr lang="en-GB" dirty="0"/>
              <a:t>Automate both the CV and Final modelling on cloud (AWS Lambda, </a:t>
            </a:r>
            <a:r>
              <a:rPr lang="en-GB" dirty="0" err="1"/>
              <a:t>github</a:t>
            </a:r>
            <a:r>
              <a:rPr lang="en-GB" dirty="0"/>
              <a:t> actions, whatever). Try to merge with </a:t>
            </a:r>
            <a:r>
              <a:rPr lang="en-GB" dirty="0" err="1"/>
              <a:t>MLFlow</a:t>
            </a:r>
            <a:r>
              <a:rPr lang="en-GB" dirty="0"/>
              <a:t> if can, otherwise just do reporting separately. Importantly, give scores + important charts. </a:t>
            </a:r>
            <a:r>
              <a:rPr lang="en-GB" dirty="0" err="1"/>
              <a:t>Rmb</a:t>
            </a:r>
            <a:r>
              <a:rPr lang="en-GB" dirty="0"/>
              <a:t> to ensure S3 storing model has version tracking on</a:t>
            </a:r>
          </a:p>
          <a:p>
            <a:r>
              <a:rPr lang="en-GB" dirty="0">
                <a:sym typeface="Wingdings" pitchFamily="2" charset="2"/>
              </a:rPr>
              <a:t>Automate AWS Lambda updates using AWS CLI/</a:t>
            </a:r>
            <a:r>
              <a:rPr lang="en-GB" dirty="0" err="1">
                <a:sym typeface="Wingdings" pitchFamily="2" charset="2"/>
              </a:rPr>
              <a:t>github</a:t>
            </a:r>
            <a:r>
              <a:rPr lang="en-GB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dirty="0">
                <a:sym typeface="Wingdings" pitchFamily="2" charset="2"/>
              </a:rPr>
              <a:t>Download new data filtered by date, process and then append to existing feature store</a:t>
            </a:r>
            <a:endParaRPr lang="en-GB" dirty="0"/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174F-BDF1-30F5-BBA1-B132990E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[D] Factorise modelling + </a:t>
            </a:r>
            <a:r>
              <a:rPr lang="en-GB" dirty="0" err="1"/>
              <a:t>MLFlow</a:t>
            </a:r>
            <a:r>
              <a:rPr lang="en-GB" dirty="0"/>
              <a:t> code, logging results to cloud (Can be prod or </a:t>
            </a:r>
            <a:r>
              <a:rPr lang="en-GB" dirty="0" err="1"/>
              <a:t>expt</a:t>
            </a:r>
            <a:r>
              <a:rPr lang="en-GB" dirty="0"/>
              <a:t> – Tags to differentiate)</a:t>
            </a:r>
          </a:p>
          <a:p>
            <a:pPr lvl="1"/>
            <a:r>
              <a:rPr lang="en-GB" b="1" dirty="0"/>
              <a:t>Objective: Hyperparameter tuning</a:t>
            </a:r>
          </a:p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</a:t>
            </a:r>
          </a:p>
          <a:p>
            <a:pPr lvl="1"/>
            <a:r>
              <a:rPr lang="en-GB" dirty="0"/>
              <a:t>Separate script which uses the same hyperparameters from experimentation (local), but does the comparison and retraining on AWS (Lambda?) </a:t>
            </a:r>
          </a:p>
          <a:p>
            <a:pPr lvl="1"/>
            <a:r>
              <a:rPr lang="en-GB" dirty="0"/>
              <a:t>? Need to come up with the final model, trained on all data</a:t>
            </a:r>
          </a:p>
          <a:p>
            <a:pPr lvl="2"/>
            <a:r>
              <a:rPr lang="en-GB" dirty="0"/>
              <a:t>Or is it still need a holdout set?</a:t>
            </a:r>
          </a:p>
          <a:p>
            <a:pPr lvl="2"/>
            <a:r>
              <a:rPr lang="en-GB" dirty="0"/>
              <a:t>Train on 1~ T-1 week, test on T-1 week ~T (Is 1 week enough?)</a:t>
            </a:r>
          </a:p>
          <a:p>
            <a:pPr lvl="1"/>
            <a:r>
              <a:rPr lang="en-GB" dirty="0"/>
              <a:t>Need to process data to output the delta for testing </a:t>
            </a:r>
            <a:r>
              <a:rPr lang="en-GB" dirty="0">
                <a:sym typeface="Wingdings" pitchFamily="2" charset="2"/>
              </a:rPr>
              <a:t> Correspond to frequency of pulling data, which corresponds to how often the data is updated</a:t>
            </a:r>
          </a:p>
          <a:p>
            <a:pPr lvl="1"/>
            <a:r>
              <a:rPr lang="en-GB" dirty="0"/>
              <a:t>Can 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  <a:p>
            <a:r>
              <a:rPr lang="en-GB" dirty="0"/>
              <a:t>Find a way to push to production automatically, while involving </a:t>
            </a:r>
            <a:r>
              <a:rPr lang="en-GB" dirty="0" err="1"/>
              <a:t>MLFlow</a:t>
            </a:r>
            <a:r>
              <a:rPr lang="en-GB" dirty="0"/>
              <a:t> (have to do the tagging/aliasing automatically). Need to push the model to AWS ECS at the moment as well </a:t>
            </a:r>
            <a:r>
              <a:rPr lang="en-GB" dirty="0">
                <a:sym typeface="Wingdings" pitchFamily="2" charset="2"/>
              </a:rPr>
              <a:t> needs more thinking!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39826</TotalTime>
  <Words>1068</Words>
  <Application>Microsoft Macintosh PowerPoint</Application>
  <PresentationFormat>Widescreen</PresentationFormat>
  <Paragraphs>102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CI</vt:lpstr>
      <vt:lpstr>Unit testing</vt:lpstr>
      <vt:lpstr>TODO</vt:lpstr>
      <vt:lpstr>Architecture for training on cloud</vt:lpstr>
      <vt:lpstr>CT</vt:lpstr>
      <vt:lpstr>CT (Extras)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461</cp:revision>
  <dcterms:created xsi:type="dcterms:W3CDTF">2025-08-12T08:14:15Z</dcterms:created>
  <dcterms:modified xsi:type="dcterms:W3CDTF">2025-09-13T03:12:34Z</dcterms:modified>
</cp:coreProperties>
</file>