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75022" y="2532852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72" y="347740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230772" y="2098780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00853" y="599228"/>
            <a:ext cx="190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model is updated</a:t>
            </a:r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5B0ADAE-189F-0720-5860-C8E42B3D47D4}"/>
              </a:ext>
            </a:extLst>
          </p:cNvPr>
          <p:cNvSpPr/>
          <p:nvPr/>
        </p:nvSpPr>
        <p:spPr>
          <a:xfrm rot="19351648">
            <a:off x="9693115" y="2454506"/>
            <a:ext cx="1390507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688589" y="1201570"/>
            <a:ext cx="1904284" cy="2275833"/>
          </a:xfrm>
          <a:prstGeom prst="rect">
            <a:avLst/>
          </a:prstGeom>
          <a:noFill/>
          <a:ln w="38100">
            <a:solidFill>
              <a:srgbClr val="F1A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58858" y="3592738"/>
            <a:ext cx="225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 containers, 1 task/service on ECS. </a:t>
            </a:r>
            <a:r>
              <a:rPr lang="en-GB" dirty="0" err="1"/>
              <a:t>Streamlit</a:t>
            </a:r>
            <a:r>
              <a:rPr lang="en-GB" dirty="0"/>
              <a:t> accesses </a:t>
            </a:r>
            <a:r>
              <a:rPr lang="en-GB" dirty="0" err="1"/>
              <a:t>FastAPI</a:t>
            </a:r>
            <a:r>
              <a:rPr lang="en-GB" dirty="0"/>
              <a:t> via localhost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Qn</a:t>
            </a:r>
            <a:r>
              <a:rPr lang="en-GB" dirty="0"/>
              <a:t>: Acceptable to group like that?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  <a:p>
            <a:r>
              <a:rPr lang="en-GB" b="1" dirty="0"/>
              <a:t>Questions</a:t>
            </a:r>
            <a:r>
              <a:rPr lang="en-GB" dirty="0"/>
              <a:t>: How to implement it for modelling? To store data on AWS, then pull from there? Maybe leave this to the </a:t>
            </a:r>
            <a:r>
              <a:rPr lang="en-GB"/>
              <a:t>retraining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26940</TotalTime>
  <Words>530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CI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236</cp:revision>
  <dcterms:created xsi:type="dcterms:W3CDTF">2025-08-12T08:14:15Z</dcterms:created>
  <dcterms:modified xsi:type="dcterms:W3CDTF">2025-09-02T03:33:52Z</dcterms:modified>
</cp:coreProperties>
</file>