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373" y="-1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5D8BE-ECC0-4CA5-B5AC-9C2120B80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3C0E49-4776-460D-9325-45C3EC23A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E9814-D751-4227-B394-8F839CFE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C6E-12C4-4307-A796-F25756CD58F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B4CCD-8138-4E16-ABA8-283DF609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80508-BC97-48BF-BB46-57E4BB88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6C04-05A9-4BA6-B84D-4A1CDEF35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62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29FE3-3664-46D0-A9B0-AD1C9CA8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C3A927-DA47-4A4B-94FC-BD2A8C419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C5528-E916-4EA7-A75E-F935EACA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C6E-12C4-4307-A796-F25756CD58F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004BB-8130-494E-9B31-3ACB0710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AACBC-7D09-4BD3-9F85-B37FD693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6C04-05A9-4BA6-B84D-4A1CDEF35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99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C12274-5383-4B11-8A16-8B64CF64A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3BF421-2076-44FC-971D-2AEB7663C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22EB9-6FE0-43D4-AC04-59F447B1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C6E-12C4-4307-A796-F25756CD58F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A59CF-596D-4A36-80DC-70EB3EC1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1618B-5B75-4BD4-AE61-C25CA6FB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6C04-05A9-4BA6-B84D-4A1CDEF35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6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72381-EDF6-44B6-AF92-E6AA086B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FA21B-A3FF-4784-97EF-2B94E1DEE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D2D23-EACE-4A03-AC65-AC06BD61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C6E-12C4-4307-A796-F25756CD58F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6185B-818C-4927-8AD2-F4C05597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A8C8E-B7C9-4EB9-8DC9-F1DD410E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6C04-05A9-4BA6-B84D-4A1CDEF35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5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49D25-B070-41FD-9590-A7F7A9D2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D348B-CBED-4869-B362-AAC5BB9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C0587-A7AB-4EA4-BE88-9ACE2874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C6E-12C4-4307-A796-F25756CD58F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9B71B-3369-4354-9862-37615A85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B9775-9AD5-4E6F-9E54-A677A2F9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6C04-05A9-4BA6-B84D-4A1CDEF35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8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6A5E7-B822-4E75-841C-DD384285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D98F33-957D-477B-8CEB-8EA8B11B9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77188-5C1F-42C6-AD47-6B32C5259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E4B3E-0C4A-49BB-B98F-9FB3ECB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C6E-12C4-4307-A796-F25756CD58F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12BC9-251C-4871-89E0-0CA2DDC8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22101-F0FD-43B0-86E7-F658C3E6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6C04-05A9-4BA6-B84D-4A1CDEF35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97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0FBFA-C6C3-4381-8866-A6382451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E461E-B522-4704-ADFA-CE861E4AE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FE8DB-65E2-464A-B73B-BF886FB50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FA3903-B83D-4B0F-AAA1-72BA01A1E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BD0B21-27D3-4706-A95D-FC424F93F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A014DE-1AD8-4AD3-9AD5-3873930A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C6E-12C4-4307-A796-F25756CD58F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655D84-B8D9-4526-9601-D288E48F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53A12A-5505-4093-A159-D2539FC8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6C04-05A9-4BA6-B84D-4A1CDEF35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0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14EF1-9F7E-4C09-B167-FA125E8B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CBF396-69F5-4494-9384-3AA87327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C6E-12C4-4307-A796-F25756CD58F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6C8FA9-E459-4D8C-8889-6B81054E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A25C7-8085-40A9-8B24-9E602D31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6C04-05A9-4BA6-B84D-4A1CDEF35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68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8F96A3-4164-4B98-89EB-60EBF8CD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C6E-12C4-4307-A796-F25756CD58F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1EB0F7-AD79-48FD-A7B7-1E6786A3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9F11E-0A37-403B-829D-7B118F45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6C04-05A9-4BA6-B84D-4A1CDEF35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85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54812-C77E-48D3-A721-729373A3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01C63-3350-46A2-AC7C-983A29353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4F6128-724B-42CD-AD57-E40A63CF6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0B1FF-D173-43CE-B9AF-57DF0A13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C6E-12C4-4307-A796-F25756CD58F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E7310D-93DE-459F-91C1-2B23F628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D6012-25E7-4247-A512-77E24CFE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6C04-05A9-4BA6-B84D-4A1CDEF35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4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86E19-E4DD-4F4A-85ED-DA4DFDBE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9695FD-D0C6-463A-AFC7-DC2551057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E215F2-ECD4-43F3-82CB-409D476D3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382D4D-07EE-4A8C-B616-8A7E0AF1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7C6E-12C4-4307-A796-F25756CD58F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B708D-A930-417A-B482-2D24DEDE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6DE8E8-6F8A-4347-B541-72A50960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A6C04-05A9-4BA6-B84D-4A1CDEF35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91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9C71C2-D9E0-4575-A31D-8A974395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2E8B19-D3D4-4D14-8EBB-74B8746FF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EB88E-E95D-4E88-8EEA-CAFFF16D6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7C6E-12C4-4307-A796-F25756CD58F3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93F38-33FB-4438-A751-1EDC04360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DFB84-5182-4F2D-A061-C06BFDC65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A6C04-05A9-4BA6-B84D-4A1CDEF35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2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682071" y="1910462"/>
            <a:ext cx="5230516" cy="2422374"/>
            <a:chOff x="2417911" y="2311782"/>
            <a:chExt cx="5230516" cy="242237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591F06F-EFE6-4F03-82C7-EBB72F1A0021}"/>
                </a:ext>
              </a:extLst>
            </p:cNvPr>
            <p:cNvSpPr/>
            <p:nvPr/>
          </p:nvSpPr>
          <p:spPr>
            <a:xfrm>
              <a:off x="3469631" y="2468894"/>
              <a:ext cx="9758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Raspberry Pi with camera</a:t>
              </a:r>
              <a:endParaRPr lang="zh-CN" sz="105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441F235-6022-4060-AA4C-15863F57485F}"/>
                </a:ext>
              </a:extLst>
            </p:cNvPr>
            <p:cNvSpPr/>
            <p:nvPr/>
          </p:nvSpPr>
          <p:spPr>
            <a:xfrm>
              <a:off x="5730918" y="3526278"/>
              <a:ext cx="1083705" cy="5060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AWS face recognition API</a:t>
              </a:r>
              <a:endParaRPr lang="zh-CN" sz="105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D018764-C8C1-4CD3-A24B-E8EF2625FDDD}"/>
                </a:ext>
              </a:extLst>
            </p:cNvPr>
            <p:cNvSpPr/>
            <p:nvPr/>
          </p:nvSpPr>
          <p:spPr>
            <a:xfrm>
              <a:off x="5823476" y="2465022"/>
              <a:ext cx="898591" cy="61347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Web Server</a:t>
              </a:r>
              <a:endParaRPr lang="zh-CN" sz="105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EF7DCF6-5AF9-45F4-A2DF-230112ACFE7C}"/>
                </a:ext>
              </a:extLst>
            </p:cNvPr>
            <p:cNvSpPr/>
            <p:nvPr/>
          </p:nvSpPr>
          <p:spPr>
            <a:xfrm>
              <a:off x="5892029" y="4413005"/>
              <a:ext cx="761481" cy="32115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Database 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A1A4A7A-DEA7-4123-87F7-A9219BD80652}"/>
                </a:ext>
              </a:extLst>
            </p:cNvPr>
            <p:cNvSpPr/>
            <p:nvPr/>
          </p:nvSpPr>
          <p:spPr>
            <a:xfrm>
              <a:off x="2417911" y="2617960"/>
              <a:ext cx="641940" cy="3270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visitor</a:t>
              </a:r>
              <a:endParaRPr lang="zh-CN" sz="105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70B8D5D-9527-46E4-B7F6-C5678DAD311B}"/>
                </a:ext>
              </a:extLst>
            </p:cNvPr>
            <p:cNvCxnSpPr>
              <a:cxnSpLocks/>
              <a:stCxn id="10" idx="3"/>
              <a:endCxn id="4" idx="1"/>
            </p:cNvCxnSpPr>
            <p:nvPr/>
          </p:nvCxnSpPr>
          <p:spPr>
            <a:xfrm flipV="1">
              <a:off x="3059851" y="2773694"/>
              <a:ext cx="409780" cy="777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E0BCE2E-2971-4474-AD94-13640D731E1E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6272770" y="4032373"/>
              <a:ext cx="1" cy="38063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5EEA15A-CB92-493B-8248-8787E776D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8771" y="3078494"/>
              <a:ext cx="1" cy="44778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8B0A139-2F2D-494E-A41E-5BC70D2D74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591" y="2944985"/>
              <a:ext cx="1339827" cy="32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0293B660-27FA-4519-BAFC-C3828553A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5715" y="2580640"/>
              <a:ext cx="1335645" cy="110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DF9F00C-6F0D-46AB-A400-5639CB586ECB}"/>
                </a:ext>
              </a:extLst>
            </p:cNvPr>
            <p:cNvSpPr txBox="1"/>
            <p:nvPr/>
          </p:nvSpPr>
          <p:spPr>
            <a:xfrm>
              <a:off x="4709524" y="2311782"/>
              <a:ext cx="8659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 request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7D849282-C09A-4C14-A253-ECBEEA3D310B}"/>
                </a:ext>
              </a:extLst>
            </p:cNvPr>
            <p:cNvSpPr txBox="1"/>
            <p:nvPr/>
          </p:nvSpPr>
          <p:spPr>
            <a:xfrm>
              <a:off x="4712097" y="2951536"/>
              <a:ext cx="9873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 response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7961DDA3-65E5-4153-B9E4-F5D643275773}"/>
                </a:ext>
              </a:extLst>
            </p:cNvPr>
            <p:cNvSpPr txBox="1"/>
            <p:nvPr/>
          </p:nvSpPr>
          <p:spPr>
            <a:xfrm>
              <a:off x="5426146" y="3193807"/>
              <a:ext cx="8659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API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C68CCC8-F2D5-4236-81FA-11B46807D24A}"/>
                </a:ext>
              </a:extLst>
            </p:cNvPr>
            <p:cNvSpPr txBox="1"/>
            <p:nvPr/>
          </p:nvSpPr>
          <p:spPr>
            <a:xfrm>
              <a:off x="5138373" y="4095731"/>
              <a:ext cx="11610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Utilize data in DB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箭头连接符 31">
              <a:extLst>
                <a:ext uri="{FF2B5EF4-FFF2-40B4-BE49-F238E27FC236}">
                  <a16:creationId xmlns:a16="http://schemas.microsoft.com/office/drawing/2014/main" id="{45EEA15A-CB92-493B-8248-8787E776D4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5258" y="3053474"/>
              <a:ext cx="1" cy="49782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74">
              <a:extLst>
                <a:ext uri="{FF2B5EF4-FFF2-40B4-BE49-F238E27FC236}">
                  <a16:creationId xmlns:a16="http://schemas.microsoft.com/office/drawing/2014/main" id="{9C68CCC8-F2D5-4236-81FA-11B46807D24A}"/>
                </a:ext>
              </a:extLst>
            </p:cNvPr>
            <p:cNvSpPr txBox="1"/>
            <p:nvPr/>
          </p:nvSpPr>
          <p:spPr>
            <a:xfrm>
              <a:off x="6487401" y="3165526"/>
              <a:ext cx="11610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 with DB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8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zephyrus</dc:creator>
  <cp:lastModifiedBy>Edward Kenway</cp:lastModifiedBy>
  <cp:revision>7</cp:revision>
  <dcterms:created xsi:type="dcterms:W3CDTF">2020-03-20T20:58:07Z</dcterms:created>
  <dcterms:modified xsi:type="dcterms:W3CDTF">2020-04-30T01:51:59Z</dcterms:modified>
</cp:coreProperties>
</file>