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charts/chart1.xml" ContentType="application/vnd.openxmlformats-officedocument.drawingml.chart+xml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862" spc="-1" strike="noStrike">
                <a:solidFill>
                  <a:srgbClr val="00305e"/>
                </a:solidFill>
                <a:latin typeface="Open Sans"/>
              </a:defRPr>
            </a:pPr>
            <a:r>
              <a:rPr b="0" sz="1862" spc="-1" strike="noStrike">
                <a:solidFill>
                  <a:srgbClr val="00305e"/>
                </a:solidFill>
                <a:latin typeface="Open Sans"/>
              </a:rPr>
              <a:t>Chart Title</a:t>
            </a:r>
          </a:p>
        </c:rich>
      </c:tx>
      <c:overlay val="0"/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rgbClr val="009ee0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rgbClr val="6ab023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rgbClr val="93107e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gapWidth val="219"/>
        <c:overlap val="-27"/>
        <c:axId val="29243395"/>
        <c:axId val="73682110"/>
      </c:barChart>
      <c:catAx>
        <c:axId val="29243395"/>
        <c:scaling>
          <c:orientation val="minMax"/>
        </c:scaling>
        <c:delete val="0"/>
        <c:axPos val="b"/>
        <c:numFmt formatCode="DD/MM/YYYY" sourceLinked="1"/>
        <c:majorTickMark val="none"/>
        <c:minorTickMark val="none"/>
        <c:tickLblPos val="nextTo"/>
        <c:spPr>
          <a:ln w="9360">
            <a:solidFill>
              <a:srgbClr val="c1e0ff"/>
            </a:solidFill>
            <a:round/>
          </a:ln>
        </c:spPr>
        <c:txPr>
          <a:bodyPr/>
          <a:lstStyle/>
          <a:p>
            <a:pPr>
              <a:defRPr b="0" sz="1197" spc="-1" strike="noStrike">
                <a:solidFill>
                  <a:srgbClr val="00305e"/>
                </a:solidFill>
                <a:latin typeface="Open Sans"/>
              </a:defRPr>
            </a:pPr>
          </a:p>
        </c:txPr>
        <c:crossAx val="73682110"/>
        <c:crosses val="autoZero"/>
        <c:auto val="1"/>
        <c:lblAlgn val="ctr"/>
        <c:lblOffset val="100"/>
      </c:catAx>
      <c:valAx>
        <c:axId val="73682110"/>
        <c:scaling>
          <c:orientation val="minMax"/>
        </c:scaling>
        <c:delete val="0"/>
        <c:axPos val="l"/>
        <c:majorGridlines>
          <c:spPr>
            <a:ln w="9360">
              <a:solidFill>
                <a:srgbClr val="c1e0ff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00305e"/>
                </a:solidFill>
                <a:latin typeface="Open Sans"/>
              </a:defRPr>
            </a:pPr>
          </a:p>
        </c:txPr>
        <c:crossAx val="29243395"/>
        <c:crosses val="autoZero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1197" spc="-1" strike="noStrike">
              <a:solidFill>
                <a:srgbClr val="00305e"/>
              </a:solidFill>
              <a:latin typeface="Open Sans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80400" cy="684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62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267600" y="1484280"/>
            <a:ext cx="5187600" cy="20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67600" y="3753720"/>
            <a:ext cx="5187600" cy="20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80400" cy="684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62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267600" y="1484280"/>
            <a:ext cx="2531520" cy="20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8926200" y="1484280"/>
            <a:ext cx="2531520" cy="20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267600" y="3753720"/>
            <a:ext cx="2531520" cy="20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926200" y="3753720"/>
            <a:ext cx="2531520" cy="20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80400" cy="684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62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267600" y="1484280"/>
            <a:ext cx="1670040" cy="20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8021520" y="1484280"/>
            <a:ext cx="1670040" cy="20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9775440" y="1484280"/>
            <a:ext cx="1670040" cy="20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267600" y="3753720"/>
            <a:ext cx="1670040" cy="20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8021520" y="3753720"/>
            <a:ext cx="1670040" cy="20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9775440" y="3753720"/>
            <a:ext cx="1670040" cy="20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80400" cy="684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62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267600" y="1484280"/>
            <a:ext cx="5187600" cy="43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80400" cy="684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62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267600" y="1484280"/>
            <a:ext cx="5187600" cy="434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80400" cy="684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62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267600" y="1484280"/>
            <a:ext cx="2531520" cy="434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926200" y="1484280"/>
            <a:ext cx="2531520" cy="434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80400" cy="684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620" spc="-1" strike="noStrike">
              <a:solidFill>
                <a:srgbClr val="00305e"/>
              </a:solidFill>
              <a:latin typeface="Open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874800" y="345960"/>
            <a:ext cx="10580400" cy="3171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80400" cy="684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62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267600" y="1484280"/>
            <a:ext cx="2531520" cy="20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926200" y="1484280"/>
            <a:ext cx="2531520" cy="434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67600" y="3753720"/>
            <a:ext cx="2531520" cy="20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80400" cy="684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62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267600" y="1484280"/>
            <a:ext cx="5187600" cy="43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80400" cy="684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62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267600" y="1484280"/>
            <a:ext cx="2531520" cy="434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8926200" y="1484280"/>
            <a:ext cx="2531520" cy="20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926200" y="3753720"/>
            <a:ext cx="2531520" cy="20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80400" cy="684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62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267600" y="1484280"/>
            <a:ext cx="2531520" cy="20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926200" y="1484280"/>
            <a:ext cx="2531520" cy="20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67600" y="3753720"/>
            <a:ext cx="5187600" cy="20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80400" cy="684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62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267600" y="1484280"/>
            <a:ext cx="5187600" cy="20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67600" y="3753720"/>
            <a:ext cx="5187600" cy="20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80400" cy="684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62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267600" y="1484280"/>
            <a:ext cx="2531520" cy="20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8926200" y="1484280"/>
            <a:ext cx="2531520" cy="20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267600" y="3753720"/>
            <a:ext cx="2531520" cy="20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8926200" y="3753720"/>
            <a:ext cx="2531520" cy="20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80400" cy="684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62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267600" y="1484280"/>
            <a:ext cx="1670040" cy="20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8021520" y="1484280"/>
            <a:ext cx="1670040" cy="20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9775440" y="1484280"/>
            <a:ext cx="1670040" cy="20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267600" y="3753720"/>
            <a:ext cx="1670040" cy="20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8021520" y="3753720"/>
            <a:ext cx="1670040" cy="20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9775440" y="3753720"/>
            <a:ext cx="1670040" cy="20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80400" cy="684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62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6267600" y="1484280"/>
            <a:ext cx="5187600" cy="43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80400" cy="684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62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267600" y="1484280"/>
            <a:ext cx="5187600" cy="434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80400" cy="684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62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267600" y="1484280"/>
            <a:ext cx="2531520" cy="434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8926200" y="1484280"/>
            <a:ext cx="2531520" cy="434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80400" cy="684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620" spc="-1" strike="noStrike">
              <a:solidFill>
                <a:srgbClr val="00305e"/>
              </a:solidFill>
              <a:latin typeface="Open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80400" cy="684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62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267600" y="1484280"/>
            <a:ext cx="5187600" cy="434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874800" y="345960"/>
            <a:ext cx="10580400" cy="3171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80400" cy="684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62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267600" y="1484280"/>
            <a:ext cx="2531520" cy="20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8926200" y="1484280"/>
            <a:ext cx="2531520" cy="434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67600" y="3753720"/>
            <a:ext cx="2531520" cy="20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80400" cy="684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62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267600" y="1484280"/>
            <a:ext cx="2531520" cy="434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8926200" y="1484280"/>
            <a:ext cx="2531520" cy="20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926200" y="3753720"/>
            <a:ext cx="2531520" cy="20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80400" cy="684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62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267600" y="1484280"/>
            <a:ext cx="2531520" cy="20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8926200" y="1484280"/>
            <a:ext cx="2531520" cy="20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267600" y="3753720"/>
            <a:ext cx="5187600" cy="20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80400" cy="684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62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267600" y="1484280"/>
            <a:ext cx="5187600" cy="20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67600" y="3753720"/>
            <a:ext cx="5187600" cy="20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80400" cy="684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62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267600" y="1484280"/>
            <a:ext cx="2531520" cy="20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8926200" y="1484280"/>
            <a:ext cx="2531520" cy="20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267600" y="3753720"/>
            <a:ext cx="2531520" cy="20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8926200" y="3753720"/>
            <a:ext cx="2531520" cy="20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80400" cy="684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62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267600" y="1484280"/>
            <a:ext cx="1670040" cy="20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8021520" y="1484280"/>
            <a:ext cx="1670040" cy="20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9775440" y="1484280"/>
            <a:ext cx="1670040" cy="20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6267600" y="3753720"/>
            <a:ext cx="1670040" cy="20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body"/>
          </p:nvPr>
        </p:nvSpPr>
        <p:spPr>
          <a:xfrm>
            <a:off x="8021520" y="3753720"/>
            <a:ext cx="1670040" cy="20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body"/>
          </p:nvPr>
        </p:nvSpPr>
        <p:spPr>
          <a:xfrm>
            <a:off x="9775440" y="3753720"/>
            <a:ext cx="1670040" cy="20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80400" cy="684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62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267600" y="1484280"/>
            <a:ext cx="2531520" cy="434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8926200" y="1484280"/>
            <a:ext cx="2531520" cy="434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80400" cy="684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620" spc="-1" strike="noStrike">
              <a:solidFill>
                <a:srgbClr val="00305e"/>
              </a:solidFill>
              <a:latin typeface="Open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874800" y="345960"/>
            <a:ext cx="10580400" cy="3171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80400" cy="684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62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267600" y="1484280"/>
            <a:ext cx="2531520" cy="20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8926200" y="1484280"/>
            <a:ext cx="2531520" cy="434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67600" y="3753720"/>
            <a:ext cx="2531520" cy="20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80400" cy="684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62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267600" y="1484280"/>
            <a:ext cx="2531520" cy="434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8926200" y="1484280"/>
            <a:ext cx="2531520" cy="20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8926200" y="3753720"/>
            <a:ext cx="2531520" cy="20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80400" cy="684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62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267600" y="1484280"/>
            <a:ext cx="2531520" cy="20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8926200" y="1484280"/>
            <a:ext cx="2531520" cy="20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67600" y="3753720"/>
            <a:ext cx="5187600" cy="20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575160" y="6323400"/>
            <a:ext cx="51876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727879"/>
                </a:solidFill>
                <a:latin typeface="Open Sans"/>
              </a:rPr>
              <a:t>Title</a:t>
            </a:r>
            <a:endParaRPr b="0" lang="en-GB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727879"/>
                </a:solidFill>
                <a:latin typeface="Open Sans"/>
                <a:ea typeface="Open Sans"/>
              </a:rPr>
              <a:t>Name LastName</a:t>
            </a:r>
            <a:br/>
            <a:r>
              <a:rPr b="0" lang="en-GB" sz="800" spc="-1" strike="noStrike">
                <a:solidFill>
                  <a:srgbClr val="727879"/>
                </a:solidFill>
                <a:latin typeface="Open Sans"/>
                <a:ea typeface="Open Sans"/>
              </a:rPr>
              <a:t>Dresden, Germany // January 4, 2021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1" name="Line 2"/>
          <p:cNvSpPr/>
          <p:nvPr/>
        </p:nvSpPr>
        <p:spPr>
          <a:xfrm>
            <a:off x="0" y="6122880"/>
            <a:ext cx="12191760" cy="360"/>
          </a:xfrm>
          <a:prstGeom prst="line">
            <a:avLst/>
          </a:prstGeom>
          <a:ln w="12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8966160" y="6189120"/>
            <a:ext cx="70452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br/>
            <a:r>
              <a:rPr b="0" lang="en-GB" sz="800" spc="-1" strike="noStrike">
                <a:solidFill>
                  <a:srgbClr val="727879"/>
                </a:solidFill>
                <a:latin typeface="Open Sans"/>
                <a:ea typeface="Open Sans"/>
              </a:rPr>
              <a:t>Folie </a:t>
            </a:r>
            <a:fld id="{52C18A08-3F12-4E66-911B-523CE064156B}" type="slidenum">
              <a:rPr b="0" lang="en-GB" sz="800" spc="-1" strike="noStrike">
                <a:solidFill>
                  <a:srgbClr val="727879"/>
                </a:solidFill>
                <a:latin typeface="Open Sans"/>
                <a:ea typeface="Open Sans"/>
              </a:rPr>
              <a:t>&lt;number&gt;</a:t>
            </a:fld>
            <a:endParaRPr b="0" lang="en-GB" sz="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GB" sz="800" spc="-1" strike="noStrike">
              <a:latin typeface="Arial"/>
            </a:endParaRPr>
          </a:p>
        </p:txBody>
      </p:sp>
      <p:pic>
        <p:nvPicPr>
          <p:cNvPr id="3" name="Grafik 8" descr=""/>
          <p:cNvPicPr/>
          <p:nvPr/>
        </p:nvPicPr>
        <p:blipFill>
          <a:blip r:embed="rId2"/>
          <a:stretch/>
        </p:blipFill>
        <p:spPr>
          <a:xfrm>
            <a:off x="10973880" y="6336360"/>
            <a:ext cx="770040" cy="350280"/>
          </a:xfrm>
          <a:prstGeom prst="rect">
            <a:avLst/>
          </a:prstGeom>
          <a:ln>
            <a:noFill/>
          </a:ln>
        </p:spPr>
      </p:pic>
      <p:pic>
        <p:nvPicPr>
          <p:cNvPr id="4" name="Grafik 9" descr=""/>
          <p:cNvPicPr/>
          <p:nvPr/>
        </p:nvPicPr>
        <p:blipFill>
          <a:blip r:embed="rId3"/>
          <a:stretch/>
        </p:blipFill>
        <p:spPr>
          <a:xfrm>
            <a:off x="506160" y="6336720"/>
            <a:ext cx="1115280" cy="324000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0" y="1025640"/>
            <a:ext cx="12191760" cy="5832000"/>
          </a:xfrm>
          <a:prstGeom prst="rect">
            <a:avLst/>
          </a:prstGeom>
          <a:gradFill rotWithShape="0">
            <a:gsLst>
              <a:gs pos="14000">
                <a:schemeClr val="tx2"/>
              </a:gs>
              <a:gs pos="100000">
                <a:schemeClr val="accent2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874800" y="2421000"/>
            <a:ext cx="10438560" cy="8283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ffffff"/>
                </a:solidFill>
                <a:latin typeface="Open Sans"/>
              </a:rPr>
              <a:t>Name LastName</a:t>
            </a:r>
            <a:br/>
            <a:r>
              <a:rPr b="0" lang="de-DE" sz="1600" spc="-1" strike="noStrike">
                <a:solidFill>
                  <a:srgbClr val="ffffff"/>
                </a:solidFill>
                <a:latin typeface="Open Sans"/>
              </a:rPr>
              <a:t>Institute of Computer Engineering / Chair of Adaptive Dynamic Systems</a:t>
            </a:r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1025640"/>
            <a:ext cx="12191760" cy="171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7"/>
          <p:cNvSpPr>
            <a:spLocks noGrp="1"/>
          </p:cNvSpPr>
          <p:nvPr>
            <p:ph type="title"/>
          </p:nvPr>
        </p:nvSpPr>
        <p:spPr>
          <a:xfrm>
            <a:off x="874800" y="3392280"/>
            <a:ext cx="10438560" cy="971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ffffff"/>
                </a:solidFill>
                <a:latin typeface="Open Sans"/>
              </a:rPr>
              <a:t>Title</a:t>
            </a:r>
            <a:endParaRPr b="0" lang="de-DE" sz="3200" spc="-1" strike="noStrike">
              <a:solidFill>
                <a:srgbClr val="00305e"/>
              </a:solidFill>
              <a:latin typeface="Open Sans"/>
            </a:endParaRPr>
          </a:p>
        </p:txBody>
      </p:sp>
      <p:pic>
        <p:nvPicPr>
          <p:cNvPr id="9" name="Grafik 8" descr=""/>
          <p:cNvPicPr/>
          <p:nvPr/>
        </p:nvPicPr>
        <p:blipFill>
          <a:blip r:embed="rId4"/>
          <a:stretch/>
        </p:blipFill>
        <p:spPr>
          <a:xfrm>
            <a:off x="10692720" y="328320"/>
            <a:ext cx="1218240" cy="554400"/>
          </a:xfrm>
          <a:prstGeom prst="rect">
            <a:avLst/>
          </a:prstGeom>
          <a:ln>
            <a:noFill/>
          </a:ln>
        </p:spPr>
      </p:pic>
      <p:pic>
        <p:nvPicPr>
          <p:cNvPr id="10" name="Grafik 10" descr=""/>
          <p:cNvPicPr/>
          <p:nvPr/>
        </p:nvPicPr>
        <p:blipFill>
          <a:blip r:embed="rId5"/>
          <a:stretch/>
        </p:blipFill>
        <p:spPr>
          <a:xfrm>
            <a:off x="290160" y="349560"/>
            <a:ext cx="1764360" cy="513000"/>
          </a:xfrm>
          <a:prstGeom prst="rect">
            <a:avLst/>
          </a:prstGeom>
          <a:ln>
            <a:noFill/>
          </a:ln>
        </p:spPr>
      </p:pic>
      <p:pic>
        <p:nvPicPr>
          <p:cNvPr id="11" name="Picture 1" descr=""/>
          <p:cNvPicPr/>
          <p:nvPr/>
        </p:nvPicPr>
        <p:blipFill>
          <a:blip r:embed="rId6"/>
          <a:stretch/>
        </p:blipFill>
        <p:spPr>
          <a:xfrm>
            <a:off x="10222560" y="391320"/>
            <a:ext cx="390240" cy="4284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3575160" y="6323400"/>
            <a:ext cx="51876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727879"/>
                </a:solidFill>
                <a:latin typeface="Open Sans"/>
              </a:rPr>
              <a:t>HW-Actionlib</a:t>
            </a:r>
            <a:endParaRPr b="0" lang="en-GB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727879"/>
                </a:solidFill>
                <a:latin typeface="Open Sans"/>
                <a:ea typeface="Open Sans"/>
              </a:rPr>
              <a:t>Ziyuan Zhang</a:t>
            </a:r>
            <a:br/>
            <a:r>
              <a:rPr b="0" lang="en-GB" sz="800" spc="-1" strike="noStrike">
                <a:solidFill>
                  <a:srgbClr val="727879"/>
                </a:solidFill>
                <a:latin typeface="Open Sans"/>
                <a:ea typeface="Open Sans"/>
              </a:rPr>
              <a:t>Dresden, Germany 2022.6.7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49" name="Line 2"/>
          <p:cNvSpPr/>
          <p:nvPr/>
        </p:nvSpPr>
        <p:spPr>
          <a:xfrm>
            <a:off x="-167760" y="6122880"/>
            <a:ext cx="12191760" cy="360"/>
          </a:xfrm>
          <a:prstGeom prst="line">
            <a:avLst/>
          </a:prstGeom>
          <a:ln w="12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8966160" y="6189120"/>
            <a:ext cx="70452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br/>
            <a:r>
              <a:rPr b="0" lang="en-GB" sz="800" spc="-1" strike="noStrike">
                <a:solidFill>
                  <a:srgbClr val="727879"/>
                </a:solidFill>
                <a:latin typeface="Open Sans"/>
                <a:ea typeface="Open Sans"/>
              </a:rPr>
              <a:t>Folie </a:t>
            </a:r>
            <a:fld id="{CB0DE492-C8FD-4A8F-B196-FEA105CD5646}" type="slidenum">
              <a:rPr b="0" lang="en-GB" sz="800" spc="-1" strike="noStrike">
                <a:solidFill>
                  <a:srgbClr val="727879"/>
                </a:solidFill>
                <a:latin typeface="Open Sans"/>
                <a:ea typeface="Open Sans"/>
              </a:rPr>
              <a:t>&lt;number&gt;</a:t>
            </a:fld>
            <a:endParaRPr b="0" lang="en-GB" sz="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GB" sz="800" spc="-1" strike="noStrike">
              <a:latin typeface="Arial"/>
            </a:endParaRPr>
          </a:p>
        </p:txBody>
      </p:sp>
      <p:pic>
        <p:nvPicPr>
          <p:cNvPr id="51" name="Grafik 8" descr=""/>
          <p:cNvPicPr/>
          <p:nvPr/>
        </p:nvPicPr>
        <p:blipFill>
          <a:blip r:embed="rId2"/>
          <a:stretch/>
        </p:blipFill>
        <p:spPr>
          <a:xfrm>
            <a:off x="10973880" y="6336360"/>
            <a:ext cx="770040" cy="350280"/>
          </a:xfrm>
          <a:prstGeom prst="rect">
            <a:avLst/>
          </a:prstGeom>
          <a:ln>
            <a:noFill/>
          </a:ln>
        </p:spPr>
      </p:pic>
      <p:pic>
        <p:nvPicPr>
          <p:cNvPr id="52" name="Grafik 9" descr=""/>
          <p:cNvPicPr/>
          <p:nvPr/>
        </p:nvPicPr>
        <p:blipFill>
          <a:blip r:embed="rId3"/>
          <a:stretch/>
        </p:blipFill>
        <p:spPr>
          <a:xfrm>
            <a:off x="506160" y="6336720"/>
            <a:ext cx="1115280" cy="324000"/>
          </a:xfrm>
          <a:prstGeom prst="rect">
            <a:avLst/>
          </a:prstGeom>
          <a:ln>
            <a:noFill/>
          </a:ln>
        </p:spPr>
      </p:pic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80400" cy="6840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305e"/>
                </a:solidFill>
                <a:latin typeface="Open Sans"/>
              </a:rPr>
              <a:t>Click to edit Master title style</a:t>
            </a:r>
            <a:endParaRPr b="0" lang="de-DE" sz="240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874800" y="1484280"/>
            <a:ext cx="10580400" cy="43444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de-DE" sz="1600" spc="-1" strike="noStrike">
                <a:solidFill>
                  <a:srgbClr val="00305e"/>
                </a:solidFill>
                <a:latin typeface="Open Sans"/>
              </a:rPr>
              <a:t>Edit Master text styles</a:t>
            </a:r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  <p:pic>
        <p:nvPicPr>
          <p:cNvPr id="55" name="Picture 1" descr=""/>
          <p:cNvPicPr/>
          <p:nvPr/>
        </p:nvPicPr>
        <p:blipFill>
          <a:blip r:embed="rId4"/>
          <a:stretch/>
        </p:blipFill>
        <p:spPr>
          <a:xfrm>
            <a:off x="10512720" y="6283440"/>
            <a:ext cx="390240" cy="4284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575160" y="6323400"/>
            <a:ext cx="51876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727879"/>
                </a:solidFill>
                <a:latin typeface="Open Sans"/>
                <a:ea typeface="Open Sans"/>
              </a:rPr>
              <a:t>HW-Actionlib</a:t>
            </a:r>
            <a:endParaRPr b="0" lang="en-GB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727879"/>
                </a:solidFill>
                <a:latin typeface="Open Sans"/>
                <a:ea typeface="Open Sans"/>
              </a:rPr>
              <a:t>Ziyuan Zhang</a:t>
            </a:r>
            <a:br/>
            <a:r>
              <a:rPr b="0" lang="en-GB" sz="800" spc="-1" strike="noStrike">
                <a:solidFill>
                  <a:srgbClr val="727879"/>
                </a:solidFill>
                <a:latin typeface="Open Sans"/>
                <a:ea typeface="Open Sans"/>
              </a:rPr>
              <a:t>Dresden, Germany 2022.6.7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93" name="Line 2"/>
          <p:cNvSpPr/>
          <p:nvPr/>
        </p:nvSpPr>
        <p:spPr>
          <a:xfrm>
            <a:off x="0" y="6122880"/>
            <a:ext cx="12191760" cy="360"/>
          </a:xfrm>
          <a:prstGeom prst="line">
            <a:avLst/>
          </a:prstGeom>
          <a:ln w="12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3"/>
          <p:cNvSpPr/>
          <p:nvPr/>
        </p:nvSpPr>
        <p:spPr>
          <a:xfrm>
            <a:off x="8966160" y="6189120"/>
            <a:ext cx="70452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br/>
            <a:r>
              <a:rPr b="0" lang="en-GB" sz="800" spc="-1" strike="noStrike">
                <a:solidFill>
                  <a:srgbClr val="727879"/>
                </a:solidFill>
                <a:latin typeface="Open Sans"/>
                <a:ea typeface="Open Sans"/>
              </a:rPr>
              <a:t>Folie </a:t>
            </a:r>
            <a:fld id="{7F2664DC-20F0-4918-A38D-8E19421C7427}" type="slidenum">
              <a:rPr b="0" lang="en-GB" sz="800" spc="-1" strike="noStrike">
                <a:solidFill>
                  <a:srgbClr val="727879"/>
                </a:solidFill>
                <a:latin typeface="Open Sans"/>
                <a:ea typeface="Open Sans"/>
              </a:rPr>
              <a:t>&lt;number&gt;</a:t>
            </a:fld>
            <a:endParaRPr b="0" lang="en-GB" sz="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GB" sz="800" spc="-1" strike="noStrike">
              <a:latin typeface="Arial"/>
            </a:endParaRPr>
          </a:p>
        </p:txBody>
      </p:sp>
      <p:pic>
        <p:nvPicPr>
          <p:cNvPr id="95" name="Grafik 8" descr=""/>
          <p:cNvPicPr/>
          <p:nvPr/>
        </p:nvPicPr>
        <p:blipFill>
          <a:blip r:embed="rId2"/>
          <a:stretch/>
        </p:blipFill>
        <p:spPr>
          <a:xfrm>
            <a:off x="10973880" y="6336360"/>
            <a:ext cx="770040" cy="350280"/>
          </a:xfrm>
          <a:prstGeom prst="rect">
            <a:avLst/>
          </a:prstGeom>
          <a:ln>
            <a:noFill/>
          </a:ln>
        </p:spPr>
      </p:pic>
      <p:pic>
        <p:nvPicPr>
          <p:cNvPr id="96" name="Grafik 9" descr=""/>
          <p:cNvPicPr/>
          <p:nvPr/>
        </p:nvPicPr>
        <p:blipFill>
          <a:blip r:embed="rId3"/>
          <a:stretch/>
        </p:blipFill>
        <p:spPr>
          <a:xfrm>
            <a:off x="506160" y="6336720"/>
            <a:ext cx="1115280" cy="324000"/>
          </a:xfrm>
          <a:prstGeom prst="rect">
            <a:avLst/>
          </a:prstGeom>
          <a:ln>
            <a:noFill/>
          </a:ln>
        </p:spPr>
      </p:pic>
      <p:sp>
        <p:nvSpPr>
          <p:cNvPr id="97" name="PlaceHolder 4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80400" cy="6840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305e"/>
                </a:solidFill>
                <a:latin typeface="Open Sans"/>
              </a:rPr>
              <a:t>Click to edit Master title style</a:t>
            </a:r>
            <a:endParaRPr b="0" lang="de-DE" sz="240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6267600" y="1484280"/>
            <a:ext cx="5187600" cy="43444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620" spc="-1" strike="noStrike">
                <a:solidFill>
                  <a:srgbClr val="00305e"/>
                </a:solidFill>
                <a:latin typeface="Open Sans"/>
              </a:rPr>
              <a:t>Click icon to add picture</a:t>
            </a:r>
            <a:endParaRPr b="0" lang="de-DE" sz="162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 type="body"/>
          </p:nvPr>
        </p:nvSpPr>
        <p:spPr>
          <a:xfrm>
            <a:off x="874800" y="1484280"/>
            <a:ext cx="5195520" cy="43444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de-DE" sz="1600" spc="-1" strike="noStrike">
                <a:solidFill>
                  <a:srgbClr val="00305e"/>
                </a:solidFill>
                <a:latin typeface="Open Sans"/>
              </a:rPr>
              <a:t>Edit Master text styles</a:t>
            </a:r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74800" y="4494600"/>
            <a:ext cx="10438560" cy="1334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endParaRPr b="0" lang="en-GB" sz="3200" spc="-1" strike="noStrike"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874800" y="2421000"/>
            <a:ext cx="10438560" cy="82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874800" y="3392280"/>
            <a:ext cx="10438560" cy="97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1620" spc="-1" strike="noStrike">
              <a:solidFill>
                <a:srgbClr val="00305e"/>
              </a:solidFill>
              <a:latin typeface="Open Sans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874800" y="345960"/>
            <a:ext cx="10580400" cy="6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162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874800" y="1484280"/>
            <a:ext cx="10580400" cy="4344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"/>
          <p:cNvGrpSpPr/>
          <p:nvPr/>
        </p:nvGrpSpPr>
        <p:grpSpPr>
          <a:xfrm>
            <a:off x="7156440" y="1854720"/>
            <a:ext cx="4298760" cy="3454920"/>
            <a:chOff x="7156440" y="1854720"/>
            <a:chExt cx="4298760" cy="3454920"/>
          </a:xfrm>
        </p:grpSpPr>
        <p:sp>
          <p:nvSpPr>
            <p:cNvPr id="142" name="CustomShape 2"/>
            <p:cNvSpPr/>
            <p:nvPr/>
          </p:nvSpPr>
          <p:spPr>
            <a:xfrm>
              <a:off x="7156440" y="5032080"/>
              <a:ext cx="4298760" cy="277560"/>
            </a:xfrm>
            <a:prstGeom prst="rect">
              <a:avLst/>
            </a:prstGeom>
            <a:solidFill>
              <a:srgbClr val="ee7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43" name="CustomShape 3"/>
            <p:cNvSpPr/>
            <p:nvPr/>
          </p:nvSpPr>
          <p:spPr>
            <a:xfrm>
              <a:off x="7156440" y="2251800"/>
              <a:ext cx="4298760" cy="277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44" name="CustomShape 4"/>
            <p:cNvSpPr/>
            <p:nvPr/>
          </p:nvSpPr>
          <p:spPr>
            <a:xfrm>
              <a:off x="7156440" y="2648880"/>
              <a:ext cx="4298760" cy="277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" name="CustomShape 5"/>
            <p:cNvSpPr/>
            <p:nvPr/>
          </p:nvSpPr>
          <p:spPr>
            <a:xfrm>
              <a:off x="7156440" y="3046320"/>
              <a:ext cx="4298760" cy="2775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46" name="CustomShape 6"/>
            <p:cNvSpPr/>
            <p:nvPr/>
          </p:nvSpPr>
          <p:spPr>
            <a:xfrm>
              <a:off x="7156440" y="3443400"/>
              <a:ext cx="4298760" cy="277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</p:sp>
        <p:sp>
          <p:nvSpPr>
            <p:cNvPr id="147" name="CustomShape 7"/>
            <p:cNvSpPr/>
            <p:nvPr/>
          </p:nvSpPr>
          <p:spPr>
            <a:xfrm>
              <a:off x="7156440" y="3840480"/>
              <a:ext cx="4298760" cy="277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148" name="CustomShape 8"/>
            <p:cNvSpPr/>
            <p:nvPr/>
          </p:nvSpPr>
          <p:spPr>
            <a:xfrm>
              <a:off x="7156440" y="4237560"/>
              <a:ext cx="4298760" cy="277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149" name="CustomShape 9"/>
            <p:cNvSpPr/>
            <p:nvPr/>
          </p:nvSpPr>
          <p:spPr>
            <a:xfrm>
              <a:off x="7156440" y="4635000"/>
              <a:ext cx="4298760" cy="277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150" name="CustomShape 10"/>
            <p:cNvSpPr/>
            <p:nvPr/>
          </p:nvSpPr>
          <p:spPr>
            <a:xfrm>
              <a:off x="7156440" y="1854720"/>
              <a:ext cx="4298760" cy="277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151" name="Group 11"/>
          <p:cNvGrpSpPr/>
          <p:nvPr/>
        </p:nvGrpSpPr>
        <p:grpSpPr>
          <a:xfrm>
            <a:off x="6255720" y="1847880"/>
            <a:ext cx="278280" cy="3454920"/>
            <a:chOff x="6255720" y="1847880"/>
            <a:chExt cx="278280" cy="3454920"/>
          </a:xfrm>
        </p:grpSpPr>
        <p:sp>
          <p:nvSpPr>
            <p:cNvPr id="152" name="CustomShape 12"/>
            <p:cNvSpPr/>
            <p:nvPr/>
          </p:nvSpPr>
          <p:spPr>
            <a:xfrm>
              <a:off x="6255720" y="5025240"/>
              <a:ext cx="278280" cy="277560"/>
            </a:xfrm>
            <a:prstGeom prst="rect">
              <a:avLst/>
            </a:prstGeom>
            <a:solidFill>
              <a:srgbClr val="ee7f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53" name="CustomShape 13"/>
            <p:cNvSpPr/>
            <p:nvPr/>
          </p:nvSpPr>
          <p:spPr>
            <a:xfrm>
              <a:off x="6255720" y="2244960"/>
              <a:ext cx="278280" cy="27756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54" name="CustomShape 14"/>
            <p:cNvSpPr/>
            <p:nvPr/>
          </p:nvSpPr>
          <p:spPr>
            <a:xfrm>
              <a:off x="6255720" y="2642040"/>
              <a:ext cx="278280" cy="27756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" name="CustomShape 15"/>
            <p:cNvSpPr/>
            <p:nvPr/>
          </p:nvSpPr>
          <p:spPr>
            <a:xfrm>
              <a:off x="6255720" y="3039480"/>
              <a:ext cx="278280" cy="277560"/>
            </a:xfrm>
            <a:prstGeom prst="rect">
              <a:avLst/>
            </a:prstGeom>
            <a:solidFill>
              <a:schemeClr val="bg2">
                <a:alpha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56" name="CustomShape 16"/>
            <p:cNvSpPr/>
            <p:nvPr/>
          </p:nvSpPr>
          <p:spPr>
            <a:xfrm>
              <a:off x="6255720" y="3436560"/>
              <a:ext cx="278280" cy="27756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</p:sp>
        <p:sp>
          <p:nvSpPr>
            <p:cNvPr id="157" name="CustomShape 17"/>
            <p:cNvSpPr/>
            <p:nvPr/>
          </p:nvSpPr>
          <p:spPr>
            <a:xfrm>
              <a:off x="6255720" y="3833640"/>
              <a:ext cx="278280" cy="277560"/>
            </a:xfrm>
            <a:prstGeom prst="rect">
              <a:avLst/>
            </a:prstGeom>
            <a:solidFill>
              <a:schemeClr val="accent6">
                <a:alpha val="6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158" name="CustomShape 18"/>
            <p:cNvSpPr/>
            <p:nvPr/>
          </p:nvSpPr>
          <p:spPr>
            <a:xfrm>
              <a:off x="6255720" y="4230720"/>
              <a:ext cx="278280" cy="277560"/>
            </a:xfrm>
            <a:prstGeom prst="rect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159" name="CustomShape 19"/>
            <p:cNvSpPr/>
            <p:nvPr/>
          </p:nvSpPr>
          <p:spPr>
            <a:xfrm>
              <a:off x="6255720" y="4628160"/>
              <a:ext cx="278280" cy="277560"/>
            </a:xfrm>
            <a:prstGeom prst="rect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160" name="CustomShape 20"/>
            <p:cNvSpPr/>
            <p:nvPr/>
          </p:nvSpPr>
          <p:spPr>
            <a:xfrm>
              <a:off x="6255720" y="1847880"/>
              <a:ext cx="278280" cy="277560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161" name="Group 21"/>
          <p:cNvGrpSpPr/>
          <p:nvPr/>
        </p:nvGrpSpPr>
        <p:grpSpPr>
          <a:xfrm>
            <a:off x="6694560" y="1847880"/>
            <a:ext cx="278280" cy="3454920"/>
            <a:chOff x="6694560" y="1847880"/>
            <a:chExt cx="278280" cy="3454920"/>
          </a:xfrm>
        </p:grpSpPr>
        <p:sp>
          <p:nvSpPr>
            <p:cNvPr id="162" name="CustomShape 22"/>
            <p:cNvSpPr/>
            <p:nvPr/>
          </p:nvSpPr>
          <p:spPr>
            <a:xfrm>
              <a:off x="6694560" y="5025240"/>
              <a:ext cx="278280" cy="277560"/>
            </a:xfrm>
            <a:prstGeom prst="rect">
              <a:avLst/>
            </a:prstGeom>
            <a:solidFill>
              <a:srgbClr val="ee7f00">
                <a:alpha val="8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63" name="CustomShape 23"/>
            <p:cNvSpPr/>
            <p:nvPr/>
          </p:nvSpPr>
          <p:spPr>
            <a:xfrm>
              <a:off x="6694560" y="2244960"/>
              <a:ext cx="278280" cy="27756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64" name="CustomShape 24"/>
            <p:cNvSpPr/>
            <p:nvPr/>
          </p:nvSpPr>
          <p:spPr>
            <a:xfrm>
              <a:off x="6694560" y="2642040"/>
              <a:ext cx="278280" cy="277560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5" name="CustomShape 25"/>
            <p:cNvSpPr/>
            <p:nvPr/>
          </p:nvSpPr>
          <p:spPr>
            <a:xfrm>
              <a:off x="6694560" y="3039480"/>
              <a:ext cx="278280" cy="277560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66" name="CustomShape 26"/>
            <p:cNvSpPr/>
            <p:nvPr/>
          </p:nvSpPr>
          <p:spPr>
            <a:xfrm>
              <a:off x="6694560" y="3436560"/>
              <a:ext cx="278280" cy="277560"/>
            </a:xfrm>
            <a:prstGeom prst="rect">
              <a:avLst/>
            </a:prstGeom>
            <a:solidFill>
              <a:schemeClr val="accent5">
                <a:alpha val="8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</p:sp>
        <p:sp>
          <p:nvSpPr>
            <p:cNvPr id="167" name="CustomShape 27"/>
            <p:cNvSpPr/>
            <p:nvPr/>
          </p:nvSpPr>
          <p:spPr>
            <a:xfrm>
              <a:off x="6694560" y="3833640"/>
              <a:ext cx="278280" cy="277560"/>
            </a:xfrm>
            <a:prstGeom prst="rect">
              <a:avLst/>
            </a:pr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168" name="CustomShape 28"/>
            <p:cNvSpPr/>
            <p:nvPr/>
          </p:nvSpPr>
          <p:spPr>
            <a:xfrm>
              <a:off x="6694560" y="4230720"/>
              <a:ext cx="278280" cy="277560"/>
            </a:xfrm>
            <a:prstGeom prst="rect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169" name="CustomShape 29"/>
            <p:cNvSpPr/>
            <p:nvPr/>
          </p:nvSpPr>
          <p:spPr>
            <a:xfrm>
              <a:off x="6694560" y="4628160"/>
              <a:ext cx="278280" cy="277560"/>
            </a:xfrm>
            <a:prstGeom prst="rect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170" name="CustomShape 30"/>
            <p:cNvSpPr/>
            <p:nvPr/>
          </p:nvSpPr>
          <p:spPr>
            <a:xfrm>
              <a:off x="6694560" y="1847880"/>
              <a:ext cx="278280" cy="277560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171" name="Group 31"/>
          <p:cNvGrpSpPr/>
          <p:nvPr/>
        </p:nvGrpSpPr>
        <p:grpSpPr>
          <a:xfrm>
            <a:off x="5816880" y="1847880"/>
            <a:ext cx="278280" cy="3454920"/>
            <a:chOff x="5816880" y="1847880"/>
            <a:chExt cx="278280" cy="3454920"/>
          </a:xfrm>
        </p:grpSpPr>
        <p:sp>
          <p:nvSpPr>
            <p:cNvPr id="172" name="CustomShape 32"/>
            <p:cNvSpPr/>
            <p:nvPr/>
          </p:nvSpPr>
          <p:spPr>
            <a:xfrm>
              <a:off x="5816880" y="5025240"/>
              <a:ext cx="278280" cy="277560"/>
            </a:xfrm>
            <a:prstGeom prst="rect">
              <a:avLst/>
            </a:prstGeom>
            <a:solidFill>
              <a:srgbClr val="ee7f00">
                <a:alpha val="4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73" name="CustomShape 33"/>
            <p:cNvSpPr/>
            <p:nvPr/>
          </p:nvSpPr>
          <p:spPr>
            <a:xfrm>
              <a:off x="5816880" y="2244960"/>
              <a:ext cx="278280" cy="277560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74" name="CustomShape 34"/>
            <p:cNvSpPr/>
            <p:nvPr/>
          </p:nvSpPr>
          <p:spPr>
            <a:xfrm>
              <a:off x="5816880" y="2642040"/>
              <a:ext cx="278280" cy="27756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" name="CustomShape 35"/>
            <p:cNvSpPr/>
            <p:nvPr/>
          </p:nvSpPr>
          <p:spPr>
            <a:xfrm>
              <a:off x="5816880" y="3039480"/>
              <a:ext cx="278280" cy="277560"/>
            </a:xfrm>
            <a:prstGeom prst="rect">
              <a:avLst/>
            </a:prstGeom>
            <a:solidFill>
              <a:schemeClr val="bg2">
                <a:alpha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76" name="CustomShape 36"/>
            <p:cNvSpPr/>
            <p:nvPr/>
          </p:nvSpPr>
          <p:spPr>
            <a:xfrm>
              <a:off x="5816880" y="3436560"/>
              <a:ext cx="278280" cy="277560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</p:sp>
        <p:sp>
          <p:nvSpPr>
            <p:cNvPr id="177" name="CustomShape 37"/>
            <p:cNvSpPr/>
            <p:nvPr/>
          </p:nvSpPr>
          <p:spPr>
            <a:xfrm>
              <a:off x="5816880" y="3833640"/>
              <a:ext cx="278280" cy="277560"/>
            </a:xfrm>
            <a:prstGeom prst="rect">
              <a:avLst/>
            </a:prstGeom>
            <a:solidFill>
              <a:schemeClr val="accent6">
                <a:alpha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178" name="CustomShape 38"/>
            <p:cNvSpPr/>
            <p:nvPr/>
          </p:nvSpPr>
          <p:spPr>
            <a:xfrm>
              <a:off x="5816880" y="4230720"/>
              <a:ext cx="278280" cy="277560"/>
            </a:xfrm>
            <a:prstGeom prst="rect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179" name="CustomShape 39"/>
            <p:cNvSpPr/>
            <p:nvPr/>
          </p:nvSpPr>
          <p:spPr>
            <a:xfrm>
              <a:off x="5816880" y="4628160"/>
              <a:ext cx="278280" cy="277560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180" name="CustomShape 40"/>
            <p:cNvSpPr/>
            <p:nvPr/>
          </p:nvSpPr>
          <p:spPr>
            <a:xfrm>
              <a:off x="5816880" y="1847880"/>
              <a:ext cx="278280" cy="27756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181" name="TextShape 41"/>
          <p:cNvSpPr txBox="1"/>
          <p:nvPr/>
        </p:nvSpPr>
        <p:spPr>
          <a:xfrm>
            <a:off x="874800" y="345960"/>
            <a:ext cx="10580400" cy="6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305e"/>
                </a:solidFill>
                <a:latin typeface="Open Sans"/>
              </a:rPr>
              <a:t>Farben</a:t>
            </a:r>
            <a:br/>
            <a:r>
              <a:rPr b="0" lang="de-DE" sz="2400" spc="-1" strike="noStrike">
                <a:solidFill>
                  <a:srgbClr val="00305e"/>
                </a:solidFill>
                <a:latin typeface="Open Sans"/>
              </a:rPr>
              <a:t>Grundfarben und Varianten</a:t>
            </a:r>
            <a:endParaRPr b="0" lang="de-DE" sz="240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182" name="TextShape 42"/>
          <p:cNvSpPr txBox="1"/>
          <p:nvPr/>
        </p:nvSpPr>
        <p:spPr>
          <a:xfrm>
            <a:off x="874800" y="1484280"/>
            <a:ext cx="4300200" cy="4249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de-DE" sz="1600" spc="-1" strike="noStrike">
                <a:solidFill>
                  <a:srgbClr val="00305e"/>
                </a:solidFill>
                <a:latin typeface="Open Sans"/>
              </a:rPr>
              <a:t>Die </a:t>
            </a:r>
            <a:r>
              <a:rPr b="1" lang="de-DE" sz="1600" spc="-1" strike="noStrike">
                <a:solidFill>
                  <a:srgbClr val="00305e"/>
                </a:solidFill>
                <a:latin typeface="Open Sans"/>
              </a:rPr>
              <a:t>Hausfarbe</a:t>
            </a:r>
            <a:r>
              <a:rPr b="0" lang="de-DE" sz="1600" spc="-1" strike="noStrike">
                <a:solidFill>
                  <a:srgbClr val="00305e"/>
                </a:solidFill>
                <a:latin typeface="Open Sans"/>
              </a:rPr>
              <a:t> der TU Dresden ist </a:t>
            </a:r>
            <a:r>
              <a:rPr b="1" lang="de-DE" sz="1600" spc="-1" strike="noStrike">
                <a:solidFill>
                  <a:srgbClr val="00305e"/>
                </a:solidFill>
                <a:latin typeface="Open Sans"/>
              </a:rPr>
              <a:t>Dunkelblau</a:t>
            </a:r>
            <a:r>
              <a:rPr b="0" lang="de-DE" sz="1600" spc="-1" strike="noStrike">
                <a:solidFill>
                  <a:srgbClr val="00305e"/>
                </a:solidFill>
                <a:latin typeface="Open Sans"/>
              </a:rPr>
              <a:t>, Farbton HKS 41.</a:t>
            </a:r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de-DE" sz="1600" spc="-1" strike="noStrike">
                <a:solidFill>
                  <a:srgbClr val="00305e"/>
                </a:solidFill>
                <a:latin typeface="Open Sans"/>
              </a:rPr>
              <a:t>Zudem sind eine Reihe von </a:t>
            </a:r>
            <a:r>
              <a:rPr b="1" lang="de-DE" sz="1600" spc="-1" strike="noStrike">
                <a:solidFill>
                  <a:srgbClr val="00305e"/>
                </a:solidFill>
                <a:latin typeface="Open Sans"/>
              </a:rPr>
              <a:t>Sekundärfarben</a:t>
            </a:r>
            <a:r>
              <a:rPr b="0" lang="de-DE" sz="1600" spc="-1" strike="noStrike">
                <a:solidFill>
                  <a:srgbClr val="00305e"/>
                </a:solidFill>
                <a:latin typeface="Open Sans"/>
              </a:rPr>
              <a:t> definiert.</a:t>
            </a:r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de-DE" sz="1600" spc="-1" strike="noStrike">
                <a:solidFill>
                  <a:srgbClr val="00305e"/>
                </a:solidFill>
                <a:latin typeface="Open Sans"/>
              </a:rPr>
              <a:t>Die Farben können in unterschiedlicher Deckkraft eingesetzt werden. </a:t>
            </a:r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de-DE" sz="1600" spc="-1" strike="noStrike">
                <a:solidFill>
                  <a:srgbClr val="00305e"/>
                </a:solidFill>
                <a:latin typeface="Open Sans"/>
              </a:rPr>
              <a:t>Die Farben sind direkt im </a:t>
            </a:r>
            <a:r>
              <a:rPr b="1" lang="de-DE" sz="1600" spc="-1" strike="noStrike">
                <a:solidFill>
                  <a:srgbClr val="00305e"/>
                </a:solidFill>
                <a:latin typeface="Open Sans"/>
              </a:rPr>
              <a:t>Design „TUD_2018“</a:t>
            </a:r>
            <a:r>
              <a:rPr b="0" lang="de-DE" sz="1600" spc="-1" strike="noStrike">
                <a:solidFill>
                  <a:srgbClr val="00305e"/>
                </a:solidFill>
                <a:latin typeface="Open Sans"/>
              </a:rPr>
              <a:t> in dieser Präsentationsvorlage eingebunden.</a:t>
            </a:r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  <p:sp>
        <p:nvSpPr>
          <p:cNvPr id="183" name="TextShape 43"/>
          <p:cNvSpPr txBox="1"/>
          <p:nvPr/>
        </p:nvSpPr>
        <p:spPr>
          <a:xfrm>
            <a:off x="7156440" y="1484280"/>
            <a:ext cx="4309200" cy="4249440"/>
          </a:xfrm>
          <a:prstGeom prst="rect">
            <a:avLst/>
          </a:prstGeom>
          <a:noFill/>
          <a:ln>
            <a:noFill/>
          </a:ln>
        </p:spPr>
        <p:txBody>
          <a:bodyPr lIns="108000" rIns="0" tIns="0" bIns="0">
            <a:norm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de-DE" sz="1600" spc="-1" strike="noStrike">
                <a:solidFill>
                  <a:srgbClr val="00305e"/>
                </a:solidFill>
                <a:latin typeface="Open Sans"/>
              </a:rPr>
              <a:t>Name</a:t>
            </a:r>
            <a:r>
              <a:rPr b="1" lang="de-DE" sz="1600" spc="-1" strike="noStrike">
                <a:solidFill>
                  <a:srgbClr val="00305e"/>
                </a:solidFill>
                <a:latin typeface="Open Sans"/>
              </a:rPr>
              <a:t>	</a:t>
            </a:r>
            <a:r>
              <a:rPr b="1" lang="de-DE" sz="1600" spc="-1" strike="noStrike">
                <a:solidFill>
                  <a:srgbClr val="00305e"/>
                </a:solidFill>
                <a:latin typeface="Open Sans"/>
              </a:rPr>
              <a:t>rgb</a:t>
            </a:r>
            <a:r>
              <a:rPr b="1" lang="de-DE" sz="1600" spc="-1" strike="noStrike">
                <a:solidFill>
                  <a:srgbClr val="00305e"/>
                </a:solidFill>
                <a:latin typeface="Open Sans"/>
              </a:rPr>
              <a:t>	</a:t>
            </a:r>
            <a:r>
              <a:rPr b="1" lang="de-DE" sz="1600" spc="-1" strike="noStrike">
                <a:solidFill>
                  <a:srgbClr val="00305e"/>
                </a:solidFill>
                <a:latin typeface="Open Sans"/>
              </a:rPr>
              <a:t>	</a:t>
            </a:r>
            <a:r>
              <a:rPr b="1" lang="de-DE" sz="1600" spc="-1" strike="noStrike">
                <a:solidFill>
                  <a:srgbClr val="00305e"/>
                </a:solidFill>
                <a:latin typeface="Open Sans"/>
              </a:rPr>
              <a:t>hex</a:t>
            </a:r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de-DE" sz="1600" spc="-1" strike="noStrike">
                <a:solidFill>
                  <a:srgbClr val="ffffff"/>
                </a:solidFill>
                <a:latin typeface="Open Sans"/>
              </a:rPr>
              <a:t>HKS 41</a:t>
            </a:r>
            <a:r>
              <a:rPr b="1" lang="de-DE" sz="1600" spc="-1" strike="noStrike">
                <a:solidFill>
                  <a:srgbClr val="ffffff"/>
                </a:solidFill>
                <a:latin typeface="Open Sans"/>
              </a:rPr>
              <a:t>	</a:t>
            </a:r>
            <a:r>
              <a:rPr b="1" lang="de-DE" sz="1600" spc="-1" strike="noStrike">
                <a:solidFill>
                  <a:srgbClr val="ffffff"/>
                </a:solidFill>
                <a:latin typeface="Open Sans"/>
              </a:rPr>
              <a:t>0 / 48 / 94</a:t>
            </a:r>
            <a:r>
              <a:rPr b="1" lang="de-DE" sz="1600" spc="-1" strike="noStrike">
                <a:solidFill>
                  <a:srgbClr val="ffffff"/>
                </a:solidFill>
                <a:latin typeface="Open Sans"/>
              </a:rPr>
              <a:t>	</a:t>
            </a:r>
            <a:r>
              <a:rPr b="1" lang="de-DE" sz="1600" spc="-1" strike="noStrike">
                <a:solidFill>
                  <a:srgbClr val="ffffff"/>
                </a:solidFill>
                <a:latin typeface="Open Sans"/>
              </a:rPr>
              <a:t>#00305d</a:t>
            </a:r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de-DE" sz="1600" spc="-1" strike="noStrike">
                <a:solidFill>
                  <a:srgbClr val="ffffff"/>
                </a:solidFill>
                <a:latin typeface="Open Sans"/>
              </a:rPr>
              <a:t>HKS 44</a:t>
            </a:r>
            <a:r>
              <a:rPr b="0" lang="de-DE" sz="1600" spc="-1" strike="noStrike">
                <a:solidFill>
                  <a:srgbClr val="ffffff"/>
                </a:solidFill>
                <a:latin typeface="Open Sans"/>
              </a:rPr>
              <a:t>	</a:t>
            </a:r>
            <a:r>
              <a:rPr b="0" lang="de-DE" sz="1600" spc="-1" strike="noStrike">
                <a:solidFill>
                  <a:srgbClr val="ffffff"/>
                </a:solidFill>
                <a:latin typeface="Open Sans"/>
              </a:rPr>
              <a:t>0 / 106 / 179</a:t>
            </a:r>
            <a:r>
              <a:rPr b="0" lang="de-DE" sz="1600" spc="-1" strike="noStrike">
                <a:solidFill>
                  <a:srgbClr val="ffffff"/>
                </a:solidFill>
                <a:latin typeface="Open Sans"/>
              </a:rPr>
              <a:t>	</a:t>
            </a:r>
            <a:r>
              <a:rPr b="0" lang="de-DE" sz="1600" spc="-1" strike="noStrike">
                <a:solidFill>
                  <a:srgbClr val="ffffff"/>
                </a:solidFill>
                <a:latin typeface="Open Sans"/>
              </a:rPr>
              <a:t>#006ab2</a:t>
            </a:r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de-DE" sz="1600" spc="-1" strike="noStrike">
                <a:solidFill>
                  <a:srgbClr val="ffffff"/>
                </a:solidFill>
                <a:latin typeface="Open Sans"/>
              </a:rPr>
              <a:t>Cyan</a:t>
            </a:r>
            <a:r>
              <a:rPr b="0" lang="de-DE" sz="1600" spc="-1" strike="noStrike">
                <a:solidFill>
                  <a:srgbClr val="ffffff"/>
                </a:solidFill>
                <a:latin typeface="Open Sans"/>
              </a:rPr>
              <a:t>	</a:t>
            </a:r>
            <a:r>
              <a:rPr b="0" lang="de-DE" sz="1600" spc="-1" strike="noStrike">
                <a:solidFill>
                  <a:srgbClr val="ffffff"/>
                </a:solidFill>
                <a:latin typeface="Open Sans"/>
              </a:rPr>
              <a:t>0 / 158 / 224</a:t>
            </a:r>
            <a:r>
              <a:rPr b="0" lang="de-DE" sz="1600" spc="-1" strike="noStrike">
                <a:solidFill>
                  <a:srgbClr val="ffffff"/>
                </a:solidFill>
                <a:latin typeface="Open Sans"/>
              </a:rPr>
              <a:t>	</a:t>
            </a:r>
            <a:r>
              <a:rPr b="0" lang="de-DE" sz="1600" spc="-1" strike="noStrike">
                <a:solidFill>
                  <a:srgbClr val="ffffff"/>
                </a:solidFill>
                <a:latin typeface="Open Sans"/>
              </a:rPr>
              <a:t>#009de0</a:t>
            </a:r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de-DE" sz="1600" spc="-1" strike="noStrike">
                <a:solidFill>
                  <a:srgbClr val="ffffff"/>
                </a:solidFill>
                <a:latin typeface="Open Sans"/>
              </a:rPr>
              <a:t>HKS 92</a:t>
            </a:r>
            <a:r>
              <a:rPr b="0" lang="de-DE" sz="1600" spc="-1" strike="noStrike">
                <a:solidFill>
                  <a:srgbClr val="ffffff"/>
                </a:solidFill>
                <a:latin typeface="Open Sans"/>
              </a:rPr>
              <a:t>	</a:t>
            </a:r>
            <a:r>
              <a:rPr b="0" lang="de-DE" sz="1600" spc="-1" strike="noStrike">
                <a:solidFill>
                  <a:srgbClr val="ffffff"/>
                </a:solidFill>
                <a:latin typeface="Open Sans"/>
              </a:rPr>
              <a:t>114 / 120 / 121</a:t>
            </a:r>
            <a:r>
              <a:rPr b="0" lang="de-DE" sz="1600" spc="-1" strike="noStrike">
                <a:solidFill>
                  <a:srgbClr val="ffffff"/>
                </a:solidFill>
                <a:latin typeface="Open Sans"/>
              </a:rPr>
              <a:t>	</a:t>
            </a:r>
            <a:r>
              <a:rPr b="0" lang="de-DE" sz="1600" spc="-1" strike="noStrike">
                <a:solidFill>
                  <a:srgbClr val="ffffff"/>
                </a:solidFill>
                <a:latin typeface="Open Sans"/>
              </a:rPr>
              <a:t>#717778</a:t>
            </a:r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de-DE" sz="1600" spc="-1" strike="noStrike">
                <a:solidFill>
                  <a:srgbClr val="ffffff"/>
                </a:solidFill>
                <a:latin typeface="Open Sans"/>
              </a:rPr>
              <a:t>HKS 33</a:t>
            </a:r>
            <a:r>
              <a:rPr b="0" lang="de-DE" sz="1600" spc="-1" strike="noStrike">
                <a:solidFill>
                  <a:srgbClr val="ffffff"/>
                </a:solidFill>
                <a:latin typeface="Open Sans"/>
              </a:rPr>
              <a:t>	</a:t>
            </a:r>
            <a:r>
              <a:rPr b="0" lang="de-DE" sz="1600" spc="-1" strike="noStrike">
                <a:solidFill>
                  <a:srgbClr val="ffffff"/>
                </a:solidFill>
                <a:latin typeface="Open Sans"/>
              </a:rPr>
              <a:t>147 / 16 / 126 </a:t>
            </a:r>
            <a:r>
              <a:rPr b="0" lang="de-DE" sz="1600" spc="-1" strike="noStrike">
                <a:solidFill>
                  <a:srgbClr val="ffffff"/>
                </a:solidFill>
                <a:latin typeface="Open Sans"/>
              </a:rPr>
              <a:t>	</a:t>
            </a:r>
            <a:r>
              <a:rPr b="0" lang="de-DE" sz="1600" spc="-1" strike="noStrike">
                <a:solidFill>
                  <a:srgbClr val="ffffff"/>
                </a:solidFill>
                <a:latin typeface="Open Sans"/>
              </a:rPr>
              <a:t>#93107d</a:t>
            </a:r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de-DE" sz="1600" spc="-1" strike="noStrike">
                <a:solidFill>
                  <a:srgbClr val="ffffff"/>
                </a:solidFill>
                <a:latin typeface="Open Sans"/>
              </a:rPr>
              <a:t>HKS 36</a:t>
            </a:r>
            <a:r>
              <a:rPr b="0" lang="de-DE" sz="1600" spc="-1" strike="noStrike">
                <a:solidFill>
                  <a:srgbClr val="ffffff"/>
                </a:solidFill>
                <a:latin typeface="Open Sans"/>
              </a:rPr>
              <a:t>	</a:t>
            </a:r>
            <a:r>
              <a:rPr b="0" lang="de-DE" sz="1600" spc="-1" strike="noStrike">
                <a:solidFill>
                  <a:srgbClr val="ffffff"/>
                </a:solidFill>
                <a:latin typeface="Open Sans"/>
              </a:rPr>
              <a:t>84 / 55 / 138</a:t>
            </a:r>
            <a:r>
              <a:rPr b="0" lang="de-DE" sz="1600" spc="-1" strike="noStrike">
                <a:solidFill>
                  <a:srgbClr val="ffffff"/>
                </a:solidFill>
                <a:latin typeface="Open Sans"/>
              </a:rPr>
              <a:t>	</a:t>
            </a:r>
            <a:r>
              <a:rPr b="0" lang="de-DE" sz="1600" spc="-1" strike="noStrike">
                <a:solidFill>
                  <a:srgbClr val="ffffff"/>
                </a:solidFill>
                <a:latin typeface="Open Sans"/>
              </a:rPr>
              <a:t>#54368a</a:t>
            </a:r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de-DE" sz="1600" spc="-1" strike="noStrike">
                <a:solidFill>
                  <a:srgbClr val="ffffff"/>
                </a:solidFill>
                <a:latin typeface="Open Sans"/>
              </a:rPr>
              <a:t>HKS 65</a:t>
            </a:r>
            <a:r>
              <a:rPr b="0" lang="de-DE" sz="1600" spc="-1" strike="noStrike">
                <a:solidFill>
                  <a:srgbClr val="ffffff"/>
                </a:solidFill>
                <a:latin typeface="Open Sans"/>
              </a:rPr>
              <a:t>	</a:t>
            </a:r>
            <a:r>
              <a:rPr b="0" lang="de-DE" sz="1600" spc="-1" strike="noStrike">
                <a:solidFill>
                  <a:srgbClr val="ffffff"/>
                </a:solidFill>
                <a:latin typeface="Open Sans"/>
              </a:rPr>
              <a:t>106 / 176 / 35</a:t>
            </a:r>
            <a:r>
              <a:rPr b="0" lang="de-DE" sz="1600" spc="-1" strike="noStrike">
                <a:solidFill>
                  <a:srgbClr val="ffffff"/>
                </a:solidFill>
                <a:latin typeface="Open Sans"/>
              </a:rPr>
              <a:t>	</a:t>
            </a:r>
            <a:r>
              <a:rPr b="0" lang="de-DE" sz="1600" spc="-1" strike="noStrike">
                <a:solidFill>
                  <a:srgbClr val="ffffff"/>
                </a:solidFill>
                <a:latin typeface="Open Sans"/>
              </a:rPr>
              <a:t>#69af22</a:t>
            </a:r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de-DE" sz="1600" spc="-1" strike="noStrike">
                <a:solidFill>
                  <a:srgbClr val="ffffff"/>
                </a:solidFill>
                <a:latin typeface="Open Sans"/>
              </a:rPr>
              <a:t>HKS 57</a:t>
            </a:r>
            <a:r>
              <a:rPr b="0" lang="de-DE" sz="1600" spc="-1" strike="noStrike">
                <a:solidFill>
                  <a:srgbClr val="ffffff"/>
                </a:solidFill>
                <a:latin typeface="Open Sans"/>
              </a:rPr>
              <a:t>	</a:t>
            </a:r>
            <a:r>
              <a:rPr b="0" lang="de-DE" sz="1600" spc="-1" strike="noStrike">
                <a:solidFill>
                  <a:srgbClr val="ffffff"/>
                </a:solidFill>
                <a:latin typeface="Open Sans"/>
              </a:rPr>
              <a:t>0 / 125 / 64</a:t>
            </a:r>
            <a:r>
              <a:rPr b="0" lang="de-DE" sz="1600" spc="-1" strike="noStrike">
                <a:solidFill>
                  <a:srgbClr val="ffffff"/>
                </a:solidFill>
                <a:latin typeface="Open Sans"/>
              </a:rPr>
              <a:t>	</a:t>
            </a:r>
            <a:r>
              <a:rPr b="0" lang="de-DE" sz="1600" spc="-1" strike="noStrike">
                <a:solidFill>
                  <a:srgbClr val="ffffff"/>
                </a:solidFill>
                <a:latin typeface="Open Sans"/>
              </a:rPr>
              <a:t>#007d3f</a:t>
            </a:r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de-DE" sz="1600" spc="-1" strike="noStrike">
                <a:solidFill>
                  <a:srgbClr val="ffffff"/>
                </a:solidFill>
                <a:latin typeface="Open Sans"/>
              </a:rPr>
              <a:t>HKS 07</a:t>
            </a:r>
            <a:r>
              <a:rPr b="0" lang="de-DE" sz="1600" spc="-1" strike="noStrike">
                <a:solidFill>
                  <a:srgbClr val="ffffff"/>
                </a:solidFill>
                <a:latin typeface="Open Sans"/>
              </a:rPr>
              <a:t>	</a:t>
            </a:r>
            <a:r>
              <a:rPr b="0" lang="de-DE" sz="1600" spc="-1" strike="noStrike">
                <a:solidFill>
                  <a:srgbClr val="ffffff"/>
                </a:solidFill>
                <a:latin typeface="Open Sans"/>
              </a:rPr>
              <a:t>238 / 127 / 0</a:t>
            </a:r>
            <a:r>
              <a:rPr b="0" lang="de-DE" sz="1600" spc="-1" strike="noStrike">
                <a:solidFill>
                  <a:srgbClr val="ffffff"/>
                </a:solidFill>
                <a:latin typeface="Open Sans"/>
              </a:rPr>
              <a:t>	</a:t>
            </a:r>
            <a:r>
              <a:rPr b="0" lang="de-DE" sz="1600" spc="-1" strike="noStrike">
                <a:solidFill>
                  <a:srgbClr val="ffffff"/>
                </a:solidFill>
                <a:latin typeface="Open Sans"/>
              </a:rPr>
              <a:t>#ee7f00</a:t>
            </a:r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874800" y="345960"/>
            <a:ext cx="10580400" cy="6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305e"/>
                </a:solidFill>
                <a:latin typeface="Open Sans"/>
              </a:rPr>
              <a:t>Diagramme</a:t>
            </a:r>
            <a:br/>
            <a:r>
              <a:rPr b="0" lang="de-DE" sz="2400" spc="-1" strike="noStrike">
                <a:solidFill>
                  <a:srgbClr val="00305e"/>
                </a:solidFill>
                <a:latin typeface="Open Sans"/>
              </a:rPr>
              <a:t>mehrfarbig</a:t>
            </a:r>
            <a:endParaRPr b="0" lang="de-DE" sz="2400" spc="-1" strike="noStrike">
              <a:solidFill>
                <a:srgbClr val="00305e"/>
              </a:solidFill>
              <a:latin typeface="Open Sans"/>
            </a:endParaRPr>
          </a:p>
        </p:txBody>
      </p:sp>
      <p:graphicFrame>
        <p:nvGraphicFramePr>
          <p:cNvPr id="185" name="Bildplatzhalter 8"/>
          <p:cNvGraphicFramePr/>
          <p:nvPr/>
        </p:nvGraphicFramePr>
        <p:xfrm>
          <a:off x="6267600" y="1484280"/>
          <a:ext cx="5187600" cy="4344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86" name="TextShape 2"/>
          <p:cNvSpPr txBox="1"/>
          <p:nvPr/>
        </p:nvSpPr>
        <p:spPr>
          <a:xfrm>
            <a:off x="874800" y="1484280"/>
            <a:ext cx="5195520" cy="4344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de-DE" sz="1600" spc="-1" strike="noStrike">
                <a:solidFill>
                  <a:srgbClr val="00305e"/>
                </a:solidFill>
                <a:latin typeface="Open Sans"/>
              </a:rPr>
              <a:t>Sollten themenbedingt mehrfarbige Diagramme erforderlich sein:</a:t>
            </a:r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  <a:p>
            <a:pPr lvl="1" marL="396000" indent="-323640">
              <a:lnSpc>
                <a:spcPct val="100000"/>
              </a:lnSpc>
              <a:spcBef>
                <a:spcPts val="1599"/>
              </a:spcBef>
              <a:buClr>
                <a:srgbClr val="00305e"/>
              </a:buClr>
              <a:buFont typeface="Open Sans"/>
              <a:buChar char="—"/>
            </a:pPr>
            <a:r>
              <a:rPr b="1" lang="de-DE" sz="1600" spc="-1" strike="noStrike">
                <a:solidFill>
                  <a:srgbClr val="00305e"/>
                </a:solidFill>
                <a:latin typeface="Open Sans"/>
              </a:rPr>
              <a:t>Konsistentes Farbschema </a:t>
            </a:r>
            <a:r>
              <a:rPr b="0" lang="de-DE" sz="1600" spc="-1" strike="noStrike">
                <a:solidFill>
                  <a:srgbClr val="00305e"/>
                </a:solidFill>
                <a:latin typeface="Open Sans"/>
              </a:rPr>
              <a:t>im gesamten Dokument verwenden</a:t>
            </a:r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  <a:p>
            <a:pPr lvl="1" marL="396000" indent="-323640">
              <a:lnSpc>
                <a:spcPct val="100000"/>
              </a:lnSpc>
              <a:spcBef>
                <a:spcPts val="1599"/>
              </a:spcBef>
              <a:spcAft>
                <a:spcPts val="601"/>
              </a:spcAft>
              <a:buClr>
                <a:srgbClr val="00305e"/>
              </a:buClr>
              <a:buFont typeface="Open Sans"/>
              <a:buChar char="—"/>
            </a:pPr>
            <a:r>
              <a:rPr b="1" lang="de-DE" sz="1600" spc="-1" strike="noStrike">
                <a:solidFill>
                  <a:srgbClr val="00305e"/>
                </a:solidFill>
                <a:latin typeface="Open Sans"/>
              </a:rPr>
              <a:t>Farbschema anpassen </a:t>
            </a:r>
            <a:r>
              <a:rPr b="0" lang="de-DE" sz="1600" spc="-1" strike="noStrike">
                <a:solidFill>
                  <a:srgbClr val="00305e"/>
                </a:solidFill>
                <a:latin typeface="Open Sans"/>
              </a:rPr>
              <a:t>auf die eigenen Bedürfnisse z. B.</a:t>
            </a:r>
            <a:endParaRPr b="0" lang="de-DE" sz="1600" spc="-1" strike="noStrike">
              <a:solidFill>
                <a:srgbClr val="00305e"/>
              </a:solidFill>
              <a:latin typeface="Open Sans"/>
            </a:endParaRPr>
          </a:p>
          <a:p>
            <a:pPr lvl="3" marL="396000" indent="-215640">
              <a:lnSpc>
                <a:spcPct val="100000"/>
              </a:lnSpc>
              <a:spcBef>
                <a:spcPts val="300"/>
              </a:spcBef>
              <a:buClr>
                <a:srgbClr val="00305e"/>
              </a:buClr>
              <a:buFont typeface="Symbol"/>
              <a:buChar char="-"/>
            </a:pPr>
            <a:r>
              <a:rPr b="0" lang="de-DE" sz="1400" spc="-1" strike="noStrike">
                <a:solidFill>
                  <a:srgbClr val="00305e"/>
                </a:solidFill>
                <a:latin typeface="Open Sans"/>
              </a:rPr>
              <a:t>DRESDEN-concept Farben</a:t>
            </a:r>
            <a:endParaRPr b="0" lang="de-DE" sz="1400" spc="-1" strike="noStrike">
              <a:solidFill>
                <a:srgbClr val="00305e"/>
              </a:solidFill>
              <a:latin typeface="Open Sans"/>
            </a:endParaRPr>
          </a:p>
          <a:p>
            <a:endParaRPr b="0" lang="de-DE" sz="1400" spc="-1" strike="noStrike">
              <a:solidFill>
                <a:srgbClr val="00305e"/>
              </a:solidFill>
              <a:latin typeface="Open Sans"/>
            </a:endParaRPr>
          </a:p>
          <a:p>
            <a:pPr lvl="3" marL="396000" indent="-215640">
              <a:lnSpc>
                <a:spcPct val="100000"/>
              </a:lnSpc>
              <a:spcBef>
                <a:spcPts val="2001"/>
              </a:spcBef>
              <a:buClr>
                <a:srgbClr val="00305e"/>
              </a:buClr>
              <a:buFont typeface="Symbol"/>
              <a:buChar char="-"/>
            </a:pPr>
            <a:r>
              <a:rPr b="0" lang="de-DE" sz="1400" spc="-1" strike="noStrike">
                <a:solidFill>
                  <a:srgbClr val="00305e"/>
                </a:solidFill>
                <a:latin typeface="Open Sans"/>
              </a:rPr>
              <a:t>Farben des SINS </a:t>
            </a:r>
            <a:br/>
            <a:r>
              <a:rPr b="0" lang="de-DE" sz="1400" spc="-1" strike="noStrike">
                <a:solidFill>
                  <a:srgbClr val="00305e"/>
                </a:solidFill>
                <a:latin typeface="Open Sans"/>
              </a:rPr>
              <a:t>(Studieninformationssystem der TUD)</a:t>
            </a:r>
            <a:endParaRPr b="0" lang="de-DE" sz="1400" spc="-1" strike="noStrike">
              <a:solidFill>
                <a:srgbClr val="00305e"/>
              </a:solidFill>
              <a:latin typeface="Open Sans"/>
            </a:endParaRPr>
          </a:p>
          <a:p>
            <a:endParaRPr b="0" lang="de-DE" sz="1400" spc="-1" strike="noStrike">
              <a:solidFill>
                <a:srgbClr val="00305e"/>
              </a:solidFill>
              <a:latin typeface="Open Sans"/>
            </a:endParaRPr>
          </a:p>
          <a:p>
            <a:pPr lvl="3" marL="396000" indent="-215640">
              <a:lnSpc>
                <a:spcPct val="100000"/>
              </a:lnSpc>
              <a:spcBef>
                <a:spcPts val="2001"/>
              </a:spcBef>
              <a:buClr>
                <a:srgbClr val="00305e"/>
              </a:buClr>
              <a:buFont typeface="Symbol"/>
              <a:buChar char="-"/>
            </a:pPr>
            <a:r>
              <a:rPr b="0" lang="de-DE" sz="1400" spc="-1" strike="noStrike">
                <a:solidFill>
                  <a:srgbClr val="00305e"/>
                </a:solidFill>
                <a:latin typeface="Open Sans"/>
              </a:rPr>
              <a:t>Farben der eigenen Struktureinheit</a:t>
            </a:r>
            <a:endParaRPr b="0" lang="de-DE" sz="1400" spc="-1" strike="noStrike">
              <a:solidFill>
                <a:srgbClr val="00305e"/>
              </a:solidFill>
              <a:latin typeface="Open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de-DE" sz="1400" spc="-1" strike="noStrike">
              <a:solidFill>
                <a:srgbClr val="00305e"/>
              </a:solidFill>
              <a:latin typeface="Open Sans"/>
            </a:endParaRPr>
          </a:p>
        </p:txBody>
      </p:sp>
      <p:grpSp>
        <p:nvGrpSpPr>
          <p:cNvPr id="187" name="Group 3"/>
          <p:cNvGrpSpPr/>
          <p:nvPr/>
        </p:nvGrpSpPr>
        <p:grpSpPr>
          <a:xfrm>
            <a:off x="1770840" y="3723840"/>
            <a:ext cx="2972520" cy="278280"/>
            <a:chOff x="1770840" y="3723840"/>
            <a:chExt cx="2972520" cy="278280"/>
          </a:xfrm>
        </p:grpSpPr>
        <p:sp>
          <p:nvSpPr>
            <p:cNvPr id="188" name="CustomShape 4"/>
            <p:cNvSpPr/>
            <p:nvPr/>
          </p:nvSpPr>
          <p:spPr>
            <a:xfrm rot="16200000">
              <a:off x="2155320" y="3724200"/>
              <a:ext cx="278280" cy="277560"/>
            </a:xfrm>
            <a:prstGeom prst="rect">
              <a:avLst/>
            </a:prstGeom>
            <a:solidFill>
              <a:srgbClr val="28618c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89" name="CustomShape 5"/>
            <p:cNvSpPr/>
            <p:nvPr/>
          </p:nvSpPr>
          <p:spPr>
            <a:xfrm rot="16200000">
              <a:off x="2540520" y="3724200"/>
              <a:ext cx="278280" cy="277560"/>
            </a:xfrm>
            <a:prstGeom prst="rect">
              <a:avLst/>
            </a:prstGeom>
            <a:solidFill>
              <a:srgbClr val="539d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" name="CustomShape 6"/>
            <p:cNvSpPr/>
            <p:nvPr/>
          </p:nvSpPr>
          <p:spPr>
            <a:xfrm rot="16200000">
              <a:off x="2925360" y="3724200"/>
              <a:ext cx="278280" cy="277560"/>
            </a:xfrm>
            <a:prstGeom prst="rect">
              <a:avLst/>
            </a:prstGeom>
            <a:solidFill>
              <a:srgbClr val="84d1ee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91" name="CustomShape 7"/>
            <p:cNvSpPr/>
            <p:nvPr/>
          </p:nvSpPr>
          <p:spPr>
            <a:xfrm rot="16200000">
              <a:off x="3310200" y="3724200"/>
              <a:ext cx="278280" cy="277560"/>
            </a:xfrm>
            <a:prstGeom prst="rect">
              <a:avLst/>
            </a:prstGeom>
            <a:solidFill>
              <a:srgbClr val="009b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</p:sp>
        <p:sp>
          <p:nvSpPr>
            <p:cNvPr id="192" name="CustomShape 8"/>
            <p:cNvSpPr/>
            <p:nvPr/>
          </p:nvSpPr>
          <p:spPr>
            <a:xfrm rot="16200000">
              <a:off x="3695400" y="3724200"/>
              <a:ext cx="278280" cy="277560"/>
            </a:xfrm>
            <a:prstGeom prst="rect">
              <a:avLst/>
            </a:prstGeom>
            <a:solidFill>
              <a:srgbClr val="13a983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193" name="CustomShape 9"/>
            <p:cNvSpPr/>
            <p:nvPr/>
          </p:nvSpPr>
          <p:spPr>
            <a:xfrm rot="16200000">
              <a:off x="4080240" y="3724200"/>
              <a:ext cx="278280" cy="277560"/>
            </a:xfrm>
            <a:prstGeom prst="rect">
              <a:avLst/>
            </a:prstGeom>
            <a:solidFill>
              <a:srgbClr val="93c356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194" name="CustomShape 10"/>
            <p:cNvSpPr/>
            <p:nvPr/>
          </p:nvSpPr>
          <p:spPr>
            <a:xfrm rot="16200000">
              <a:off x="4465440" y="3724200"/>
              <a:ext cx="278280" cy="277560"/>
            </a:xfrm>
            <a:prstGeom prst="rect">
              <a:avLst/>
            </a:prstGeom>
            <a:solidFill>
              <a:srgbClr val="bccf0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195" name="CustomShape 11"/>
            <p:cNvSpPr/>
            <p:nvPr/>
          </p:nvSpPr>
          <p:spPr>
            <a:xfrm rot="16200000">
              <a:off x="1770480" y="3724200"/>
              <a:ext cx="278280" cy="277560"/>
            </a:xfrm>
            <a:prstGeom prst="rect">
              <a:avLst/>
            </a:prstGeom>
            <a:solidFill>
              <a:srgbClr val="03305d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196" name="Group 12"/>
          <p:cNvGrpSpPr/>
          <p:nvPr/>
        </p:nvGrpSpPr>
        <p:grpSpPr>
          <a:xfrm>
            <a:off x="1770840" y="4654440"/>
            <a:ext cx="2202480" cy="278280"/>
            <a:chOff x="1770840" y="4654440"/>
            <a:chExt cx="2202480" cy="278280"/>
          </a:xfrm>
        </p:grpSpPr>
        <p:sp>
          <p:nvSpPr>
            <p:cNvPr id="197" name="CustomShape 13"/>
            <p:cNvSpPr/>
            <p:nvPr/>
          </p:nvSpPr>
          <p:spPr>
            <a:xfrm rot="16200000">
              <a:off x="2155320" y="4654800"/>
              <a:ext cx="278280" cy="277560"/>
            </a:xfrm>
            <a:prstGeom prst="rect">
              <a:avLst/>
            </a:prstGeom>
            <a:solidFill>
              <a:srgbClr val="02aca8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98" name="CustomShape 14"/>
            <p:cNvSpPr/>
            <p:nvPr/>
          </p:nvSpPr>
          <p:spPr>
            <a:xfrm rot="16200000">
              <a:off x="2540520" y="4654800"/>
              <a:ext cx="278280" cy="277560"/>
            </a:xfrm>
            <a:prstGeom prst="rect">
              <a:avLst/>
            </a:prstGeom>
            <a:solidFill>
              <a:srgbClr val="00a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" name="CustomShape 15"/>
            <p:cNvSpPr/>
            <p:nvPr/>
          </p:nvSpPr>
          <p:spPr>
            <a:xfrm rot="16200000">
              <a:off x="2925360" y="4654800"/>
              <a:ext cx="278280" cy="277560"/>
            </a:xfrm>
            <a:prstGeom prst="rect">
              <a:avLst/>
            </a:prstGeom>
            <a:solidFill>
              <a:srgbClr val="e02d8a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00" name="CustomShape 16"/>
            <p:cNvSpPr/>
            <p:nvPr/>
          </p:nvSpPr>
          <p:spPr>
            <a:xfrm rot="16200000">
              <a:off x="3310200" y="4654800"/>
              <a:ext cx="278280" cy="277560"/>
            </a:xfrm>
            <a:prstGeom prst="rect">
              <a:avLst/>
            </a:prstGeom>
            <a:solidFill>
              <a:srgbClr val="e8412c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</p:sp>
        <p:sp>
          <p:nvSpPr>
            <p:cNvPr id="201" name="CustomShape 17"/>
            <p:cNvSpPr/>
            <p:nvPr/>
          </p:nvSpPr>
          <p:spPr>
            <a:xfrm rot="16200000">
              <a:off x="3695400" y="4654800"/>
              <a:ext cx="278280" cy="277560"/>
            </a:xfrm>
            <a:prstGeom prst="rect">
              <a:avLst/>
            </a:prstGeom>
            <a:solidFill>
              <a:srgbClr val="f07d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202" name="CustomShape 18"/>
            <p:cNvSpPr/>
            <p:nvPr/>
          </p:nvSpPr>
          <p:spPr>
            <a:xfrm rot="16200000">
              <a:off x="1770480" y="4654800"/>
              <a:ext cx="278280" cy="277560"/>
            </a:xfrm>
            <a:prstGeom prst="rect">
              <a:avLst/>
            </a:prstGeom>
            <a:solidFill>
              <a:srgbClr val="63b32e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203" name="Group 19"/>
          <p:cNvGrpSpPr/>
          <p:nvPr/>
        </p:nvGrpSpPr>
        <p:grpSpPr>
          <a:xfrm>
            <a:off x="1770840" y="5573880"/>
            <a:ext cx="1047600" cy="278280"/>
            <a:chOff x="1770840" y="5573880"/>
            <a:chExt cx="1047600" cy="278280"/>
          </a:xfrm>
        </p:grpSpPr>
        <p:sp>
          <p:nvSpPr>
            <p:cNvPr id="204" name="CustomShape 20"/>
            <p:cNvSpPr/>
            <p:nvPr/>
          </p:nvSpPr>
          <p:spPr>
            <a:xfrm rot="16200000">
              <a:off x="2155320" y="5574240"/>
              <a:ext cx="278280" cy="27756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205" name="CustomShape 21"/>
            <p:cNvSpPr/>
            <p:nvPr/>
          </p:nvSpPr>
          <p:spPr>
            <a:xfrm rot="16200000">
              <a:off x="2540520" y="5574240"/>
              <a:ext cx="278280" cy="2775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6" name="CustomShape 22"/>
            <p:cNvSpPr/>
            <p:nvPr/>
          </p:nvSpPr>
          <p:spPr>
            <a:xfrm rot="16200000">
              <a:off x="1770480" y="5574240"/>
              <a:ext cx="278280" cy="277560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</p:grp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2020_Praesentationsvorlage_TUD_16zu9</Template>
  <TotalTime>18</TotalTime>
  <Application>LibreOffice/6.0.3.2$Linux_X86_64 LibreOffice_project/00m0$Build-2</Application>
  <Words>76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2021-01-04T09:39:18Z</dcterms:created>
  <dc:creator>Windows User</dc:creator>
  <dc:description/>
  <dc:language>en-GB</dc:language>
  <cp:lastModifiedBy/>
  <dcterms:modified xsi:type="dcterms:W3CDTF">2022-05-13T18:18:47Z</dcterms:modified>
  <cp:revision>5</cp:revision>
  <dc:subject/>
  <dc:title>Präsentationsvorlagen im CD der TU Dresden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