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6AE7AC0-B701-4ED6-8298-3A292FD7FAE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EC84692-17B1-4499-8184-915C8FE35C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7AC0-B701-4ED6-8298-3A292FD7FAE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4692-17B1-4499-8184-915C8FE35C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7AC0-B701-4ED6-8298-3A292FD7FAE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4692-17B1-4499-8184-915C8FE35C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7AC0-B701-4ED6-8298-3A292FD7FAE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4692-17B1-4499-8184-915C8FE35C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6AE7AC0-B701-4ED6-8298-3A292FD7FAE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EC84692-17B1-4499-8184-915C8FE35C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7AC0-B701-4ED6-8298-3A292FD7FAE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4692-17B1-4499-8184-915C8FE35C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7AC0-B701-4ED6-8298-3A292FD7FAE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4692-17B1-4499-8184-915C8FE35C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7AC0-B701-4ED6-8298-3A292FD7FAE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4692-17B1-4499-8184-915C8FE35C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7AC0-B701-4ED6-8298-3A292FD7FAE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4692-17B1-4499-8184-915C8FE35C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7AC0-B701-4ED6-8298-3A292FD7FAE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4692-17B1-4499-8184-915C8FE35C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7AC0-B701-4ED6-8298-3A292FD7FAE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4692-17B1-4499-8184-915C8FE35C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AE7AC0-B701-4ED6-8298-3A292FD7FAE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C84692-17B1-4499-8184-915C8FE35C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进程调度</a:t>
            </a:r>
            <a:br>
              <a:rPr lang="en-US" altLang="zh-CN" dirty="0"/>
            </a:br>
            <a:r>
              <a:rPr lang="en-US" altLang="zh-CN" dirty="0"/>
              <a:t>Linux</a:t>
            </a:r>
            <a:r>
              <a:rPr lang="zh-CN" altLang="en-US" dirty="0"/>
              <a:t>环境下利用线程模拟进程调度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代仕芳</a:t>
            </a:r>
          </a:p>
        </p:txBody>
      </p:sp>
    </p:spTree>
    <p:extLst>
      <p:ext uri="{BB962C8B-B14F-4D97-AF65-F5344CB8AC3E}">
        <p14:creationId xmlns:p14="http://schemas.microsoft.com/office/powerpoint/2010/main" val="124233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b="1" dirty="0"/>
              <a:t>实验目的及要求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dirty="0"/>
              <a:t>进程调度是处理机管理的核心内容。本实验要求用高级语言编写模拟进程调度程序，以便加深理解有关进程控制</a:t>
            </a:r>
            <a:r>
              <a:rPr lang="zh-CN" altLang="en-US" dirty="0"/>
              <a:t>块的</a:t>
            </a:r>
            <a:r>
              <a:rPr lang="zh-CN" altLang="zh-CN" dirty="0"/>
              <a:t>概念，并体会和了解先来先服务、短进程优先，优先权、高响应比优先等调度算法的具体实现。</a:t>
            </a:r>
          </a:p>
        </p:txBody>
      </p:sp>
    </p:spTree>
    <p:extLst>
      <p:ext uri="{BB962C8B-B14F-4D97-AF65-F5344CB8AC3E}">
        <p14:creationId xmlns:p14="http://schemas.microsoft.com/office/powerpoint/2010/main" val="4644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实验内容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>
            <a:noAutofit/>
          </a:bodyPr>
          <a:lstStyle/>
          <a:p>
            <a:pPr marL="0" indent="0" latinLnBrk="1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本实验要求创建线程来模拟进程，各进程之间互斥的使用处理机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en-US" altLang="zh-CN" sz="2000" dirty="0"/>
              <a:t>2.</a:t>
            </a:r>
            <a:r>
              <a:rPr lang="zh-CN" altLang="zh-CN" sz="2000" dirty="0"/>
              <a:t>设计进程控制块</a:t>
            </a:r>
            <a:r>
              <a:rPr lang="en-US" altLang="zh-CN" sz="2000" dirty="0"/>
              <a:t>PCB</a:t>
            </a:r>
            <a:r>
              <a:rPr lang="zh-CN" altLang="zh-CN" sz="2000" dirty="0"/>
              <a:t>的结构，通常应包括如下信息：</a:t>
            </a:r>
          </a:p>
          <a:p>
            <a:pPr marL="0" indent="0" latinLnBrk="1">
              <a:buNone/>
            </a:pPr>
            <a:r>
              <a:rPr lang="zh-CN" altLang="zh-CN" sz="2000" dirty="0"/>
              <a:t>进程名、进程优先数、进程的到达时间、服务时间、进程的状态等</a:t>
            </a:r>
          </a:p>
          <a:p>
            <a:pPr marL="0" indent="0" latinLnBrk="1">
              <a:buNone/>
            </a:pPr>
            <a:r>
              <a:rPr lang="en-US" altLang="zh-CN" sz="2000" dirty="0"/>
              <a:t>2.</a:t>
            </a:r>
            <a:r>
              <a:rPr lang="zh-CN" altLang="zh-CN" sz="2000" dirty="0"/>
              <a:t>编写四种调度算法程序：</a:t>
            </a:r>
            <a:br>
              <a:rPr lang="en-US" altLang="zh-CN" sz="2000" dirty="0"/>
            </a:br>
            <a:r>
              <a:rPr lang="en-US" altLang="zh-CN" sz="2000" dirty="0"/>
              <a:t>FCFS    SPF(</a:t>
            </a:r>
            <a:r>
              <a:rPr lang="zh-CN" altLang="en-US" sz="2000" dirty="0"/>
              <a:t>非抢占</a:t>
            </a:r>
            <a:r>
              <a:rPr lang="en-US" altLang="zh-CN" sz="2000" dirty="0"/>
              <a:t>)   PSA (</a:t>
            </a:r>
            <a:r>
              <a:rPr lang="zh-CN" altLang="en-US" sz="2000" dirty="0"/>
              <a:t>非抢占</a:t>
            </a:r>
            <a:r>
              <a:rPr lang="en-US" altLang="zh-CN" sz="2000" dirty="0"/>
              <a:t>)    HRRN</a:t>
            </a:r>
            <a:endParaRPr lang="zh-CN" altLang="zh-CN" sz="2000" dirty="0"/>
          </a:p>
          <a:p>
            <a:pPr marL="0" indent="0" latinLnBrk="1">
              <a:buNone/>
            </a:pPr>
            <a:r>
              <a:rPr lang="en-US" altLang="zh-CN" sz="2000" dirty="0"/>
              <a:t>3.</a:t>
            </a:r>
            <a:r>
              <a:rPr lang="zh-CN" altLang="zh-CN" sz="2000" dirty="0"/>
              <a:t>输入参数。</a:t>
            </a:r>
          </a:p>
          <a:p>
            <a:pPr marL="0" indent="0" latinLnBrk="1">
              <a:buNone/>
            </a:pPr>
            <a:r>
              <a:rPr lang="zh-CN" altLang="zh-CN" sz="2000" dirty="0"/>
              <a:t>输入进程数目</a:t>
            </a:r>
          </a:p>
          <a:p>
            <a:pPr marL="0" indent="0" latinLnBrk="1">
              <a:buNone/>
            </a:pPr>
            <a:r>
              <a:rPr lang="zh-CN" altLang="zh-CN" sz="2000" dirty="0"/>
              <a:t>各进程的相关数据（进程</a:t>
            </a:r>
            <a:r>
              <a:rPr lang="en-US" altLang="zh-CN" sz="2000" dirty="0"/>
              <a:t>ID,</a:t>
            </a:r>
            <a:r>
              <a:rPr lang="zh-CN" altLang="zh-CN" sz="2000" dirty="0"/>
              <a:t>到达时间，服务时间，优先级等）</a:t>
            </a:r>
          </a:p>
          <a:p>
            <a:pPr marL="0" indent="0" latinLnBrk="1">
              <a:buNone/>
            </a:pPr>
            <a:r>
              <a:rPr lang="zh-CN" altLang="zh-CN" sz="2000" dirty="0"/>
              <a:t>选择调度算法</a:t>
            </a:r>
          </a:p>
          <a:p>
            <a:pPr marL="0" indent="0" latinLnBrk="1">
              <a:buNone/>
            </a:pPr>
            <a:r>
              <a:rPr lang="en-US" altLang="zh-CN" sz="2000" dirty="0"/>
              <a:t>4.</a:t>
            </a:r>
            <a:r>
              <a:rPr lang="zh-CN" altLang="zh-CN" sz="2000" dirty="0"/>
              <a:t>按要求输出结果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FF0000"/>
                </a:solidFill>
              </a:rPr>
              <a:t>界面简洁美观</a:t>
            </a:r>
            <a:r>
              <a:rPr lang="zh-CN" altLang="en-US" sz="2000" dirty="0"/>
              <a:t>）</a:t>
            </a:r>
            <a:endParaRPr lang="zh-CN" altLang="zh-CN" sz="2000" dirty="0"/>
          </a:p>
          <a:p>
            <a:pPr marL="0" indent="0" latinLnBrk="1">
              <a:buNone/>
            </a:pPr>
            <a:r>
              <a:rPr lang="en-US" altLang="zh-CN" sz="2000" dirty="0"/>
              <a:t>   1</a:t>
            </a:r>
            <a:r>
              <a:rPr lang="zh-CN" altLang="en-US" sz="2000" dirty="0"/>
              <a:t>）要求输出调度过程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en-US" altLang="zh-CN" sz="2000" dirty="0"/>
              <a:t>   2</a:t>
            </a:r>
            <a:r>
              <a:rPr lang="zh-CN" altLang="en-US" sz="2000" dirty="0"/>
              <a:t>）</a:t>
            </a:r>
            <a:r>
              <a:rPr lang="zh-CN" altLang="zh-CN" sz="2000" dirty="0"/>
              <a:t>要求输出各进程在不同的算法下的完成时间，周转时间，带权周转时间，平均周转时间，平均带权周转时间，以及调度顺序。</a:t>
            </a:r>
          </a:p>
        </p:txBody>
      </p:sp>
    </p:spTree>
    <p:extLst>
      <p:ext uri="{BB962C8B-B14F-4D97-AF65-F5344CB8AC3E}">
        <p14:creationId xmlns:p14="http://schemas.microsoft.com/office/powerpoint/2010/main" val="48433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测试参数</a:t>
            </a:r>
          </a:p>
        </p:txBody>
      </p:sp>
      <p:pic>
        <p:nvPicPr>
          <p:cNvPr id="1026" name="Picture 2" descr="U}Y`[M[CN0]]4]}5EFSDTV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5976664" cy="3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445224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A,B,C,D,E</a:t>
            </a:r>
            <a:r>
              <a:rPr lang="zh-CN" altLang="en-US" sz="2400" b="1" dirty="0"/>
              <a:t>的优先级分别为：</a:t>
            </a:r>
            <a:r>
              <a:rPr lang="en-US" altLang="zh-CN" sz="2400" b="1" dirty="0"/>
              <a:t>5,3,4,1,2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数字越小优选级越高。</a:t>
            </a:r>
          </a:p>
        </p:txBody>
      </p:sp>
    </p:spTree>
    <p:extLst>
      <p:ext uri="{BB962C8B-B14F-4D97-AF65-F5344CB8AC3E}">
        <p14:creationId xmlns:p14="http://schemas.microsoft.com/office/powerpoint/2010/main" val="980140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97</TotalTime>
  <Words>253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Bookman Old Style</vt:lpstr>
      <vt:lpstr>Gill Sans MT</vt:lpstr>
      <vt:lpstr>Wingdings</vt:lpstr>
      <vt:lpstr>Wingdings 3</vt:lpstr>
      <vt:lpstr>质朴</vt:lpstr>
      <vt:lpstr>进程调度 Linux环境下利用线程模拟进程调度 </vt:lpstr>
      <vt:lpstr>实验目的及要求</vt:lpstr>
      <vt:lpstr>实验内容 </vt:lpstr>
      <vt:lpstr>测试参数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Vmware及虚拟机</dc:title>
  <dc:creator>dsf</dc:creator>
  <cp:lastModifiedBy>shifa</cp:lastModifiedBy>
  <cp:revision>13</cp:revision>
  <dcterms:created xsi:type="dcterms:W3CDTF">2015-09-09T08:52:02Z</dcterms:created>
  <dcterms:modified xsi:type="dcterms:W3CDTF">2023-04-06T05:56:40Z</dcterms:modified>
</cp:coreProperties>
</file>