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0"/>
  </p:notesMasterIdLst>
  <p:sldIdLst>
    <p:sldId id="256" r:id="rId3"/>
    <p:sldId id="257" r:id="rId4"/>
    <p:sldId id="258" r:id="rId5"/>
    <p:sldId id="259" r:id="rId6"/>
    <p:sldId id="267" r:id="rId7"/>
    <p:sldId id="261" r:id="rId8"/>
    <p:sldId id="268" r:id="rId9"/>
    <p:sldId id="262" r:id="rId10"/>
    <p:sldId id="265" r:id="rId11"/>
    <p:sldId id="260" r:id="rId12"/>
    <p:sldId id="270" r:id="rId13"/>
    <p:sldId id="264" r:id="rId14"/>
    <p:sldId id="271" r:id="rId15"/>
    <p:sldId id="263"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DE5BD"/>
    <a:srgbClr val="BF1347"/>
    <a:srgbClr val="750F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4" autoAdjust="0"/>
    <p:restoredTop sz="94660"/>
  </p:normalViewPr>
  <p:slideViewPr>
    <p:cSldViewPr snapToGrid="0">
      <p:cViewPr>
        <p:scale>
          <a:sx n="66" d="100"/>
          <a:sy n="66" d="100"/>
        </p:scale>
        <p:origin x="-2256" y="-1458"/>
      </p:cViewPr>
      <p:guideLst>
        <p:guide orient="horz" pos="2160"/>
        <p:guide pos="3840"/>
      </p:guideLst>
    </p:cSldViewPr>
  </p:slideViewPr>
  <p:notesTextViewPr>
    <p:cViewPr>
      <p:scale>
        <a:sx n="1" d="1"/>
        <a:sy n="1" d="1"/>
      </p:scale>
      <p:origin x="0" y="0"/>
    </p:cViewPr>
  </p:notesTextViewPr>
  <p:sorterViewPr>
    <p:cViewPr>
      <p:scale>
        <a:sx n="80" d="100"/>
        <a:sy n="80" d="100"/>
      </p:scale>
      <p:origin x="0" y="0"/>
    </p:cViewPr>
  </p:sorterViewPr>
  <p:notesViewPr>
    <p:cSldViewPr snapToGrid="0">
      <p:cViewPr varScale="1">
        <p:scale>
          <a:sx n="57" d="100"/>
          <a:sy n="57" d="100"/>
        </p:scale>
        <p:origin x="2808" y="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A71987-D194-4348-80D6-CDC4F939A8AF}" type="datetimeFigureOut">
              <a:rPr lang="zh-CN" altLang="en-US" smtClean="0"/>
              <a:t>2017/3/15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1D1D9B-AC22-497B-863F-D82E509D82FC}" type="slidenum">
              <a:rPr lang="zh-CN" altLang="en-US" smtClean="0"/>
              <a:t>‹#›</a:t>
            </a:fld>
            <a:endParaRPr lang="zh-CN" altLang="en-US"/>
          </a:p>
        </p:txBody>
      </p:sp>
    </p:spTree>
    <p:extLst>
      <p:ext uri="{BB962C8B-B14F-4D97-AF65-F5344CB8AC3E}">
        <p14:creationId xmlns:p14="http://schemas.microsoft.com/office/powerpoint/2010/main" val="2409394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1D1D9B-AC22-497B-863F-D82E509D82FC}" type="slidenum">
              <a:rPr lang="zh-CN" altLang="en-US" smtClean="0"/>
              <a:t>1</a:t>
            </a:fld>
            <a:endParaRPr lang="zh-CN" altLang="en-US"/>
          </a:p>
        </p:txBody>
      </p:sp>
    </p:spTree>
    <p:extLst>
      <p:ext uri="{BB962C8B-B14F-4D97-AF65-F5344CB8AC3E}">
        <p14:creationId xmlns:p14="http://schemas.microsoft.com/office/powerpoint/2010/main" val="8014730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1D1D9B-AC22-497B-863F-D82E509D82FC}" type="slidenum">
              <a:rPr lang="zh-CN" altLang="en-US" smtClean="0"/>
              <a:t>10</a:t>
            </a:fld>
            <a:endParaRPr lang="zh-CN" altLang="en-US"/>
          </a:p>
        </p:txBody>
      </p:sp>
    </p:spTree>
    <p:extLst>
      <p:ext uri="{BB962C8B-B14F-4D97-AF65-F5344CB8AC3E}">
        <p14:creationId xmlns:p14="http://schemas.microsoft.com/office/powerpoint/2010/main" val="31051969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F6DDFC-C401-4A6E-BD9A-16D9674533CF}" type="slidenum">
              <a:rPr lang="zh-CN" altLang="en-US" smtClean="0"/>
              <a:t>11</a:t>
            </a:fld>
            <a:endParaRPr lang="zh-CN" altLang="en-US"/>
          </a:p>
        </p:txBody>
      </p:sp>
    </p:spTree>
    <p:extLst>
      <p:ext uri="{BB962C8B-B14F-4D97-AF65-F5344CB8AC3E}">
        <p14:creationId xmlns:p14="http://schemas.microsoft.com/office/powerpoint/2010/main" val="38742940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6F7472A-5D2D-4F9D-B9A3-E753C2C7FAA5}" type="slidenum">
              <a:rPr lang="zh-CN" altLang="en-US" smtClean="0"/>
              <a:t>12</a:t>
            </a:fld>
            <a:endParaRPr lang="zh-CN" altLang="en-US"/>
          </a:p>
        </p:txBody>
      </p:sp>
    </p:spTree>
    <p:extLst>
      <p:ext uri="{BB962C8B-B14F-4D97-AF65-F5344CB8AC3E}">
        <p14:creationId xmlns:p14="http://schemas.microsoft.com/office/powerpoint/2010/main" val="21071272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F6DDFC-C401-4A6E-BD9A-16D9674533CF}" type="slidenum">
              <a:rPr lang="zh-CN" altLang="en-US" smtClean="0"/>
              <a:t>13</a:t>
            </a:fld>
            <a:endParaRPr lang="zh-CN" altLang="en-US"/>
          </a:p>
        </p:txBody>
      </p:sp>
    </p:spTree>
    <p:extLst>
      <p:ext uri="{BB962C8B-B14F-4D97-AF65-F5344CB8AC3E}">
        <p14:creationId xmlns:p14="http://schemas.microsoft.com/office/powerpoint/2010/main" val="39468786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1D1D9B-AC22-497B-863F-D82E509D82FC}" type="slidenum">
              <a:rPr lang="zh-CN" altLang="en-US" smtClean="0"/>
              <a:t>14</a:t>
            </a:fld>
            <a:endParaRPr lang="zh-CN" altLang="en-US"/>
          </a:p>
        </p:txBody>
      </p:sp>
    </p:spTree>
    <p:extLst>
      <p:ext uri="{BB962C8B-B14F-4D97-AF65-F5344CB8AC3E}">
        <p14:creationId xmlns:p14="http://schemas.microsoft.com/office/powerpoint/2010/main" val="26319300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1D1D9B-AC22-497B-863F-D82E509D82FC}" type="slidenum">
              <a:rPr lang="zh-CN" altLang="en-US" smtClean="0"/>
              <a:t>15</a:t>
            </a:fld>
            <a:endParaRPr lang="zh-CN" altLang="en-US"/>
          </a:p>
        </p:txBody>
      </p:sp>
    </p:spTree>
    <p:extLst>
      <p:ext uri="{BB962C8B-B14F-4D97-AF65-F5344CB8AC3E}">
        <p14:creationId xmlns:p14="http://schemas.microsoft.com/office/powerpoint/2010/main" val="41073893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F6DDFC-C401-4A6E-BD9A-16D9674533CF}" type="slidenum">
              <a:rPr lang="zh-CN" altLang="en-US" smtClean="0"/>
              <a:t>16</a:t>
            </a:fld>
            <a:endParaRPr lang="zh-CN" altLang="en-US"/>
          </a:p>
        </p:txBody>
      </p:sp>
    </p:spTree>
    <p:extLst>
      <p:ext uri="{BB962C8B-B14F-4D97-AF65-F5344CB8AC3E}">
        <p14:creationId xmlns:p14="http://schemas.microsoft.com/office/powerpoint/2010/main" val="2263206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F6DDFC-C401-4A6E-BD9A-16D9674533CF}" type="slidenum">
              <a:rPr lang="zh-CN" altLang="en-US" smtClean="0"/>
              <a:t>17</a:t>
            </a:fld>
            <a:endParaRPr lang="zh-CN" altLang="en-US"/>
          </a:p>
        </p:txBody>
      </p:sp>
    </p:spTree>
    <p:extLst>
      <p:ext uri="{BB962C8B-B14F-4D97-AF65-F5344CB8AC3E}">
        <p14:creationId xmlns:p14="http://schemas.microsoft.com/office/powerpoint/2010/main" val="3042756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F6DDFC-C401-4A6E-BD9A-16D9674533CF}" type="slidenum">
              <a:rPr lang="zh-CN" altLang="en-US" smtClean="0"/>
              <a:t>18</a:t>
            </a:fld>
            <a:endParaRPr lang="zh-CN" altLang="en-US"/>
          </a:p>
        </p:txBody>
      </p:sp>
    </p:spTree>
    <p:extLst>
      <p:ext uri="{BB962C8B-B14F-4D97-AF65-F5344CB8AC3E}">
        <p14:creationId xmlns:p14="http://schemas.microsoft.com/office/powerpoint/2010/main" val="41424336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F6DDFC-C401-4A6E-BD9A-16D9674533CF}" type="slidenum">
              <a:rPr lang="zh-CN" altLang="en-US" smtClean="0"/>
              <a:t>19</a:t>
            </a:fld>
            <a:endParaRPr lang="zh-CN" altLang="en-US"/>
          </a:p>
        </p:txBody>
      </p:sp>
    </p:spTree>
    <p:extLst>
      <p:ext uri="{BB962C8B-B14F-4D97-AF65-F5344CB8AC3E}">
        <p14:creationId xmlns:p14="http://schemas.microsoft.com/office/powerpoint/2010/main" val="15311738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1D1D9B-AC22-497B-863F-D82E509D82FC}" type="slidenum">
              <a:rPr lang="zh-CN" altLang="en-US" smtClean="0"/>
              <a:t>2</a:t>
            </a:fld>
            <a:endParaRPr lang="zh-CN" altLang="en-US"/>
          </a:p>
        </p:txBody>
      </p:sp>
    </p:spTree>
    <p:extLst>
      <p:ext uri="{BB962C8B-B14F-4D97-AF65-F5344CB8AC3E}">
        <p14:creationId xmlns:p14="http://schemas.microsoft.com/office/powerpoint/2010/main" val="4179599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1D1D9B-AC22-497B-863F-D82E509D82FC}" type="slidenum">
              <a:rPr lang="zh-CN" altLang="en-US" smtClean="0"/>
              <a:t>20</a:t>
            </a:fld>
            <a:endParaRPr lang="zh-CN" altLang="en-US"/>
          </a:p>
        </p:txBody>
      </p:sp>
    </p:spTree>
    <p:extLst>
      <p:ext uri="{BB962C8B-B14F-4D97-AF65-F5344CB8AC3E}">
        <p14:creationId xmlns:p14="http://schemas.microsoft.com/office/powerpoint/2010/main" val="26229773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1D1D9B-AC22-497B-863F-D82E509D82FC}" type="slidenum">
              <a:rPr lang="zh-CN" altLang="en-US" smtClean="0"/>
              <a:t>21</a:t>
            </a:fld>
            <a:endParaRPr lang="zh-CN" altLang="en-US"/>
          </a:p>
        </p:txBody>
      </p:sp>
    </p:spTree>
    <p:extLst>
      <p:ext uri="{BB962C8B-B14F-4D97-AF65-F5344CB8AC3E}">
        <p14:creationId xmlns:p14="http://schemas.microsoft.com/office/powerpoint/2010/main" val="9535258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36071EB-4DA8-49B8-8B4E-7B0F1E5DFAB7}" type="slidenum">
              <a:rPr lang="zh-CN" altLang="en-US" smtClean="0"/>
              <a:t>22</a:t>
            </a:fld>
            <a:endParaRPr lang="zh-CN" altLang="en-US"/>
          </a:p>
        </p:txBody>
      </p:sp>
    </p:spTree>
    <p:extLst>
      <p:ext uri="{BB962C8B-B14F-4D97-AF65-F5344CB8AC3E}">
        <p14:creationId xmlns:p14="http://schemas.microsoft.com/office/powerpoint/2010/main" val="41214197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36071EB-4DA8-49B8-8B4E-7B0F1E5DFAB7}" type="slidenum">
              <a:rPr lang="zh-CN" altLang="en-US" smtClean="0"/>
              <a:t>23</a:t>
            </a:fld>
            <a:endParaRPr lang="zh-CN" altLang="en-US"/>
          </a:p>
        </p:txBody>
      </p:sp>
    </p:spTree>
    <p:extLst>
      <p:ext uri="{BB962C8B-B14F-4D97-AF65-F5344CB8AC3E}">
        <p14:creationId xmlns:p14="http://schemas.microsoft.com/office/powerpoint/2010/main" val="16962153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1D1D9B-AC22-497B-863F-D82E509D82FC}" type="slidenum">
              <a:rPr lang="zh-CN" altLang="en-US" smtClean="0"/>
              <a:t>24</a:t>
            </a:fld>
            <a:endParaRPr lang="zh-CN" altLang="en-US"/>
          </a:p>
        </p:txBody>
      </p:sp>
    </p:spTree>
    <p:extLst>
      <p:ext uri="{BB962C8B-B14F-4D97-AF65-F5344CB8AC3E}">
        <p14:creationId xmlns:p14="http://schemas.microsoft.com/office/powerpoint/2010/main" val="12079084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1D1D9B-AC22-497B-863F-D82E509D82FC}" type="slidenum">
              <a:rPr lang="zh-CN" altLang="en-US" smtClean="0"/>
              <a:t>25</a:t>
            </a:fld>
            <a:endParaRPr lang="zh-CN" altLang="en-US"/>
          </a:p>
        </p:txBody>
      </p:sp>
    </p:spTree>
    <p:extLst>
      <p:ext uri="{BB962C8B-B14F-4D97-AF65-F5344CB8AC3E}">
        <p14:creationId xmlns:p14="http://schemas.microsoft.com/office/powerpoint/2010/main" val="3186267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1D1D9B-AC22-497B-863F-D82E509D82FC}" type="slidenum">
              <a:rPr lang="zh-CN" altLang="en-US" smtClean="0"/>
              <a:t>26</a:t>
            </a:fld>
            <a:endParaRPr lang="zh-CN" altLang="en-US"/>
          </a:p>
        </p:txBody>
      </p:sp>
    </p:spTree>
    <p:extLst>
      <p:ext uri="{BB962C8B-B14F-4D97-AF65-F5344CB8AC3E}">
        <p14:creationId xmlns:p14="http://schemas.microsoft.com/office/powerpoint/2010/main" val="3816749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1D1D9B-AC22-497B-863F-D82E509D82FC}" type="slidenum">
              <a:rPr lang="zh-CN" altLang="en-US" smtClean="0"/>
              <a:t>3</a:t>
            </a:fld>
            <a:endParaRPr lang="zh-CN" altLang="en-US"/>
          </a:p>
        </p:txBody>
      </p:sp>
    </p:spTree>
    <p:extLst>
      <p:ext uri="{BB962C8B-B14F-4D97-AF65-F5344CB8AC3E}">
        <p14:creationId xmlns:p14="http://schemas.microsoft.com/office/powerpoint/2010/main" val="16039406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1D1D9B-AC22-497B-863F-D82E509D82FC}" type="slidenum">
              <a:rPr lang="zh-CN" altLang="en-US" smtClean="0"/>
              <a:t>4</a:t>
            </a:fld>
            <a:endParaRPr lang="zh-CN" altLang="en-US"/>
          </a:p>
        </p:txBody>
      </p:sp>
    </p:spTree>
    <p:extLst>
      <p:ext uri="{BB962C8B-B14F-4D97-AF65-F5344CB8AC3E}">
        <p14:creationId xmlns:p14="http://schemas.microsoft.com/office/powerpoint/2010/main" val="34489203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F6DDFC-C401-4A6E-BD9A-16D9674533CF}" type="slidenum">
              <a:rPr lang="zh-CN" altLang="en-US" smtClean="0"/>
              <a:t>5</a:t>
            </a:fld>
            <a:endParaRPr lang="zh-CN" altLang="en-US"/>
          </a:p>
        </p:txBody>
      </p:sp>
    </p:spTree>
    <p:extLst>
      <p:ext uri="{BB962C8B-B14F-4D97-AF65-F5344CB8AC3E}">
        <p14:creationId xmlns:p14="http://schemas.microsoft.com/office/powerpoint/2010/main" val="15583891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1D1D9B-AC22-497B-863F-D82E509D82FC}" type="slidenum">
              <a:rPr lang="zh-CN" altLang="en-US" smtClean="0"/>
              <a:t>6</a:t>
            </a:fld>
            <a:endParaRPr lang="zh-CN" altLang="en-US"/>
          </a:p>
        </p:txBody>
      </p:sp>
    </p:spTree>
    <p:extLst>
      <p:ext uri="{BB962C8B-B14F-4D97-AF65-F5344CB8AC3E}">
        <p14:creationId xmlns:p14="http://schemas.microsoft.com/office/powerpoint/2010/main" val="1115258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F6DDFC-C401-4A6E-BD9A-16D9674533CF}" type="slidenum">
              <a:rPr lang="zh-CN" altLang="en-US" smtClean="0"/>
              <a:t>7</a:t>
            </a:fld>
            <a:endParaRPr lang="zh-CN" altLang="en-US"/>
          </a:p>
        </p:txBody>
      </p:sp>
    </p:spTree>
    <p:extLst>
      <p:ext uri="{BB962C8B-B14F-4D97-AF65-F5344CB8AC3E}">
        <p14:creationId xmlns:p14="http://schemas.microsoft.com/office/powerpoint/2010/main" val="35331637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1D1D9B-AC22-497B-863F-D82E509D82FC}" type="slidenum">
              <a:rPr lang="zh-CN" altLang="en-US" smtClean="0"/>
              <a:t>8</a:t>
            </a:fld>
            <a:endParaRPr lang="zh-CN" altLang="en-US"/>
          </a:p>
        </p:txBody>
      </p:sp>
    </p:spTree>
    <p:extLst>
      <p:ext uri="{BB962C8B-B14F-4D97-AF65-F5344CB8AC3E}">
        <p14:creationId xmlns:p14="http://schemas.microsoft.com/office/powerpoint/2010/main" val="17169965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1D1D9B-AC22-497B-863F-D82E509D82FC}" type="slidenum">
              <a:rPr lang="zh-CN" altLang="en-US" smtClean="0"/>
              <a:t>9</a:t>
            </a:fld>
            <a:endParaRPr lang="zh-CN" altLang="en-US"/>
          </a:p>
        </p:txBody>
      </p:sp>
    </p:spTree>
    <p:extLst>
      <p:ext uri="{BB962C8B-B14F-4D97-AF65-F5344CB8AC3E}">
        <p14:creationId xmlns:p14="http://schemas.microsoft.com/office/powerpoint/2010/main" val="33549480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EA42C79D-848B-4B12-AF69-0FC9293F2FE5}" type="datetimeFigureOut">
              <a:rPr lang="zh-CN" altLang="en-US" smtClean="0"/>
              <a:t>2017/3/15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053D8B1-2256-4DAA-823A-D1C420E7A2E2}" type="slidenum">
              <a:rPr lang="zh-CN" altLang="en-US" smtClean="0"/>
              <a:t>‹#›</a:t>
            </a:fld>
            <a:endParaRPr lang="zh-CN" altLang="en-US"/>
          </a:p>
        </p:txBody>
      </p:sp>
    </p:spTree>
    <p:extLst>
      <p:ext uri="{BB962C8B-B14F-4D97-AF65-F5344CB8AC3E}">
        <p14:creationId xmlns:p14="http://schemas.microsoft.com/office/powerpoint/2010/main" val="25184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A42C79D-848B-4B12-AF69-0FC9293F2FE5}" type="datetimeFigureOut">
              <a:rPr lang="zh-CN" altLang="en-US" smtClean="0"/>
              <a:t>2017/3/15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053D8B1-2256-4DAA-823A-D1C420E7A2E2}" type="slidenum">
              <a:rPr lang="zh-CN" altLang="en-US" smtClean="0"/>
              <a:t>‹#›</a:t>
            </a:fld>
            <a:endParaRPr lang="zh-CN" altLang="en-US"/>
          </a:p>
        </p:txBody>
      </p:sp>
    </p:spTree>
    <p:extLst>
      <p:ext uri="{BB962C8B-B14F-4D97-AF65-F5344CB8AC3E}">
        <p14:creationId xmlns:p14="http://schemas.microsoft.com/office/powerpoint/2010/main" val="1057548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1"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A42C79D-848B-4B12-AF69-0FC9293F2FE5}" type="datetimeFigureOut">
              <a:rPr lang="zh-CN" altLang="en-US" smtClean="0"/>
              <a:t>2017/3/15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053D8B1-2256-4DAA-823A-D1C420E7A2E2}" type="slidenum">
              <a:rPr lang="zh-CN" altLang="en-US" smtClean="0"/>
              <a:t>‹#›</a:t>
            </a:fld>
            <a:endParaRPr lang="zh-CN" altLang="en-US"/>
          </a:p>
        </p:txBody>
      </p:sp>
    </p:spTree>
    <p:extLst>
      <p:ext uri="{BB962C8B-B14F-4D97-AF65-F5344CB8AC3E}">
        <p14:creationId xmlns:p14="http://schemas.microsoft.com/office/powerpoint/2010/main" val="2926986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2017/3/15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528339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2017/3/15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99345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2017/3/15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935158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2017/3/15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889830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2017/3/15</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114032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2017/3/15</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85203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2017/3/15</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841540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2017/3/15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46461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A42C79D-848B-4B12-AF69-0FC9293F2FE5}" type="datetimeFigureOut">
              <a:rPr lang="zh-CN" altLang="en-US" smtClean="0"/>
              <a:t>2017/3/15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053D8B1-2256-4DAA-823A-D1C420E7A2E2}" type="slidenum">
              <a:rPr lang="zh-CN" altLang="en-US" smtClean="0"/>
              <a:t>‹#›</a:t>
            </a:fld>
            <a:endParaRPr lang="zh-CN" altLang="en-US"/>
          </a:p>
        </p:txBody>
      </p:sp>
    </p:spTree>
    <p:extLst>
      <p:ext uri="{BB962C8B-B14F-4D97-AF65-F5344CB8AC3E}">
        <p14:creationId xmlns:p14="http://schemas.microsoft.com/office/powerpoint/2010/main" val="25664226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2017/3/15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105450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2017/3/15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395074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2017/3/15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05528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0"/>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EA42C79D-848B-4B12-AF69-0FC9293F2FE5}" type="datetimeFigureOut">
              <a:rPr lang="zh-CN" altLang="en-US" smtClean="0"/>
              <a:t>2017/3/15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053D8B1-2256-4DAA-823A-D1C420E7A2E2}" type="slidenum">
              <a:rPr lang="zh-CN" altLang="en-US" smtClean="0"/>
              <a:t>‹#›</a:t>
            </a:fld>
            <a:endParaRPr lang="zh-CN" altLang="en-US"/>
          </a:p>
        </p:txBody>
      </p:sp>
    </p:spTree>
    <p:extLst>
      <p:ext uri="{BB962C8B-B14F-4D97-AF65-F5344CB8AC3E}">
        <p14:creationId xmlns:p14="http://schemas.microsoft.com/office/powerpoint/2010/main" val="551062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A42C79D-848B-4B12-AF69-0FC9293F2FE5}" type="datetimeFigureOut">
              <a:rPr lang="zh-CN" altLang="en-US" smtClean="0"/>
              <a:t>2017/3/15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053D8B1-2256-4DAA-823A-D1C420E7A2E2}" type="slidenum">
              <a:rPr lang="zh-CN" altLang="en-US" smtClean="0"/>
              <a:t>‹#›</a:t>
            </a:fld>
            <a:endParaRPr lang="zh-CN" altLang="en-US"/>
          </a:p>
        </p:txBody>
      </p:sp>
    </p:spTree>
    <p:extLst>
      <p:ext uri="{BB962C8B-B14F-4D97-AF65-F5344CB8AC3E}">
        <p14:creationId xmlns:p14="http://schemas.microsoft.com/office/powerpoint/2010/main" val="2919645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7"/>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1"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A42C79D-848B-4B12-AF69-0FC9293F2FE5}" type="datetimeFigureOut">
              <a:rPr lang="zh-CN" altLang="en-US" smtClean="0"/>
              <a:t>2017/3/15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053D8B1-2256-4DAA-823A-D1C420E7A2E2}" type="slidenum">
              <a:rPr lang="zh-CN" altLang="en-US" smtClean="0"/>
              <a:t>‹#›</a:t>
            </a:fld>
            <a:endParaRPr lang="zh-CN" altLang="en-US"/>
          </a:p>
        </p:txBody>
      </p:sp>
    </p:spTree>
    <p:extLst>
      <p:ext uri="{BB962C8B-B14F-4D97-AF65-F5344CB8AC3E}">
        <p14:creationId xmlns:p14="http://schemas.microsoft.com/office/powerpoint/2010/main" val="92001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A42C79D-848B-4B12-AF69-0FC9293F2FE5}" type="datetimeFigureOut">
              <a:rPr lang="zh-CN" altLang="en-US" smtClean="0"/>
              <a:t>2017/3/15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053D8B1-2256-4DAA-823A-D1C420E7A2E2}" type="slidenum">
              <a:rPr lang="zh-CN" altLang="en-US" smtClean="0"/>
              <a:t>‹#›</a:t>
            </a:fld>
            <a:endParaRPr lang="zh-CN" altLang="en-US"/>
          </a:p>
        </p:txBody>
      </p:sp>
    </p:spTree>
    <p:extLst>
      <p:ext uri="{BB962C8B-B14F-4D97-AF65-F5344CB8AC3E}">
        <p14:creationId xmlns:p14="http://schemas.microsoft.com/office/powerpoint/2010/main" val="2422147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A42C79D-848B-4B12-AF69-0FC9293F2FE5}" type="datetimeFigureOut">
              <a:rPr lang="zh-CN" altLang="en-US" smtClean="0"/>
              <a:t>2017/3/15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053D8B1-2256-4DAA-823A-D1C420E7A2E2}" type="slidenum">
              <a:rPr lang="zh-CN" altLang="en-US" smtClean="0"/>
              <a:t>‹#›</a:t>
            </a:fld>
            <a:endParaRPr lang="zh-CN" altLang="en-US"/>
          </a:p>
        </p:txBody>
      </p:sp>
    </p:spTree>
    <p:extLst>
      <p:ext uri="{BB962C8B-B14F-4D97-AF65-F5344CB8AC3E}">
        <p14:creationId xmlns:p14="http://schemas.microsoft.com/office/powerpoint/2010/main" val="3071514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A42C79D-848B-4B12-AF69-0FC9293F2FE5}" type="datetimeFigureOut">
              <a:rPr lang="zh-CN" altLang="en-US" smtClean="0"/>
              <a:t>2017/3/15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053D8B1-2256-4DAA-823A-D1C420E7A2E2}" type="slidenum">
              <a:rPr lang="zh-CN" altLang="en-US" smtClean="0"/>
              <a:t>‹#›</a:t>
            </a:fld>
            <a:endParaRPr lang="zh-CN" altLang="en-US"/>
          </a:p>
        </p:txBody>
      </p:sp>
    </p:spTree>
    <p:extLst>
      <p:ext uri="{BB962C8B-B14F-4D97-AF65-F5344CB8AC3E}">
        <p14:creationId xmlns:p14="http://schemas.microsoft.com/office/powerpoint/2010/main" val="1017046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A42C79D-848B-4B12-AF69-0FC9293F2FE5}" type="datetimeFigureOut">
              <a:rPr lang="zh-CN" altLang="en-US" smtClean="0"/>
              <a:t>2017/3/15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053D8B1-2256-4DAA-823A-D1C420E7A2E2}" type="slidenum">
              <a:rPr lang="zh-CN" altLang="en-US" smtClean="0"/>
              <a:t>‹#›</a:t>
            </a:fld>
            <a:endParaRPr lang="zh-CN" altLang="en-US"/>
          </a:p>
        </p:txBody>
      </p:sp>
    </p:spTree>
    <p:extLst>
      <p:ext uri="{BB962C8B-B14F-4D97-AF65-F5344CB8AC3E}">
        <p14:creationId xmlns:p14="http://schemas.microsoft.com/office/powerpoint/2010/main" val="1825501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42C79D-848B-4B12-AF69-0FC9293F2FE5}" type="datetimeFigureOut">
              <a:rPr lang="zh-CN" altLang="en-US" smtClean="0"/>
              <a:t>2017/3/15</a:t>
            </a:fld>
            <a:endParaRPr lang="zh-CN" altLang="en-US"/>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53D8B1-2256-4DAA-823A-D1C420E7A2E2}" type="slidenum">
              <a:rPr lang="zh-CN" altLang="en-US" smtClean="0"/>
              <a:t>‹#›</a:t>
            </a:fld>
            <a:endParaRPr lang="zh-CN" altLang="en-US"/>
          </a:p>
        </p:txBody>
      </p:sp>
    </p:spTree>
    <p:extLst>
      <p:ext uri="{BB962C8B-B14F-4D97-AF65-F5344CB8AC3E}">
        <p14:creationId xmlns:p14="http://schemas.microsoft.com/office/powerpoint/2010/main" val="38509187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2017/3/15</a:t>
            </a:fld>
            <a:endParaRPr lang="zh-CN" altLang="en-US">
              <a:solidFill>
                <a:prstClr val="black">
                  <a:tint val="75000"/>
                </a:prstClr>
              </a:solidFill>
            </a:endParaRPr>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309823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2.png"/><Relationship Id="rId5" Type="http://schemas.openxmlformats.org/officeDocument/2006/relationships/notesSlide" Target="../notesSlides/notesSlide11.xml"/><Relationship Id="rId4"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slideLayout" Target="../slideLayouts/slideLayout7.xml"/><Relationship Id="rId7" Type="http://schemas.openxmlformats.org/officeDocument/2006/relationships/image" Target="../media/image15.jpeg"/><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image" Target="../media/image17.jpeg"/><Relationship Id="rId7" Type="http://schemas.openxmlformats.org/officeDocument/2006/relationships/image" Target="../media/image19.jpe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microsoft.com/office/2007/relationships/hdphoto" Target="../media/hdphoto2.wdp"/><Relationship Id="rId5" Type="http://schemas.openxmlformats.org/officeDocument/2006/relationships/image" Target="../media/image18.jpeg"/><Relationship Id="rId4" Type="http://schemas.microsoft.com/office/2007/relationships/hdphoto" Target="../media/hdphoto1.wdp"/><Relationship Id="rId9" Type="http://schemas.microsoft.com/office/2007/relationships/hdphoto" Target="../media/hdphoto3.wdp"/></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23.jpeg"/></Relationships>
</file>

<file path=ppt/slides/_rels/slide23.xml.rels><?xml version="1.0" encoding="UTF-8" standalone="yes"?>
<Relationships xmlns="http://schemas.openxmlformats.org/package/2006/relationships"><Relationship Id="rId8" Type="http://schemas.openxmlformats.org/officeDocument/2006/relationships/tags" Target="../tags/tag13.xml"/><Relationship Id="rId13" Type="http://schemas.openxmlformats.org/officeDocument/2006/relationships/tags" Target="../tags/tag18.xml"/><Relationship Id="rId18" Type="http://schemas.openxmlformats.org/officeDocument/2006/relationships/notesSlide" Target="../notesSlides/notesSlide23.xml"/><Relationship Id="rId3" Type="http://schemas.openxmlformats.org/officeDocument/2006/relationships/tags" Target="../tags/tag8.xml"/><Relationship Id="rId7" Type="http://schemas.openxmlformats.org/officeDocument/2006/relationships/tags" Target="../tags/tag12.xml"/><Relationship Id="rId12" Type="http://schemas.openxmlformats.org/officeDocument/2006/relationships/tags" Target="../tags/tag17.xml"/><Relationship Id="rId17" Type="http://schemas.openxmlformats.org/officeDocument/2006/relationships/slideLayout" Target="../slideLayouts/slideLayout6.xml"/><Relationship Id="rId2" Type="http://schemas.openxmlformats.org/officeDocument/2006/relationships/tags" Target="../tags/tag7.xml"/><Relationship Id="rId16" Type="http://schemas.openxmlformats.org/officeDocument/2006/relationships/tags" Target="../tags/tag21.xml"/><Relationship Id="rId1" Type="http://schemas.openxmlformats.org/officeDocument/2006/relationships/tags" Target="../tags/tag6.xml"/><Relationship Id="rId6" Type="http://schemas.openxmlformats.org/officeDocument/2006/relationships/tags" Target="../tags/tag11.xml"/><Relationship Id="rId11" Type="http://schemas.openxmlformats.org/officeDocument/2006/relationships/tags" Target="../tags/tag16.xml"/><Relationship Id="rId5" Type="http://schemas.openxmlformats.org/officeDocument/2006/relationships/tags" Target="../tags/tag10.xml"/><Relationship Id="rId15" Type="http://schemas.openxmlformats.org/officeDocument/2006/relationships/tags" Target="../tags/tag20.xml"/><Relationship Id="rId10" Type="http://schemas.openxmlformats.org/officeDocument/2006/relationships/tags" Target="../tags/tag15.xml"/><Relationship Id="rId19" Type="http://schemas.openxmlformats.org/officeDocument/2006/relationships/image" Target="../media/image2.png"/><Relationship Id="rId4" Type="http://schemas.openxmlformats.org/officeDocument/2006/relationships/tags" Target="../tags/tag9.xml"/><Relationship Id="rId9" Type="http://schemas.openxmlformats.org/officeDocument/2006/relationships/tags" Target="../tags/tag14.xml"/><Relationship Id="rId14" Type="http://schemas.openxmlformats.org/officeDocument/2006/relationships/tags" Target="../tags/tag19.xml"/></Relationships>
</file>

<file path=ppt/slides/_rels/slide2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25.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ziliao/" TargetMode="External"/><Relationship Id="rId17" Type="http://schemas.openxmlformats.org/officeDocument/2006/relationships/hyperlink" Target="http://www.1ppt.cn/"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20" Type="http://schemas.openxmlformats.org/officeDocument/2006/relationships/image" Target="../media/image27.png"/><Relationship Id="rId1" Type="http://schemas.openxmlformats.org/officeDocument/2006/relationships/slideLayout" Target="../slideLayouts/slideLayout13.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19" Type="http://schemas.openxmlformats.org/officeDocument/2006/relationships/image" Target="../media/image26.png"/><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fanwen/"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9379650" y="1517503"/>
            <a:ext cx="2995287" cy="4358528"/>
          </a:xfrm>
          <a:prstGeom prst="rect">
            <a:avLst/>
          </a:prstGeom>
        </p:spPr>
      </p:pic>
      <p:sp>
        <p:nvSpPr>
          <p:cNvPr id="6" name="文本框 5"/>
          <p:cNvSpPr txBox="1"/>
          <p:nvPr/>
        </p:nvSpPr>
        <p:spPr>
          <a:xfrm>
            <a:off x="3313945" y="3012141"/>
            <a:ext cx="5262979" cy="1107996"/>
          </a:xfrm>
          <a:prstGeom prst="rect">
            <a:avLst/>
          </a:prstGeom>
          <a:noFill/>
        </p:spPr>
        <p:txBody>
          <a:bodyPr wrap="none" rtlCol="0">
            <a:spAutoFit/>
          </a:bodyPr>
          <a:lstStyle/>
          <a:p>
            <a:r>
              <a:rPr lang="zh-CN" altLang="en-US" sz="6600" dirty="0" smtClean="0">
                <a:solidFill>
                  <a:srgbClr val="92D050"/>
                </a:solidFill>
                <a:latin typeface="微软雅黑" panose="020B0503020204020204" pitchFamily="34" charset="-122"/>
                <a:ea typeface="微软雅黑" panose="020B0503020204020204" pitchFamily="34" charset="-122"/>
              </a:rPr>
              <a:t>创意设计模板</a:t>
            </a:r>
            <a:endParaRPr lang="zh-CN" altLang="en-US" sz="6600" dirty="0">
              <a:solidFill>
                <a:srgbClr val="92D050"/>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9379650" y="-990522"/>
            <a:ext cx="877163" cy="369332"/>
          </a:xfrm>
          <a:prstGeom prst="rect">
            <a:avLst/>
          </a:prstGeom>
          <a:noFill/>
        </p:spPr>
        <p:txBody>
          <a:bodyPr wrap="none" rtlCol="0">
            <a:spAutoFit/>
          </a:bodyPr>
          <a:lstStyle/>
          <a:p>
            <a:r>
              <a:rPr lang="zh-CN" altLang="en-US" dirty="0" smtClean="0"/>
              <a:t>延迟符</a:t>
            </a:r>
            <a:endParaRPr lang="zh-CN" altLang="en-US" dirty="0"/>
          </a:p>
        </p:txBody>
      </p:sp>
      <p:grpSp>
        <p:nvGrpSpPr>
          <p:cNvPr id="7" name="组合 6"/>
          <p:cNvGrpSpPr/>
          <p:nvPr/>
        </p:nvGrpSpPr>
        <p:grpSpPr>
          <a:xfrm rot="299525">
            <a:off x="3669760" y="-3798020"/>
            <a:ext cx="4292333" cy="7805598"/>
            <a:chOff x="833786" y="-923827"/>
            <a:chExt cx="4493369" cy="8171182"/>
          </a:xfrm>
        </p:grpSpPr>
        <p:pic>
          <p:nvPicPr>
            <p:cNvPr id="11" name="图片 10"/>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rot="18842415">
              <a:off x="-1100465" y="1010424"/>
              <a:ext cx="6869279" cy="3000777"/>
            </a:xfrm>
            <a:custGeom>
              <a:avLst/>
              <a:gdLst>
                <a:gd name="connsiteX0" fmla="*/ 0 w 6869279"/>
                <a:gd name="connsiteY0" fmla="*/ 0 h 3000777"/>
                <a:gd name="connsiteX1" fmla="*/ 6869279 w 6869279"/>
                <a:gd name="connsiteY1" fmla="*/ 0 h 3000777"/>
                <a:gd name="connsiteX2" fmla="*/ 6869279 w 6869279"/>
                <a:gd name="connsiteY2" fmla="*/ 1867862 h 3000777"/>
                <a:gd name="connsiteX3" fmla="*/ 6569714 w 6869279"/>
                <a:gd name="connsiteY3" fmla="*/ 1922815 h 3000777"/>
                <a:gd name="connsiteX4" fmla="*/ 6568329 w 6869279"/>
                <a:gd name="connsiteY4" fmla="*/ 1915668 h 3000777"/>
                <a:gd name="connsiteX5" fmla="*/ 5848070 w 6869279"/>
                <a:gd name="connsiteY5" fmla="*/ 2055195 h 3000777"/>
                <a:gd name="connsiteX6" fmla="*/ 693425 w 6869279"/>
                <a:gd name="connsiteY6" fmla="*/ 3000777 h 3000777"/>
                <a:gd name="connsiteX7" fmla="*/ 0 w 6869279"/>
                <a:gd name="connsiteY7" fmla="*/ 3000777 h 3000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69279" h="3000777">
                  <a:moveTo>
                    <a:pt x="0" y="0"/>
                  </a:moveTo>
                  <a:lnTo>
                    <a:pt x="6869279" y="0"/>
                  </a:lnTo>
                  <a:lnTo>
                    <a:pt x="6869279" y="1867862"/>
                  </a:lnTo>
                  <a:lnTo>
                    <a:pt x="6569714" y="1922815"/>
                  </a:lnTo>
                  <a:lnTo>
                    <a:pt x="6568329" y="1915668"/>
                  </a:lnTo>
                  <a:lnTo>
                    <a:pt x="5848070" y="2055195"/>
                  </a:lnTo>
                  <a:lnTo>
                    <a:pt x="693425" y="3000777"/>
                  </a:lnTo>
                  <a:lnTo>
                    <a:pt x="0" y="3000777"/>
                  </a:lnTo>
                  <a:close/>
                </a:path>
              </a:pathLst>
            </a:custGeom>
          </p:spPr>
        </p:pic>
        <p:pic>
          <p:nvPicPr>
            <p:cNvPr id="12" name="图片 11"/>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rot="8042415">
              <a:off x="392127" y="2312327"/>
              <a:ext cx="6869279" cy="3000777"/>
            </a:xfrm>
            <a:custGeom>
              <a:avLst/>
              <a:gdLst>
                <a:gd name="connsiteX0" fmla="*/ 0 w 6869279"/>
                <a:gd name="connsiteY0" fmla="*/ 0 h 3000777"/>
                <a:gd name="connsiteX1" fmla="*/ 6869279 w 6869279"/>
                <a:gd name="connsiteY1" fmla="*/ 0 h 3000777"/>
                <a:gd name="connsiteX2" fmla="*/ 6869279 w 6869279"/>
                <a:gd name="connsiteY2" fmla="*/ 1867862 h 3000777"/>
                <a:gd name="connsiteX3" fmla="*/ 6569714 w 6869279"/>
                <a:gd name="connsiteY3" fmla="*/ 1922815 h 3000777"/>
                <a:gd name="connsiteX4" fmla="*/ 6568329 w 6869279"/>
                <a:gd name="connsiteY4" fmla="*/ 1915668 h 3000777"/>
                <a:gd name="connsiteX5" fmla="*/ 5848070 w 6869279"/>
                <a:gd name="connsiteY5" fmla="*/ 2055195 h 3000777"/>
                <a:gd name="connsiteX6" fmla="*/ 693425 w 6869279"/>
                <a:gd name="connsiteY6" fmla="*/ 3000777 h 3000777"/>
                <a:gd name="connsiteX7" fmla="*/ 0 w 6869279"/>
                <a:gd name="connsiteY7" fmla="*/ 3000777 h 3000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69279" h="3000777">
                  <a:moveTo>
                    <a:pt x="0" y="0"/>
                  </a:moveTo>
                  <a:lnTo>
                    <a:pt x="6869279" y="0"/>
                  </a:lnTo>
                  <a:lnTo>
                    <a:pt x="6869279" y="1867862"/>
                  </a:lnTo>
                  <a:lnTo>
                    <a:pt x="6569714" y="1922815"/>
                  </a:lnTo>
                  <a:lnTo>
                    <a:pt x="6568329" y="1915668"/>
                  </a:lnTo>
                  <a:lnTo>
                    <a:pt x="5848070" y="2055195"/>
                  </a:lnTo>
                  <a:lnTo>
                    <a:pt x="693425" y="3000777"/>
                  </a:lnTo>
                  <a:lnTo>
                    <a:pt x="0" y="3000777"/>
                  </a:lnTo>
                  <a:close/>
                </a:path>
              </a:pathLst>
            </a:custGeom>
          </p:spPr>
        </p:pic>
      </p:grpSp>
    </p:spTree>
    <p:extLst>
      <p:ext uri="{BB962C8B-B14F-4D97-AF65-F5344CB8AC3E}">
        <p14:creationId xmlns:p14="http://schemas.microsoft.com/office/powerpoint/2010/main" val="4157204448"/>
      </p:ext>
    </p:extLst>
  </p:cSld>
  <p:clrMapOvr>
    <a:masterClrMapping/>
  </p:clrMapOvr>
  <mc:AlternateContent xmlns:mc="http://schemas.openxmlformats.org/markup-compatibility/2006" xmlns:p14="http://schemas.microsoft.com/office/powerpoint/2010/main">
    <mc:Choice Requires="p14">
      <p:transition spd="slow" p14:dur="3400" advTm="0">
        <p14:revea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750"/>
                                        <p:tgtEl>
                                          <p:spTgt spid="7"/>
                                        </p:tgtEl>
                                      </p:cBhvr>
                                    </p:animEffect>
                                  </p:childTnLst>
                                </p:cTn>
                              </p:par>
                            </p:childTnLst>
                          </p:cTn>
                        </p:par>
                        <p:par>
                          <p:cTn id="8" fill="hold">
                            <p:stCondLst>
                              <p:cond delay="75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6"/>
                                        </p:tgtEl>
                                        <p:attrNameLst>
                                          <p:attrName>ppt_y</p:attrName>
                                        </p:attrNameLst>
                                      </p:cBhvr>
                                      <p:tavLst>
                                        <p:tav tm="0">
                                          <p:val>
                                            <p:strVal val="#ppt_y"/>
                                          </p:val>
                                        </p:tav>
                                        <p:tav tm="100000">
                                          <p:val>
                                            <p:strVal val="#ppt_y"/>
                                          </p:val>
                                        </p:tav>
                                      </p:tavLst>
                                    </p:anim>
                                    <p:anim calcmode="lin" valueType="num">
                                      <p:cBhvr>
                                        <p:cTn id="13"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up)">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down)">
                                      <p:cBhvr>
                                        <p:cTn id="25"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42225" y="1550449"/>
            <a:ext cx="2163979" cy="2619829"/>
          </a:xfrm>
          <a:prstGeom prst="rect">
            <a:avLst/>
          </a:prstGeom>
        </p:spPr>
      </p:pic>
      <p:pic>
        <p:nvPicPr>
          <p:cNvPr id="5" name="图片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517653" y="1550449"/>
            <a:ext cx="2163979" cy="2619829"/>
          </a:xfrm>
          <a:prstGeom prst="rect">
            <a:avLst/>
          </a:prstGeom>
        </p:spPr>
      </p:pic>
      <p:pic>
        <p:nvPicPr>
          <p:cNvPr id="6" name="图片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493081" y="1550449"/>
            <a:ext cx="2163979" cy="2619829"/>
          </a:xfrm>
          <a:prstGeom prst="rect">
            <a:avLst/>
          </a:prstGeom>
        </p:spPr>
      </p:pic>
      <p:pic>
        <p:nvPicPr>
          <p:cNvPr id="7" name="图片 6"/>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468509" y="1550449"/>
            <a:ext cx="2163979" cy="2619829"/>
          </a:xfrm>
          <a:prstGeom prst="rect">
            <a:avLst/>
          </a:prstGeom>
        </p:spPr>
      </p:pic>
      <p:sp>
        <p:nvSpPr>
          <p:cNvPr id="14" name="Rectangle 5"/>
          <p:cNvSpPr>
            <a:spLocks/>
          </p:cNvSpPr>
          <p:nvPr/>
        </p:nvSpPr>
        <p:spPr bwMode="auto">
          <a:xfrm>
            <a:off x="650782" y="4940395"/>
            <a:ext cx="10089409" cy="999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algn="ctr" fontAlgn="base">
              <a:lnSpc>
                <a:spcPct val="150000"/>
              </a:lnSpc>
              <a:spcBef>
                <a:spcPct val="0"/>
              </a:spcBef>
              <a:spcAft>
                <a:spcPct val="0"/>
              </a:spcAft>
            </a:pPr>
            <a:r>
              <a:rPr lang="zh-CN" altLang="en-US" sz="1400" dirty="0">
                <a:solidFill>
                  <a:schemeClr val="tx1">
                    <a:lumMod val="75000"/>
                    <a:lumOff val="25000"/>
                  </a:schemeClr>
                </a:solidFill>
                <a:latin typeface="微软雅黑"/>
                <a:ea typeface="微软雅黑"/>
                <a:sym typeface="Gill Sans" charset="0"/>
              </a:rPr>
              <a:t>此处添加详细文本描述，建议与标题相关并符合整体语言风格，语言描述尽量简洁生动。尽量将每页幻灯片的字数控制</a:t>
            </a:r>
            <a:r>
              <a:rPr lang="zh-CN" altLang="en-US" sz="1400" dirty="0" smtClean="0">
                <a:solidFill>
                  <a:schemeClr val="tx1">
                    <a:lumMod val="75000"/>
                    <a:lumOff val="25000"/>
                  </a:schemeClr>
                </a:solidFill>
                <a:latin typeface="微软雅黑"/>
                <a:ea typeface="微软雅黑"/>
                <a:sym typeface="Gill Sans" charset="0"/>
              </a:rPr>
              <a:t>在  </a:t>
            </a:r>
            <a:r>
              <a:rPr lang="en-US" altLang="zh-CN" sz="1400" dirty="0" smtClean="0">
                <a:solidFill>
                  <a:schemeClr val="tx1">
                    <a:lumMod val="75000"/>
                    <a:lumOff val="25000"/>
                  </a:schemeClr>
                </a:solidFill>
                <a:latin typeface="微软雅黑"/>
                <a:ea typeface="微软雅黑"/>
                <a:sym typeface="Gill Sans" charset="0"/>
              </a:rPr>
              <a:t>200</a:t>
            </a:r>
            <a:r>
              <a:rPr lang="zh-CN" altLang="en-US" sz="1400" dirty="0">
                <a:solidFill>
                  <a:schemeClr val="tx1">
                    <a:lumMod val="75000"/>
                    <a:lumOff val="25000"/>
                  </a:schemeClr>
                </a:solidFill>
                <a:latin typeface="微软雅黑"/>
                <a:ea typeface="微软雅黑"/>
                <a:sym typeface="Gill Sans" charset="0"/>
              </a:rPr>
              <a:t>字以内，据统计每页幻灯片的最好控制</a:t>
            </a:r>
            <a:r>
              <a:rPr lang="zh-CN" altLang="en-US" sz="1400" dirty="0" smtClean="0">
                <a:solidFill>
                  <a:schemeClr val="tx1">
                    <a:lumMod val="75000"/>
                    <a:lumOff val="25000"/>
                  </a:schemeClr>
                </a:solidFill>
                <a:latin typeface="微软雅黑"/>
                <a:ea typeface="微软雅黑"/>
                <a:sym typeface="Gill Sans" charset="0"/>
              </a:rPr>
              <a:t>在</a:t>
            </a:r>
            <a:r>
              <a:rPr lang="en-US" altLang="zh-CN" sz="1400" dirty="0" smtClean="0">
                <a:solidFill>
                  <a:schemeClr val="tx1">
                    <a:lumMod val="75000"/>
                    <a:lumOff val="25000"/>
                  </a:schemeClr>
                </a:solidFill>
                <a:latin typeface="微软雅黑"/>
                <a:ea typeface="微软雅黑"/>
                <a:sym typeface="Gill Sans" charset="0"/>
              </a:rPr>
              <a:t>5</a:t>
            </a:r>
            <a:r>
              <a:rPr lang="zh-CN" altLang="en-US" sz="1400" dirty="0">
                <a:solidFill>
                  <a:schemeClr val="tx1">
                    <a:lumMod val="75000"/>
                    <a:lumOff val="25000"/>
                  </a:schemeClr>
                </a:solidFill>
                <a:latin typeface="微软雅黑"/>
                <a:ea typeface="微软雅黑"/>
                <a:sym typeface="Gill Sans" charset="0"/>
              </a:rPr>
              <a:t>分钟之内。此处添加详细文本</a:t>
            </a:r>
            <a:r>
              <a:rPr lang="zh-CN" altLang="en-US" sz="1400" dirty="0" smtClean="0">
                <a:solidFill>
                  <a:schemeClr val="tx1">
                    <a:lumMod val="75000"/>
                    <a:lumOff val="25000"/>
                  </a:schemeClr>
                </a:solidFill>
                <a:latin typeface="微软雅黑"/>
                <a:ea typeface="微软雅黑"/>
                <a:sym typeface="Gill Sans" charset="0"/>
              </a:rPr>
              <a:t>描述</a:t>
            </a:r>
            <a:r>
              <a:rPr lang="en-US" altLang="zh-CN" sz="1400" dirty="0">
                <a:solidFill>
                  <a:schemeClr val="tx1">
                    <a:lumMod val="75000"/>
                    <a:lumOff val="25000"/>
                  </a:schemeClr>
                </a:solidFill>
                <a:latin typeface="微软雅黑"/>
                <a:ea typeface="微软雅黑"/>
                <a:sym typeface="Gill Sans" charset="0"/>
              </a:rPr>
              <a:t> </a:t>
            </a:r>
            <a:r>
              <a:rPr lang="zh-CN" altLang="en-US" sz="1400" dirty="0" smtClean="0">
                <a:solidFill>
                  <a:schemeClr val="tx1">
                    <a:lumMod val="75000"/>
                    <a:lumOff val="25000"/>
                  </a:schemeClr>
                </a:solidFill>
                <a:latin typeface="微软雅黑"/>
                <a:ea typeface="微软雅黑"/>
                <a:sym typeface="Gill Sans" charset="0"/>
              </a:rPr>
              <a:t>，</a:t>
            </a:r>
            <a:r>
              <a:rPr lang="zh-CN" altLang="en-US" sz="1400" dirty="0">
                <a:solidFill>
                  <a:schemeClr val="tx1">
                    <a:lumMod val="75000"/>
                    <a:lumOff val="25000"/>
                  </a:schemeClr>
                </a:solidFill>
                <a:latin typeface="微软雅黑"/>
                <a:ea typeface="微软雅黑"/>
                <a:sym typeface="Gill Sans" charset="0"/>
              </a:rPr>
              <a:t>建议与标题相关并符合整体语言风格，语言描述尽量简洁</a:t>
            </a:r>
            <a:r>
              <a:rPr lang="zh-CN" altLang="en-US" sz="1400" dirty="0" smtClean="0">
                <a:solidFill>
                  <a:schemeClr val="tx1">
                    <a:lumMod val="75000"/>
                    <a:lumOff val="25000"/>
                  </a:schemeClr>
                </a:solidFill>
                <a:latin typeface="微软雅黑"/>
                <a:ea typeface="微软雅黑"/>
                <a:sym typeface="Gill Sans" charset="0"/>
              </a:rPr>
              <a:t>生动</a:t>
            </a:r>
            <a:r>
              <a:rPr lang="zh-CN" altLang="en-US" sz="1400" dirty="0">
                <a:solidFill>
                  <a:schemeClr val="tx1">
                    <a:lumMod val="75000"/>
                    <a:lumOff val="25000"/>
                  </a:schemeClr>
                </a:solidFill>
                <a:latin typeface="微软雅黑"/>
                <a:sym typeface="Gill Sans" charset="0"/>
              </a:rPr>
              <a:t>。</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Gill Sans" charset="0"/>
              </a:rPr>
              <a:t>尽量将每页幻灯片的字数控制在  </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sym typeface="Gill Sans" charset="0"/>
              </a:rPr>
              <a:t>200</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Gill Sans" charset="0"/>
              </a:rPr>
              <a:t>字以内，据统计每页幻灯片的最好控制在</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sym typeface="Gill Sans" charset="0"/>
              </a:rPr>
              <a:t>5</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Gill Sans" charset="0"/>
              </a:rPr>
              <a:t>分钟之内。</a:t>
            </a:r>
            <a:endParaRPr lang="en-US" sz="1400" dirty="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endParaRPr>
          </a:p>
        </p:txBody>
      </p:sp>
      <p:sp>
        <p:nvSpPr>
          <p:cNvPr id="15" name="文本框 14"/>
          <p:cNvSpPr txBox="1"/>
          <p:nvPr/>
        </p:nvSpPr>
        <p:spPr>
          <a:xfrm>
            <a:off x="5066249" y="4334026"/>
            <a:ext cx="1980029" cy="523220"/>
          </a:xfrm>
          <a:prstGeom prst="rect">
            <a:avLst/>
          </a:prstGeom>
          <a:noFill/>
        </p:spPr>
        <p:txBody>
          <a:bodyPr wrap="none" rtlCol="0">
            <a:spAutoFit/>
          </a:bodyPr>
          <a:lstStyle/>
          <a:p>
            <a:r>
              <a:rPr lang="zh-CN" altLang="en-US" sz="2800" b="1" dirty="0" smtClean="0">
                <a:solidFill>
                  <a:srgbClr val="BF1347"/>
                </a:solidFill>
                <a:latin typeface="微软雅黑" panose="020B0503020204020204" pitchFamily="34" charset="-122"/>
                <a:ea typeface="微软雅黑" panose="020B0503020204020204" pitchFamily="34" charset="-122"/>
              </a:rPr>
              <a:t>我们的团队</a:t>
            </a:r>
            <a:endParaRPr lang="zh-CN" altLang="en-US" sz="2800" b="1" dirty="0">
              <a:solidFill>
                <a:srgbClr val="BF1347"/>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9379650" y="-990522"/>
            <a:ext cx="877163" cy="369332"/>
          </a:xfrm>
          <a:prstGeom prst="rect">
            <a:avLst/>
          </a:prstGeom>
          <a:noFill/>
        </p:spPr>
        <p:txBody>
          <a:bodyPr wrap="none" rtlCol="0">
            <a:spAutoFit/>
          </a:bodyPr>
          <a:lstStyle/>
          <a:p>
            <a:r>
              <a:rPr lang="zh-CN" altLang="en-US" dirty="0" smtClean="0"/>
              <a:t>延迟符</a:t>
            </a:r>
            <a:endParaRPr lang="zh-CN" altLang="en-US" dirty="0"/>
          </a:p>
        </p:txBody>
      </p:sp>
    </p:spTree>
    <p:extLst>
      <p:ext uri="{BB962C8B-B14F-4D97-AF65-F5344CB8AC3E}">
        <p14:creationId xmlns:p14="http://schemas.microsoft.com/office/powerpoint/2010/main" val="1896569309"/>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par>
                                <p:cTn id="9" presetID="12" presetClass="entr" presetSubtype="1"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p:tgtEl>
                                          <p:spTgt spid="5"/>
                                        </p:tgtEl>
                                        <p:attrNameLst>
                                          <p:attrName>ppt_y</p:attrName>
                                        </p:attrNameLst>
                                      </p:cBhvr>
                                      <p:tavLst>
                                        <p:tav tm="0">
                                          <p:val>
                                            <p:strVal val="#ppt_y-#ppt_h*1.125000"/>
                                          </p:val>
                                        </p:tav>
                                        <p:tav tm="100000">
                                          <p:val>
                                            <p:strVal val="#ppt_y"/>
                                          </p:val>
                                        </p:tav>
                                      </p:tavLst>
                                    </p:anim>
                                    <p:animEffect transition="in" filter="wipe(down)">
                                      <p:cBhvr>
                                        <p:cTn id="12" dur="500"/>
                                        <p:tgtEl>
                                          <p:spTgt spid="5"/>
                                        </p:tgtEl>
                                      </p:cBhvr>
                                    </p:animEffect>
                                  </p:childTnLst>
                                </p:cTn>
                              </p:par>
                              <p:par>
                                <p:cTn id="13" presetID="1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p:tgtEl>
                                          <p:spTgt spid="6"/>
                                        </p:tgtEl>
                                        <p:attrNameLst>
                                          <p:attrName>ppt_y</p:attrName>
                                        </p:attrNameLst>
                                      </p:cBhvr>
                                      <p:tavLst>
                                        <p:tav tm="0">
                                          <p:val>
                                            <p:strVal val="#ppt_y+#ppt_h*1.125000"/>
                                          </p:val>
                                        </p:tav>
                                        <p:tav tm="100000">
                                          <p:val>
                                            <p:strVal val="#ppt_y"/>
                                          </p:val>
                                        </p:tav>
                                      </p:tavLst>
                                    </p:anim>
                                    <p:animEffect transition="in" filter="wipe(up)">
                                      <p:cBhvr>
                                        <p:cTn id="16" dur="500"/>
                                        <p:tgtEl>
                                          <p:spTgt spid="6"/>
                                        </p:tgtEl>
                                      </p:cBhvr>
                                    </p:animEffect>
                                  </p:childTnLst>
                                </p:cTn>
                              </p:par>
                              <p:par>
                                <p:cTn id="17" presetID="12" presetClass="entr" presetSubtype="1"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p:tgtEl>
                                          <p:spTgt spid="7"/>
                                        </p:tgtEl>
                                        <p:attrNameLst>
                                          <p:attrName>ppt_y</p:attrName>
                                        </p:attrNameLst>
                                      </p:cBhvr>
                                      <p:tavLst>
                                        <p:tav tm="0">
                                          <p:val>
                                            <p:strVal val="#ppt_y-#ppt_h*1.125000"/>
                                          </p:val>
                                        </p:tav>
                                        <p:tav tm="100000">
                                          <p:val>
                                            <p:strVal val="#ppt_y"/>
                                          </p:val>
                                        </p:tav>
                                      </p:tavLst>
                                    </p:anim>
                                    <p:animEffect transition="in" filter="wipe(down)">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iterate type="lt">
                                    <p:tmPct val="10000"/>
                                  </p:iterate>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15"/>
                                        </p:tgtEl>
                                        <p:attrNameLst>
                                          <p:attrName>ppt_y</p:attrName>
                                        </p:attrNameLst>
                                      </p:cBhvr>
                                      <p:tavLst>
                                        <p:tav tm="0">
                                          <p:val>
                                            <p:strVal val="#ppt_y"/>
                                          </p:val>
                                        </p:tav>
                                        <p:tav tm="100000">
                                          <p:val>
                                            <p:strVal val="#ppt_y"/>
                                          </p:val>
                                        </p:tav>
                                      </p:tavLst>
                                    </p:anim>
                                    <p:anim calcmode="lin" valueType="num">
                                      <p:cBhvr>
                                        <p:cTn id="27"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15"/>
                                        </p:tgtEl>
                                      </p:cBhvr>
                                    </p:animEffect>
                                  </p:childTnLst>
                                </p:cTn>
                              </p:par>
                            </p:childTnLst>
                          </p:cTn>
                        </p:par>
                        <p:par>
                          <p:cTn id="30" fill="hold">
                            <p:stCondLst>
                              <p:cond delay="700"/>
                            </p:stCondLst>
                            <p:childTnLst>
                              <p:par>
                                <p:cTn id="31" presetID="22" presetClass="entr" presetSubtype="1" fill="hold" grpId="0" nodeType="after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wipe(up)">
                                      <p:cBhvr>
                                        <p:cTn id="33" dur="500"/>
                                        <p:tgtEl>
                                          <p:spTgt spid="14"/>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wipe(down)">
                                      <p:cBhvr>
                                        <p:cTn id="38" dur="7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3"/>
          <p:cNvSpPr>
            <a:spLocks noChangeArrowheads="1"/>
          </p:cNvSpPr>
          <p:nvPr/>
        </p:nvSpPr>
        <p:spPr bwMode="auto">
          <a:xfrm>
            <a:off x="1600177" y="588161"/>
            <a:ext cx="1644557" cy="284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none" lIns="68582" tIns="34292" rIns="68582" bIns="34292">
            <a:spAutoFit/>
          </a:bodyPr>
          <a:lstStyle/>
          <a:p>
            <a:pPr marL="0" lvl="1" algn="ctr"/>
            <a:r>
              <a:rPr lang="en-US" altLang="zh-CN" sz="1400" dirty="0" smtClean="0">
                <a:solidFill>
                  <a:schemeClr val="tx1">
                    <a:lumMod val="50000"/>
                    <a:lumOff val="50000"/>
                  </a:schemeClr>
                </a:solidFill>
                <a:latin typeface="微软雅黑" pitchFamily="34" charset="-122"/>
                <a:ea typeface="微软雅黑" pitchFamily="34" charset="-122"/>
              </a:rPr>
              <a:t>Teaching Analysis</a:t>
            </a:r>
            <a:endParaRPr lang="zh-CN" altLang="en-US" sz="1400" dirty="0">
              <a:solidFill>
                <a:schemeClr val="tx1">
                  <a:lumMod val="50000"/>
                  <a:lumOff val="50000"/>
                </a:schemeClr>
              </a:solidFill>
              <a:latin typeface="微软雅黑" pitchFamily="34" charset="-122"/>
              <a:ea typeface="微软雅黑" pitchFamily="34" charset="-122"/>
            </a:endParaRPr>
          </a:p>
        </p:txBody>
      </p:sp>
      <p:grpSp>
        <p:nvGrpSpPr>
          <p:cNvPr id="10" name="组合 9"/>
          <p:cNvGrpSpPr/>
          <p:nvPr/>
        </p:nvGrpSpPr>
        <p:grpSpPr>
          <a:xfrm>
            <a:off x="334581" y="254796"/>
            <a:ext cx="835735" cy="566539"/>
            <a:chOff x="304799" y="673099"/>
            <a:chExt cx="4000501" cy="4000500"/>
          </a:xfrm>
          <a:solidFill>
            <a:srgbClr val="CDE5BD"/>
          </a:solidFill>
          <a:effectLst>
            <a:outerShdw blurRad="444500" dist="254000" dir="8100000" algn="tr" rotWithShape="0">
              <a:prstClr val="black">
                <a:alpha val="50000"/>
              </a:prstClr>
            </a:outerShdw>
          </a:effectLst>
        </p:grpSpPr>
        <p:sp>
          <p:nvSpPr>
            <p:cNvPr id="11" name="六边形 10"/>
            <p:cNvSpPr/>
            <p:nvPr/>
          </p:nvSpPr>
          <p:spPr>
            <a:xfrm>
              <a:off x="304799" y="673099"/>
              <a:ext cx="4000501" cy="4000500"/>
            </a:xfrm>
            <a:prstGeom prst="hexagon">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gency FB"/>
                <a:cs typeface="+mn-cs"/>
              </a:endParaRPr>
            </a:p>
          </p:txBody>
        </p:sp>
        <p:sp>
          <p:nvSpPr>
            <p:cNvPr id="12" name="六边形 11"/>
            <p:cNvSpPr/>
            <p:nvPr/>
          </p:nvSpPr>
          <p:spPr>
            <a:xfrm>
              <a:off x="538199" y="906497"/>
              <a:ext cx="3533713" cy="3533704"/>
            </a:xfrm>
            <a:prstGeom prst="hexagon">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Agency FB"/>
                <a:cs typeface="+mn-cs"/>
              </a:endParaRPr>
            </a:p>
          </p:txBody>
        </p:sp>
      </p:grpSp>
      <p:grpSp>
        <p:nvGrpSpPr>
          <p:cNvPr id="13" name="6"/>
          <p:cNvGrpSpPr/>
          <p:nvPr/>
        </p:nvGrpSpPr>
        <p:grpSpPr>
          <a:xfrm>
            <a:off x="691261" y="386163"/>
            <a:ext cx="661240" cy="1201620"/>
            <a:chOff x="7314523" y="1440019"/>
            <a:chExt cx="2081664" cy="5693486"/>
          </a:xfrm>
        </p:grpSpPr>
        <p:grpSp>
          <p:nvGrpSpPr>
            <p:cNvPr id="14" name="组合 13"/>
            <p:cNvGrpSpPr/>
            <p:nvPr/>
          </p:nvGrpSpPr>
          <p:grpSpPr>
            <a:xfrm flipH="1">
              <a:off x="7314523" y="1440019"/>
              <a:ext cx="2081664" cy="2081664"/>
              <a:chOff x="2848130" y="1860030"/>
              <a:chExt cx="3807502" cy="3807503"/>
            </a:xfrm>
          </p:grpSpPr>
          <p:sp>
            <p:nvSpPr>
              <p:cNvPr id="16" name="六边形 15"/>
              <p:cNvSpPr/>
              <p:nvPr/>
            </p:nvSpPr>
            <p:spPr>
              <a:xfrm>
                <a:off x="2848130" y="1860030"/>
                <a:ext cx="3807502" cy="3807503"/>
              </a:xfrm>
              <a:prstGeom prst="hexagon">
                <a:avLst/>
              </a:prstGeom>
              <a:gradFill flip="none" rotWithShape="1">
                <a:gsLst>
                  <a:gs pos="0">
                    <a:sysClr val="window" lastClr="FFFFFF"/>
                  </a:gs>
                  <a:gs pos="100000">
                    <a:srgbClr val="E0E0E0"/>
                  </a:gs>
                </a:gsLst>
                <a:lin ang="5400000" scaled="1"/>
                <a:tileRect/>
              </a:gradFill>
              <a:ln w="12700" cap="flat" cmpd="sng" algn="ctr">
                <a:noFill/>
                <a:prstDash val="solid"/>
                <a:miter lim="800000"/>
              </a:ln>
              <a:effectLst>
                <a:outerShdw blurRad="279400" dist="254000" dir="8100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7200" b="0" i="0" u="none" strike="noStrike" kern="0" cap="none" spc="0" normalizeH="0" baseline="0" noProof="0">
                  <a:ln>
                    <a:noFill/>
                  </a:ln>
                  <a:solidFill>
                    <a:srgbClr val="E94744"/>
                  </a:solidFill>
                  <a:effectLst/>
                  <a:uLnTx/>
                  <a:uFillTx/>
                  <a:latin typeface="Agency FB"/>
                  <a:cs typeface="+mn-cs"/>
                </a:endParaRPr>
              </a:p>
            </p:txBody>
          </p:sp>
          <p:sp>
            <p:nvSpPr>
              <p:cNvPr id="17" name="六边形 16"/>
              <p:cNvSpPr/>
              <p:nvPr/>
            </p:nvSpPr>
            <p:spPr>
              <a:xfrm>
                <a:off x="2936812" y="1948725"/>
                <a:ext cx="3630123" cy="3630122"/>
              </a:xfrm>
              <a:prstGeom prst="hexagon">
                <a:avLst/>
              </a:prstGeom>
              <a:gradFill flip="none" rotWithShape="1">
                <a:gsLst>
                  <a:gs pos="0">
                    <a:sysClr val="window" lastClr="FFFFFF"/>
                  </a:gs>
                  <a:gs pos="100000">
                    <a:srgbClr val="DDDEDD"/>
                  </a:gs>
                </a:gsLst>
                <a:lin ang="18900000" scaled="1"/>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7200" b="0" i="0" u="none" strike="noStrike" kern="0" cap="none" spc="0" normalizeH="0" baseline="0" noProof="0">
                  <a:ln>
                    <a:noFill/>
                  </a:ln>
                  <a:solidFill>
                    <a:srgbClr val="E94744"/>
                  </a:solidFill>
                  <a:effectLst/>
                  <a:uLnTx/>
                  <a:uFillTx/>
                  <a:latin typeface="Agency FB"/>
                  <a:cs typeface="+mn-cs"/>
                </a:endParaRPr>
              </a:p>
            </p:txBody>
          </p:sp>
        </p:grpSp>
        <p:sp>
          <p:nvSpPr>
            <p:cNvPr id="15" name="文本框 36"/>
            <p:cNvSpPr txBox="1"/>
            <p:nvPr/>
          </p:nvSpPr>
          <p:spPr>
            <a:xfrm>
              <a:off x="7910887" y="1446136"/>
              <a:ext cx="581556" cy="568736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7200" b="1" i="0" u="none" strike="noStrike" kern="0" cap="none" spc="0" normalizeH="0" baseline="0" noProof="0" dirty="0">
                <a:ln>
                  <a:noFill/>
                </a:ln>
                <a:solidFill>
                  <a:srgbClr val="E94744"/>
                </a:solidFill>
                <a:effectLst>
                  <a:innerShdw blurRad="63500" dist="50800" dir="13500000">
                    <a:prstClr val="black">
                      <a:alpha val="50000"/>
                    </a:prstClr>
                  </a:innerShdw>
                </a:effectLst>
                <a:uLnTx/>
                <a:uFillTx/>
              </a:endParaRPr>
            </a:p>
          </p:txBody>
        </p:sp>
      </p:grpSp>
      <p:sp>
        <p:nvSpPr>
          <p:cNvPr id="18" name="标题 1"/>
          <p:cNvSpPr txBox="1">
            <a:spLocks/>
          </p:cNvSpPr>
          <p:nvPr/>
        </p:nvSpPr>
        <p:spPr>
          <a:xfrm>
            <a:off x="1433393" y="249155"/>
            <a:ext cx="1985163" cy="438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vert="horz" wrap="none" lIns="68582" tIns="34292" rIns="68582" bIns="34292" rtlCol="0" anchor="ctr">
            <a:spAutoFit/>
          </a:bodyPr>
          <a:lstStyle>
            <a:lvl1pPr algn="l" defTabSz="914400" rtl="0" eaLnBrk="1" latinLnBrk="0" hangingPunct="1">
              <a:lnSpc>
                <a:spcPct val="90000"/>
              </a:lnSpc>
              <a:spcBef>
                <a:spcPct val="0"/>
              </a:spcBef>
              <a:buNone/>
              <a:defRPr lang="zh-CN" altLang="en-US" sz="2000" b="0" kern="1200">
                <a:solidFill>
                  <a:schemeClr val="tx1">
                    <a:lumMod val="85000"/>
                    <a:lumOff val="15000"/>
                  </a:schemeClr>
                </a:solidFill>
                <a:latin typeface="微软雅黑" pitchFamily="34" charset="-122"/>
                <a:ea typeface="微软雅黑" panose="020B0503020204020204" pitchFamily="34" charset="-122"/>
                <a:cs typeface="+mn-cs"/>
              </a:defRPr>
            </a:lvl1pPr>
          </a:lstStyle>
          <a:p>
            <a:pPr>
              <a:lnSpc>
                <a:spcPct val="100000"/>
              </a:lnSpc>
              <a:spcBef>
                <a:spcPts val="0"/>
              </a:spcBef>
            </a:pPr>
            <a:r>
              <a:rPr lang="zh-CN" altLang="en-US" sz="2400" b="1" kern="0" dirty="0" smtClean="0">
                <a:solidFill>
                  <a:schemeClr val="tx1">
                    <a:lumMod val="50000"/>
                    <a:lumOff val="50000"/>
                  </a:schemeClr>
                </a:solidFill>
              </a:rPr>
              <a:t>此处添加标题</a:t>
            </a:r>
            <a:endParaRPr lang="zh-CN" altLang="en-US" sz="2400" b="1" kern="0" dirty="0">
              <a:solidFill>
                <a:schemeClr val="tx1">
                  <a:lumMod val="50000"/>
                  <a:lumOff val="50000"/>
                </a:schemeClr>
              </a:solidFill>
            </a:endParaRPr>
          </a:p>
        </p:txBody>
      </p:sp>
      <p:cxnSp>
        <p:nvCxnSpPr>
          <p:cNvPr id="19" name="直接连接符 18"/>
          <p:cNvCxnSpPr/>
          <p:nvPr/>
        </p:nvCxnSpPr>
        <p:spPr>
          <a:xfrm>
            <a:off x="687011" y="898681"/>
            <a:ext cx="10817981" cy="0"/>
          </a:xfrm>
          <a:prstGeom prst="line">
            <a:avLst/>
          </a:prstGeom>
          <a:ln w="12700">
            <a:solidFill>
              <a:srgbClr val="04447F"/>
            </a:solidFill>
            <a:prstDash val="dash"/>
          </a:ln>
        </p:spPr>
        <p:style>
          <a:lnRef idx="1">
            <a:schemeClr val="accent1"/>
          </a:lnRef>
          <a:fillRef idx="0">
            <a:schemeClr val="accent1"/>
          </a:fillRef>
          <a:effectRef idx="0">
            <a:schemeClr val="accent1"/>
          </a:effectRef>
          <a:fontRef idx="minor">
            <a:schemeClr val="tx1"/>
          </a:fontRef>
        </p:style>
      </p:cxnSp>
      <p:sp>
        <p:nvSpPr>
          <p:cNvPr id="20" name="标题 1"/>
          <p:cNvSpPr txBox="1">
            <a:spLocks/>
          </p:cNvSpPr>
          <p:nvPr/>
        </p:nvSpPr>
        <p:spPr>
          <a:xfrm>
            <a:off x="10449281" y="482977"/>
            <a:ext cx="1164425" cy="377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vert="horz" wrap="none" lIns="68582" tIns="34292" rIns="68582" bIns="34292" rtlCol="0" anchor="ctr">
            <a:spAutoFit/>
          </a:bodyPr>
          <a:lstStyle>
            <a:lvl1pPr algn="l" defTabSz="914400" rtl="0" eaLnBrk="1" latinLnBrk="0" hangingPunct="1">
              <a:lnSpc>
                <a:spcPct val="90000"/>
              </a:lnSpc>
              <a:spcBef>
                <a:spcPct val="0"/>
              </a:spcBef>
              <a:buNone/>
              <a:defRPr lang="zh-CN" altLang="en-US" sz="2000" b="0" kern="1200">
                <a:solidFill>
                  <a:schemeClr val="tx1">
                    <a:lumMod val="85000"/>
                    <a:lumOff val="15000"/>
                  </a:schemeClr>
                </a:solidFill>
                <a:latin typeface="微软雅黑" pitchFamily="34" charset="-122"/>
                <a:ea typeface="微软雅黑" panose="020B0503020204020204" pitchFamily="34" charset="-122"/>
                <a:cs typeface="+mn-cs"/>
              </a:defRPr>
            </a:lvl1pPr>
          </a:lstStyle>
          <a:p>
            <a:pPr>
              <a:lnSpc>
                <a:spcPct val="100000"/>
              </a:lnSpc>
              <a:spcBef>
                <a:spcPts val="0"/>
              </a:spcBef>
            </a:pPr>
            <a:r>
              <a:rPr lang="zh-CN" altLang="en-US" b="1" kern="0" dirty="0" smtClean="0">
                <a:solidFill>
                  <a:schemeClr val="tx1">
                    <a:lumMod val="50000"/>
                    <a:lumOff val="50000"/>
                  </a:schemeClr>
                </a:solidFill>
              </a:rPr>
              <a:t>时尚风格</a:t>
            </a:r>
            <a:endParaRPr lang="zh-CN" altLang="en-US" b="1" kern="0" dirty="0">
              <a:solidFill>
                <a:schemeClr val="tx1">
                  <a:lumMod val="50000"/>
                  <a:lumOff val="50000"/>
                </a:schemeClr>
              </a:solidFill>
            </a:endParaRPr>
          </a:p>
        </p:txBody>
      </p:sp>
      <p:grpSp>
        <p:nvGrpSpPr>
          <p:cNvPr id="21" name="组合 20"/>
          <p:cNvGrpSpPr/>
          <p:nvPr/>
        </p:nvGrpSpPr>
        <p:grpSpPr>
          <a:xfrm>
            <a:off x="2114362" y="1558755"/>
            <a:ext cx="1825585" cy="989358"/>
            <a:chOff x="516880" y="1647840"/>
            <a:chExt cx="1825585" cy="989358"/>
          </a:xfrm>
        </p:grpSpPr>
        <p:grpSp>
          <p:nvGrpSpPr>
            <p:cNvPr id="22" name="组合 21"/>
            <p:cNvGrpSpPr/>
            <p:nvPr/>
          </p:nvGrpSpPr>
          <p:grpSpPr>
            <a:xfrm>
              <a:off x="516880" y="1647840"/>
              <a:ext cx="1825585" cy="989358"/>
              <a:chOff x="304800" y="673100"/>
              <a:chExt cx="4000500" cy="4000500"/>
            </a:xfrm>
            <a:effectLst>
              <a:outerShdw blurRad="444500" dist="254000" dir="8100000" algn="tr" rotWithShape="0">
                <a:prstClr val="black">
                  <a:alpha val="50000"/>
                </a:prstClr>
              </a:outerShdw>
            </a:effectLst>
          </p:grpSpPr>
          <p:sp>
            <p:nvSpPr>
              <p:cNvPr id="24" name="同心圆 516"/>
              <p:cNvSpPr/>
              <p:nvPr/>
            </p:nvSpPr>
            <p:spPr>
              <a:xfrm>
                <a:off x="304800" y="673100"/>
                <a:ext cx="4000500" cy="4000500"/>
              </a:xfrm>
              <a:prstGeom prst="round2DiagRect">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25" name="椭圆 517"/>
              <p:cNvSpPr/>
              <p:nvPr/>
            </p:nvSpPr>
            <p:spPr>
              <a:xfrm>
                <a:off x="392113" y="760413"/>
                <a:ext cx="3825874" cy="3825874"/>
              </a:xfrm>
              <a:prstGeom prst="round2DiagRect">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grpSp>
        <p:sp>
          <p:nvSpPr>
            <p:cNvPr id="23" name="矩形 22"/>
            <p:cNvSpPr/>
            <p:nvPr/>
          </p:nvSpPr>
          <p:spPr>
            <a:xfrm>
              <a:off x="721786" y="1894345"/>
              <a:ext cx="1415772" cy="461665"/>
            </a:xfrm>
            <a:prstGeom prst="rect">
              <a:avLst/>
            </a:prstGeom>
          </p:spPr>
          <p:txBody>
            <a:bodyPr wrap="none">
              <a:spAutoFit/>
            </a:bodyPr>
            <a:lstStyle/>
            <a:p>
              <a:pPr algn="ctr">
                <a:defRPr/>
              </a:pPr>
              <a:r>
                <a:rPr lang="zh-CN" altLang="en-US" sz="2400" b="1" dirty="0">
                  <a:solidFill>
                    <a:srgbClr val="BF1347"/>
                  </a:solidFill>
                  <a:ea typeface="微软雅黑" panose="020B0503020204020204" pitchFamily="34" charset="-122"/>
                </a:rPr>
                <a:t>添加文本</a:t>
              </a:r>
            </a:p>
          </p:txBody>
        </p:sp>
      </p:grpSp>
      <p:sp>
        <p:nvSpPr>
          <p:cNvPr id="26" name="MH_Other_7"/>
          <p:cNvSpPr/>
          <p:nvPr>
            <p:custDataLst>
              <p:tags r:id="rId1"/>
            </p:custDataLst>
          </p:nvPr>
        </p:nvSpPr>
        <p:spPr>
          <a:xfrm rot="5400000">
            <a:off x="2310372" y="2787003"/>
            <a:ext cx="681976" cy="667935"/>
          </a:xfrm>
          <a:prstGeom prst="bentUpArrow">
            <a:avLst/>
          </a:prstGeom>
          <a:solidFill>
            <a:srgbClr val="CDE5B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600">
              <a:ea typeface="微软雅黑" panose="020B0503020204020204" pitchFamily="34" charset="-122"/>
            </a:endParaRPr>
          </a:p>
        </p:txBody>
      </p:sp>
      <p:sp>
        <p:nvSpPr>
          <p:cNvPr id="27" name="MH_Other_7"/>
          <p:cNvSpPr/>
          <p:nvPr>
            <p:custDataLst>
              <p:tags r:id="rId2"/>
            </p:custDataLst>
          </p:nvPr>
        </p:nvSpPr>
        <p:spPr>
          <a:xfrm rot="5400000">
            <a:off x="3394049" y="3986632"/>
            <a:ext cx="681976" cy="667935"/>
          </a:xfrm>
          <a:prstGeom prst="bentUpArrow">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600">
              <a:ea typeface="微软雅黑" panose="020B0503020204020204" pitchFamily="34" charset="-122"/>
            </a:endParaRPr>
          </a:p>
        </p:txBody>
      </p:sp>
      <p:sp>
        <p:nvSpPr>
          <p:cNvPr id="28" name="MH_Other_7"/>
          <p:cNvSpPr/>
          <p:nvPr>
            <p:custDataLst>
              <p:tags r:id="rId3"/>
            </p:custDataLst>
          </p:nvPr>
        </p:nvSpPr>
        <p:spPr>
          <a:xfrm rot="5400000">
            <a:off x="4551592" y="5186263"/>
            <a:ext cx="681976" cy="667935"/>
          </a:xfrm>
          <a:prstGeom prst="bentUpArrow">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600">
              <a:ea typeface="微软雅黑" panose="020B0503020204020204" pitchFamily="34" charset="-122"/>
            </a:endParaRPr>
          </a:p>
        </p:txBody>
      </p:sp>
      <p:grpSp>
        <p:nvGrpSpPr>
          <p:cNvPr id="29" name="组合 28"/>
          <p:cNvGrpSpPr/>
          <p:nvPr/>
        </p:nvGrpSpPr>
        <p:grpSpPr>
          <a:xfrm>
            <a:off x="3066998" y="2758385"/>
            <a:ext cx="1825585" cy="989358"/>
            <a:chOff x="1469516" y="2847470"/>
            <a:chExt cx="1825585" cy="989358"/>
          </a:xfrm>
        </p:grpSpPr>
        <p:grpSp>
          <p:nvGrpSpPr>
            <p:cNvPr id="30" name="组合 29"/>
            <p:cNvGrpSpPr/>
            <p:nvPr/>
          </p:nvGrpSpPr>
          <p:grpSpPr>
            <a:xfrm>
              <a:off x="1469516" y="2847470"/>
              <a:ext cx="1825585" cy="989358"/>
              <a:chOff x="304800" y="673100"/>
              <a:chExt cx="4000500" cy="4000500"/>
            </a:xfrm>
            <a:effectLst>
              <a:outerShdw blurRad="444500" dist="254000" dir="8100000" algn="tr" rotWithShape="0">
                <a:prstClr val="black">
                  <a:alpha val="50000"/>
                </a:prstClr>
              </a:outerShdw>
            </a:effectLst>
          </p:grpSpPr>
          <p:sp>
            <p:nvSpPr>
              <p:cNvPr id="32" name="同心圆 516"/>
              <p:cNvSpPr/>
              <p:nvPr/>
            </p:nvSpPr>
            <p:spPr>
              <a:xfrm>
                <a:off x="304800" y="673100"/>
                <a:ext cx="4000500" cy="4000500"/>
              </a:xfrm>
              <a:prstGeom prst="round2DiagRect">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33" name="椭圆 517"/>
              <p:cNvSpPr/>
              <p:nvPr/>
            </p:nvSpPr>
            <p:spPr>
              <a:xfrm>
                <a:off x="392113" y="760413"/>
                <a:ext cx="3825874" cy="3825874"/>
              </a:xfrm>
              <a:prstGeom prst="round2DiagRect">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grpSp>
        <p:sp>
          <p:nvSpPr>
            <p:cNvPr id="31" name="矩形 30"/>
            <p:cNvSpPr/>
            <p:nvPr/>
          </p:nvSpPr>
          <p:spPr>
            <a:xfrm>
              <a:off x="1674422" y="3096884"/>
              <a:ext cx="1415772" cy="461665"/>
            </a:xfrm>
            <a:prstGeom prst="rect">
              <a:avLst/>
            </a:prstGeom>
          </p:spPr>
          <p:txBody>
            <a:bodyPr wrap="none">
              <a:spAutoFit/>
            </a:bodyPr>
            <a:lstStyle/>
            <a:p>
              <a:pPr algn="ctr">
                <a:defRPr/>
              </a:pPr>
              <a:r>
                <a:rPr lang="zh-CN" altLang="en-US" sz="2400" b="1" dirty="0">
                  <a:solidFill>
                    <a:srgbClr val="BF1347"/>
                  </a:solidFill>
                  <a:ea typeface="微软雅黑" panose="020B0503020204020204" pitchFamily="34" charset="-122"/>
                </a:rPr>
                <a:t>添加文本</a:t>
              </a:r>
            </a:p>
          </p:txBody>
        </p:sp>
      </p:grpSp>
      <p:grpSp>
        <p:nvGrpSpPr>
          <p:cNvPr id="34" name="组合 33"/>
          <p:cNvGrpSpPr/>
          <p:nvPr/>
        </p:nvGrpSpPr>
        <p:grpSpPr>
          <a:xfrm>
            <a:off x="4226149" y="3958015"/>
            <a:ext cx="1825585" cy="989358"/>
            <a:chOff x="2628667" y="4047100"/>
            <a:chExt cx="1825585" cy="989358"/>
          </a:xfrm>
        </p:grpSpPr>
        <p:grpSp>
          <p:nvGrpSpPr>
            <p:cNvPr id="35" name="组合 34"/>
            <p:cNvGrpSpPr/>
            <p:nvPr/>
          </p:nvGrpSpPr>
          <p:grpSpPr>
            <a:xfrm>
              <a:off x="2628667" y="4047100"/>
              <a:ext cx="1825585" cy="989358"/>
              <a:chOff x="304800" y="673100"/>
              <a:chExt cx="4000500" cy="4000500"/>
            </a:xfrm>
            <a:effectLst>
              <a:outerShdw blurRad="444500" dist="254000" dir="8100000" algn="tr" rotWithShape="0">
                <a:prstClr val="black">
                  <a:alpha val="50000"/>
                </a:prstClr>
              </a:outerShdw>
            </a:effectLst>
          </p:grpSpPr>
          <p:sp>
            <p:nvSpPr>
              <p:cNvPr id="37" name="同心圆 516"/>
              <p:cNvSpPr/>
              <p:nvPr/>
            </p:nvSpPr>
            <p:spPr>
              <a:xfrm>
                <a:off x="304800" y="673100"/>
                <a:ext cx="4000500" cy="4000500"/>
              </a:xfrm>
              <a:prstGeom prst="round2DiagRect">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38" name="椭圆 517"/>
              <p:cNvSpPr/>
              <p:nvPr/>
            </p:nvSpPr>
            <p:spPr>
              <a:xfrm>
                <a:off x="392113" y="760413"/>
                <a:ext cx="3825874" cy="3825874"/>
              </a:xfrm>
              <a:prstGeom prst="round2DiagRect">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grpSp>
        <p:sp>
          <p:nvSpPr>
            <p:cNvPr id="36" name="矩形 35"/>
            <p:cNvSpPr/>
            <p:nvPr/>
          </p:nvSpPr>
          <p:spPr>
            <a:xfrm>
              <a:off x="2833573" y="4289005"/>
              <a:ext cx="1415772" cy="461665"/>
            </a:xfrm>
            <a:prstGeom prst="rect">
              <a:avLst/>
            </a:prstGeom>
          </p:spPr>
          <p:txBody>
            <a:bodyPr wrap="none">
              <a:spAutoFit/>
            </a:bodyPr>
            <a:lstStyle/>
            <a:p>
              <a:pPr algn="ctr">
                <a:defRPr/>
              </a:pPr>
              <a:r>
                <a:rPr lang="zh-CN" altLang="en-US" sz="2400" b="1" dirty="0">
                  <a:solidFill>
                    <a:srgbClr val="BF1347"/>
                  </a:solidFill>
                  <a:ea typeface="微软雅黑" panose="020B0503020204020204" pitchFamily="34" charset="-122"/>
                </a:rPr>
                <a:t>添加文本</a:t>
              </a:r>
            </a:p>
          </p:txBody>
        </p:sp>
      </p:grpSp>
      <p:grpSp>
        <p:nvGrpSpPr>
          <p:cNvPr id="39" name="组合 38"/>
          <p:cNvGrpSpPr/>
          <p:nvPr/>
        </p:nvGrpSpPr>
        <p:grpSpPr>
          <a:xfrm>
            <a:off x="5393849" y="5157646"/>
            <a:ext cx="1825585" cy="989358"/>
            <a:chOff x="3796366" y="5246731"/>
            <a:chExt cx="1825585" cy="989358"/>
          </a:xfrm>
        </p:grpSpPr>
        <p:grpSp>
          <p:nvGrpSpPr>
            <p:cNvPr id="40" name="组合 39"/>
            <p:cNvGrpSpPr/>
            <p:nvPr/>
          </p:nvGrpSpPr>
          <p:grpSpPr>
            <a:xfrm>
              <a:off x="3796366" y="5246731"/>
              <a:ext cx="1825585" cy="989358"/>
              <a:chOff x="304800" y="673100"/>
              <a:chExt cx="4000500" cy="4000500"/>
            </a:xfrm>
            <a:effectLst>
              <a:outerShdw blurRad="444500" dist="254000" dir="8100000" algn="tr" rotWithShape="0">
                <a:prstClr val="black">
                  <a:alpha val="50000"/>
                </a:prstClr>
              </a:outerShdw>
            </a:effectLst>
          </p:grpSpPr>
          <p:sp>
            <p:nvSpPr>
              <p:cNvPr id="42" name="同心圆 516"/>
              <p:cNvSpPr/>
              <p:nvPr/>
            </p:nvSpPr>
            <p:spPr>
              <a:xfrm>
                <a:off x="304800" y="673100"/>
                <a:ext cx="4000500" cy="4000500"/>
              </a:xfrm>
              <a:prstGeom prst="round2DiagRect">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43" name="椭圆 517"/>
              <p:cNvSpPr/>
              <p:nvPr/>
            </p:nvSpPr>
            <p:spPr>
              <a:xfrm>
                <a:off x="392113" y="760413"/>
                <a:ext cx="3825874" cy="3825874"/>
              </a:xfrm>
              <a:prstGeom prst="round2DiagRect">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grpSp>
        <p:sp>
          <p:nvSpPr>
            <p:cNvPr id="41" name="矩形 40"/>
            <p:cNvSpPr/>
            <p:nvPr/>
          </p:nvSpPr>
          <p:spPr>
            <a:xfrm>
              <a:off x="4001272" y="5510577"/>
              <a:ext cx="1415772" cy="461665"/>
            </a:xfrm>
            <a:prstGeom prst="rect">
              <a:avLst/>
            </a:prstGeom>
          </p:spPr>
          <p:txBody>
            <a:bodyPr wrap="none">
              <a:spAutoFit/>
            </a:bodyPr>
            <a:lstStyle/>
            <a:p>
              <a:pPr algn="ctr">
                <a:defRPr/>
              </a:pPr>
              <a:r>
                <a:rPr lang="zh-CN" altLang="en-US" sz="2400" b="1" dirty="0">
                  <a:solidFill>
                    <a:srgbClr val="BF1347"/>
                  </a:solidFill>
                  <a:ea typeface="微软雅黑" panose="020B0503020204020204" pitchFamily="34" charset="-122"/>
                </a:rPr>
                <a:t>添加文本</a:t>
              </a:r>
            </a:p>
          </p:txBody>
        </p:sp>
      </p:grpSp>
      <p:sp>
        <p:nvSpPr>
          <p:cNvPr id="45" name="文本框 44"/>
          <p:cNvSpPr txBox="1"/>
          <p:nvPr/>
        </p:nvSpPr>
        <p:spPr>
          <a:xfrm>
            <a:off x="4189019" y="1533388"/>
            <a:ext cx="4666324" cy="1421928"/>
          </a:xfrm>
          <a:prstGeom prst="rect">
            <a:avLst/>
          </a:prstGeom>
          <a:noFill/>
        </p:spPr>
        <p:txBody>
          <a:bodyPr wrap="square" rtlCol="0">
            <a:spAutoFit/>
          </a:bodyPr>
          <a:lstStyle/>
          <a:p>
            <a:pPr>
              <a:lnSpc>
                <a:spcPct val="120000"/>
              </a:lnSpc>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在此添加内容在此添加内容在此添加内容在此添加内容在此添加</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内容在此添加内容在此添加内容在此添加内容在此添加内容在此添加内容内容在此添加内容在此添加内容在此添加内容在此添加内容在此添加内容</a:t>
            </a:r>
          </a:p>
          <a:p>
            <a:pPr>
              <a:lnSpc>
                <a:spcPct val="120000"/>
              </a:lnSpc>
            </a:pPr>
            <a:endPar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endParaRPr>
          </a:p>
          <a:p>
            <a:pPr>
              <a:lnSpc>
                <a:spcPct val="120000"/>
              </a:lnSpc>
            </a:pP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endParaRPr>
          </a:p>
        </p:txBody>
      </p:sp>
      <p:sp>
        <p:nvSpPr>
          <p:cNvPr id="46" name="文本框 45"/>
          <p:cNvSpPr txBox="1"/>
          <p:nvPr/>
        </p:nvSpPr>
        <p:spPr>
          <a:xfrm>
            <a:off x="5073479" y="2771971"/>
            <a:ext cx="4666324" cy="1421928"/>
          </a:xfrm>
          <a:prstGeom prst="rect">
            <a:avLst/>
          </a:prstGeom>
          <a:noFill/>
        </p:spPr>
        <p:txBody>
          <a:bodyPr wrap="square" rtlCol="0">
            <a:spAutoFit/>
          </a:bodyPr>
          <a:lstStyle/>
          <a:p>
            <a:pPr>
              <a:lnSpc>
                <a:spcPct val="120000"/>
              </a:lnSpc>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在此添加内容在此添加内容在此添加内容在此添加内容在此添加</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内容在此添加内容在此添加内容在此添加内容在此添加内容在此添加内容内容在此添加内容在此添加内容在此添加内容在此添加内容在此添加内容</a:t>
            </a:r>
          </a:p>
          <a:p>
            <a:pPr>
              <a:lnSpc>
                <a:spcPct val="120000"/>
              </a:lnSpc>
            </a:pPr>
            <a:endPar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endParaRPr>
          </a:p>
          <a:p>
            <a:pPr>
              <a:lnSpc>
                <a:spcPct val="120000"/>
              </a:lnSpc>
            </a:pP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endParaRPr>
          </a:p>
        </p:txBody>
      </p:sp>
      <p:sp>
        <p:nvSpPr>
          <p:cNvPr id="47" name="文本框 46"/>
          <p:cNvSpPr txBox="1"/>
          <p:nvPr/>
        </p:nvSpPr>
        <p:spPr>
          <a:xfrm>
            <a:off x="6241663" y="3985013"/>
            <a:ext cx="4666324" cy="1421928"/>
          </a:xfrm>
          <a:prstGeom prst="rect">
            <a:avLst/>
          </a:prstGeom>
          <a:noFill/>
        </p:spPr>
        <p:txBody>
          <a:bodyPr wrap="square" rtlCol="0">
            <a:spAutoFit/>
          </a:bodyPr>
          <a:lstStyle/>
          <a:p>
            <a:pPr>
              <a:lnSpc>
                <a:spcPct val="120000"/>
              </a:lnSpc>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在此添加内容在此添加内容在此添加内容在此添加内容在此添加</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内容在此添加内容在此添加内容在此添加内容在此添加内容在此添加内容内容在此添加内容在此添加内容在此添加内容在此添加内容在此添加内容</a:t>
            </a:r>
          </a:p>
          <a:p>
            <a:pPr>
              <a:lnSpc>
                <a:spcPct val="120000"/>
              </a:lnSpc>
            </a:pPr>
            <a:endPar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endParaRPr>
          </a:p>
          <a:p>
            <a:pPr>
              <a:lnSpc>
                <a:spcPct val="120000"/>
              </a:lnSpc>
            </a:pP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endParaRPr>
          </a:p>
        </p:txBody>
      </p:sp>
      <p:sp>
        <p:nvSpPr>
          <p:cNvPr id="48" name="文本框 47"/>
          <p:cNvSpPr txBox="1"/>
          <p:nvPr/>
        </p:nvSpPr>
        <p:spPr>
          <a:xfrm>
            <a:off x="7406642" y="5071383"/>
            <a:ext cx="4666324" cy="1421928"/>
          </a:xfrm>
          <a:prstGeom prst="rect">
            <a:avLst/>
          </a:prstGeom>
          <a:noFill/>
        </p:spPr>
        <p:txBody>
          <a:bodyPr wrap="square" rtlCol="0">
            <a:spAutoFit/>
          </a:bodyPr>
          <a:lstStyle/>
          <a:p>
            <a:pPr>
              <a:lnSpc>
                <a:spcPct val="120000"/>
              </a:lnSpc>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在此添加内容在此添加内容在此添加内容在此添加内容在此添加</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内容在此添加内容在此添加内容在此添加内容在此添加内容在此添加内容内容在此添加内容在此添加内容在此添加内容在此添加内容在此添加内容</a:t>
            </a:r>
          </a:p>
          <a:p>
            <a:pPr>
              <a:lnSpc>
                <a:spcPct val="120000"/>
              </a:lnSpc>
            </a:pPr>
            <a:endPar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endParaRPr>
          </a:p>
          <a:p>
            <a:pPr>
              <a:lnSpc>
                <a:spcPct val="120000"/>
              </a:lnSpc>
            </a:pP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endParaRPr>
          </a:p>
        </p:txBody>
      </p:sp>
      <p:sp>
        <p:nvSpPr>
          <p:cNvPr id="49" name="文本框 48"/>
          <p:cNvSpPr txBox="1"/>
          <p:nvPr/>
        </p:nvSpPr>
        <p:spPr>
          <a:xfrm>
            <a:off x="9379650" y="-990522"/>
            <a:ext cx="877163" cy="369332"/>
          </a:xfrm>
          <a:prstGeom prst="rect">
            <a:avLst/>
          </a:prstGeom>
          <a:noFill/>
        </p:spPr>
        <p:txBody>
          <a:bodyPr wrap="none" rtlCol="0">
            <a:spAutoFit/>
          </a:bodyPr>
          <a:lstStyle/>
          <a:p>
            <a:r>
              <a:rPr lang="zh-CN" altLang="en-US" dirty="0" smtClean="0"/>
              <a:t>延迟符</a:t>
            </a:r>
            <a:endParaRPr lang="zh-CN" altLang="en-US" dirty="0"/>
          </a:p>
        </p:txBody>
      </p:sp>
      <p:pic>
        <p:nvPicPr>
          <p:cNvPr id="50" name="图片 49"/>
          <p:cNvPicPr>
            <a:picLocks noChangeAspect="1"/>
          </p:cNvPicPr>
          <p:nvPr/>
        </p:nvPicPr>
        <p:blipFill>
          <a:blip r:embed="rId6">
            <a:extLst>
              <a:ext uri="{28A0092B-C50C-407E-A947-70E740481C1C}">
                <a14:useLocalDpi xmlns:a14="http://schemas.microsoft.com/office/drawing/2010/main"/>
              </a:ext>
            </a:extLst>
          </a:blip>
          <a:stretch>
            <a:fillRect/>
          </a:stretch>
        </p:blipFill>
        <p:spPr>
          <a:xfrm flipH="1">
            <a:off x="-743384" y="2244351"/>
            <a:ext cx="3099920" cy="4780924"/>
          </a:xfrm>
          <a:prstGeom prst="rect">
            <a:avLst/>
          </a:prstGeom>
        </p:spPr>
      </p:pic>
    </p:spTree>
    <p:extLst>
      <p:ext uri="{BB962C8B-B14F-4D97-AF65-F5344CB8AC3E}">
        <p14:creationId xmlns:p14="http://schemas.microsoft.com/office/powerpoint/2010/main" val="3871706275"/>
      </p:ext>
    </p:extLst>
  </p:cSld>
  <p:clrMapOvr>
    <a:masterClrMapping/>
  </p:clrMapOvr>
  <mc:AlternateContent xmlns:mc="http://schemas.openxmlformats.org/markup-compatibility/2006" xmlns:p14="http://schemas.microsoft.com/office/powerpoint/2010/main">
    <mc:Choice Requires="p14">
      <p:transition spd="slow" p14:dur="1250" advClick="0" advTm="0">
        <p14:flip dir="r"/>
      </p:transition>
    </mc:Choice>
    <mc:Fallback xmlns="">
      <p:transition spd="slow" advClick="0" advTm="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300"/>
                                            <p:tgtEl>
                                              <p:spTgt spid="19"/>
                                            </p:tgtEl>
                                          </p:cBhvr>
                                        </p:animEffect>
                                      </p:childTnLst>
                                    </p:cTn>
                                  </p:par>
                                </p:childTnLst>
                              </p:cTn>
                            </p:par>
                            <p:par>
                              <p:cTn id="8" fill="hold">
                                <p:stCondLst>
                                  <p:cond delay="300"/>
                                </p:stCondLst>
                                <p:childTnLst>
                                  <p:par>
                                    <p:cTn id="9" presetID="2" presetClass="entr" presetSubtype="9" fill="hold" nodeType="afterEffect" p14:presetBounceEnd="50000">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14:bounceEnd="50000">
                                          <p:cBhvr additive="base">
                                            <p:cTn id="11" dur="1000" fill="hold"/>
                                            <p:tgtEl>
                                              <p:spTgt spid="10"/>
                                            </p:tgtEl>
                                            <p:attrNameLst>
                                              <p:attrName>ppt_x</p:attrName>
                                            </p:attrNameLst>
                                          </p:cBhvr>
                                          <p:tavLst>
                                            <p:tav tm="0">
                                              <p:val>
                                                <p:strVal val="0-#ppt_w/2"/>
                                              </p:val>
                                            </p:tav>
                                            <p:tav tm="100000">
                                              <p:val>
                                                <p:strVal val="#ppt_x"/>
                                              </p:val>
                                            </p:tav>
                                          </p:tavLst>
                                        </p:anim>
                                        <p:anim calcmode="lin" valueType="num" p14:bounceEnd="50000">
                                          <p:cBhvr additive="base">
                                            <p:cTn id="12" dur="1000" fill="hold"/>
                                            <p:tgtEl>
                                              <p:spTgt spid="10"/>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14:presetBounceEnd="50000">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14:bounceEnd="50000">
                                          <p:cBhvr additive="base">
                                            <p:cTn id="15" dur="1000" fill="hold"/>
                                            <p:tgtEl>
                                              <p:spTgt spid="13"/>
                                            </p:tgtEl>
                                            <p:attrNameLst>
                                              <p:attrName>ppt_x</p:attrName>
                                            </p:attrNameLst>
                                          </p:cBhvr>
                                          <p:tavLst>
                                            <p:tav tm="0">
                                              <p:val>
                                                <p:strVal val="#ppt_x"/>
                                              </p:val>
                                            </p:tav>
                                            <p:tav tm="100000">
                                              <p:val>
                                                <p:strVal val="#ppt_x"/>
                                              </p:val>
                                            </p:tav>
                                          </p:tavLst>
                                        </p:anim>
                                        <p:anim calcmode="lin" valueType="num" p14:bounceEnd="50000">
                                          <p:cBhvr additive="base">
                                            <p:cTn id="16" dur="1000" fill="hold"/>
                                            <p:tgtEl>
                                              <p:spTgt spid="13"/>
                                            </p:tgtEl>
                                            <p:attrNameLst>
                                              <p:attrName>ppt_y</p:attrName>
                                            </p:attrNameLst>
                                          </p:cBhvr>
                                          <p:tavLst>
                                            <p:tav tm="0">
                                              <p:val>
                                                <p:strVal val="0-#ppt_h/2"/>
                                              </p:val>
                                            </p:tav>
                                            <p:tav tm="100000">
                                              <p:val>
                                                <p:strVal val="#ppt_y"/>
                                              </p:val>
                                            </p:tav>
                                          </p:tavLst>
                                        </p:anim>
                                      </p:childTnLst>
                                    </p:cTn>
                                  </p:par>
                                  <p:par>
                                    <p:cTn id="17" presetID="22" presetClass="entr" presetSubtype="8" fill="hold" grpId="0" nodeType="withEffect">
                                      <p:stCondLst>
                                        <p:cond delay="50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500"/>
                                            <p:tgtEl>
                                              <p:spTgt spid="9"/>
                                            </p:tgtEl>
                                          </p:cBhvr>
                                        </p:animEffect>
                                      </p:childTnLst>
                                    </p:cTn>
                                  </p:par>
                                  <p:par>
                                    <p:cTn id="20" presetID="10" presetClass="entr" presetSubtype="0" fill="hold" grpId="0" nodeType="withEffect">
                                      <p:stCondLst>
                                        <p:cond delay="50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par>
                                    <p:cTn id="23" presetID="10" presetClass="entr" presetSubtype="0" fill="hold" grpId="0" nodeType="withEffect">
                                      <p:stCondLst>
                                        <p:cond delay="50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childTnLst>
                                    </p:cTn>
                                  </p:par>
                                </p:childTnLst>
                              </p:cTn>
                            </p:par>
                            <p:par>
                              <p:cTn id="26" fill="hold">
                                <p:stCondLst>
                                  <p:cond delay="1300"/>
                                </p:stCondLst>
                                <p:childTnLst>
                                  <p:par>
                                    <p:cTn id="27" presetID="2" presetClass="entr" presetSubtype="8" fill="hold" nodeType="afterEffect" p14:presetBounceEnd="45333">
                                      <p:stCondLst>
                                        <p:cond delay="0"/>
                                      </p:stCondLst>
                                      <p:childTnLst>
                                        <p:set>
                                          <p:cBhvr>
                                            <p:cTn id="28" dur="1" fill="hold">
                                              <p:stCondLst>
                                                <p:cond delay="0"/>
                                              </p:stCondLst>
                                            </p:cTn>
                                            <p:tgtEl>
                                              <p:spTgt spid="21"/>
                                            </p:tgtEl>
                                            <p:attrNameLst>
                                              <p:attrName>style.visibility</p:attrName>
                                            </p:attrNameLst>
                                          </p:cBhvr>
                                          <p:to>
                                            <p:strVal val="visible"/>
                                          </p:to>
                                        </p:set>
                                        <p:anim calcmode="lin" valueType="num" p14:bounceEnd="45333">
                                          <p:cBhvr additive="base">
                                            <p:cTn id="29" dur="750" fill="hold"/>
                                            <p:tgtEl>
                                              <p:spTgt spid="21"/>
                                            </p:tgtEl>
                                            <p:attrNameLst>
                                              <p:attrName>ppt_x</p:attrName>
                                            </p:attrNameLst>
                                          </p:cBhvr>
                                          <p:tavLst>
                                            <p:tav tm="0">
                                              <p:val>
                                                <p:strVal val="0-#ppt_w/2"/>
                                              </p:val>
                                            </p:tav>
                                            <p:tav tm="100000">
                                              <p:val>
                                                <p:strVal val="#ppt_x"/>
                                              </p:val>
                                            </p:tav>
                                          </p:tavLst>
                                        </p:anim>
                                        <p:anim calcmode="lin" valueType="num" p14:bounceEnd="45333">
                                          <p:cBhvr additive="base">
                                            <p:cTn id="30" dur="750" fill="hold"/>
                                            <p:tgtEl>
                                              <p:spTgt spid="21"/>
                                            </p:tgtEl>
                                            <p:attrNameLst>
                                              <p:attrName>ppt_y</p:attrName>
                                            </p:attrNameLst>
                                          </p:cBhvr>
                                          <p:tavLst>
                                            <p:tav tm="0">
                                              <p:val>
                                                <p:strVal val="#ppt_y"/>
                                              </p:val>
                                            </p:tav>
                                            <p:tav tm="100000">
                                              <p:val>
                                                <p:strVal val="#ppt_y"/>
                                              </p:val>
                                            </p:tav>
                                          </p:tavLst>
                                        </p:anim>
                                      </p:childTnLst>
                                    </p:cTn>
                                  </p:par>
                                  <p:par>
                                    <p:cTn id="31" presetID="2" presetClass="entr" presetSubtype="8" fill="hold" nodeType="withEffect" p14:presetBounceEnd="45333">
                                      <p:stCondLst>
                                        <p:cond delay="250"/>
                                      </p:stCondLst>
                                      <p:childTnLst>
                                        <p:set>
                                          <p:cBhvr>
                                            <p:cTn id="32" dur="1" fill="hold">
                                              <p:stCondLst>
                                                <p:cond delay="0"/>
                                              </p:stCondLst>
                                            </p:cTn>
                                            <p:tgtEl>
                                              <p:spTgt spid="29"/>
                                            </p:tgtEl>
                                            <p:attrNameLst>
                                              <p:attrName>style.visibility</p:attrName>
                                            </p:attrNameLst>
                                          </p:cBhvr>
                                          <p:to>
                                            <p:strVal val="visible"/>
                                          </p:to>
                                        </p:set>
                                        <p:anim calcmode="lin" valueType="num" p14:bounceEnd="45333">
                                          <p:cBhvr additive="base">
                                            <p:cTn id="33" dur="750" fill="hold"/>
                                            <p:tgtEl>
                                              <p:spTgt spid="29"/>
                                            </p:tgtEl>
                                            <p:attrNameLst>
                                              <p:attrName>ppt_x</p:attrName>
                                            </p:attrNameLst>
                                          </p:cBhvr>
                                          <p:tavLst>
                                            <p:tav tm="0">
                                              <p:val>
                                                <p:strVal val="0-#ppt_w/2"/>
                                              </p:val>
                                            </p:tav>
                                            <p:tav tm="100000">
                                              <p:val>
                                                <p:strVal val="#ppt_x"/>
                                              </p:val>
                                            </p:tav>
                                          </p:tavLst>
                                        </p:anim>
                                        <p:anim calcmode="lin" valueType="num" p14:bounceEnd="45333">
                                          <p:cBhvr additive="base">
                                            <p:cTn id="34" dur="750" fill="hold"/>
                                            <p:tgtEl>
                                              <p:spTgt spid="29"/>
                                            </p:tgtEl>
                                            <p:attrNameLst>
                                              <p:attrName>ppt_y</p:attrName>
                                            </p:attrNameLst>
                                          </p:cBhvr>
                                          <p:tavLst>
                                            <p:tav tm="0">
                                              <p:val>
                                                <p:strVal val="#ppt_y"/>
                                              </p:val>
                                            </p:tav>
                                            <p:tav tm="100000">
                                              <p:val>
                                                <p:strVal val="#ppt_y"/>
                                              </p:val>
                                            </p:tav>
                                          </p:tavLst>
                                        </p:anim>
                                      </p:childTnLst>
                                    </p:cTn>
                                  </p:par>
                                  <p:par>
                                    <p:cTn id="35" presetID="2" presetClass="entr" presetSubtype="8" fill="hold" nodeType="withEffect" p14:presetBounceEnd="45333">
                                      <p:stCondLst>
                                        <p:cond delay="500"/>
                                      </p:stCondLst>
                                      <p:childTnLst>
                                        <p:set>
                                          <p:cBhvr>
                                            <p:cTn id="36" dur="1" fill="hold">
                                              <p:stCondLst>
                                                <p:cond delay="0"/>
                                              </p:stCondLst>
                                            </p:cTn>
                                            <p:tgtEl>
                                              <p:spTgt spid="34"/>
                                            </p:tgtEl>
                                            <p:attrNameLst>
                                              <p:attrName>style.visibility</p:attrName>
                                            </p:attrNameLst>
                                          </p:cBhvr>
                                          <p:to>
                                            <p:strVal val="visible"/>
                                          </p:to>
                                        </p:set>
                                        <p:anim calcmode="lin" valueType="num" p14:bounceEnd="45333">
                                          <p:cBhvr additive="base">
                                            <p:cTn id="37" dur="750" fill="hold"/>
                                            <p:tgtEl>
                                              <p:spTgt spid="34"/>
                                            </p:tgtEl>
                                            <p:attrNameLst>
                                              <p:attrName>ppt_x</p:attrName>
                                            </p:attrNameLst>
                                          </p:cBhvr>
                                          <p:tavLst>
                                            <p:tav tm="0">
                                              <p:val>
                                                <p:strVal val="0-#ppt_w/2"/>
                                              </p:val>
                                            </p:tav>
                                            <p:tav tm="100000">
                                              <p:val>
                                                <p:strVal val="#ppt_x"/>
                                              </p:val>
                                            </p:tav>
                                          </p:tavLst>
                                        </p:anim>
                                        <p:anim calcmode="lin" valueType="num" p14:bounceEnd="45333">
                                          <p:cBhvr additive="base">
                                            <p:cTn id="38" dur="750" fill="hold"/>
                                            <p:tgtEl>
                                              <p:spTgt spid="34"/>
                                            </p:tgtEl>
                                            <p:attrNameLst>
                                              <p:attrName>ppt_y</p:attrName>
                                            </p:attrNameLst>
                                          </p:cBhvr>
                                          <p:tavLst>
                                            <p:tav tm="0">
                                              <p:val>
                                                <p:strVal val="#ppt_y"/>
                                              </p:val>
                                            </p:tav>
                                            <p:tav tm="100000">
                                              <p:val>
                                                <p:strVal val="#ppt_y"/>
                                              </p:val>
                                            </p:tav>
                                          </p:tavLst>
                                        </p:anim>
                                      </p:childTnLst>
                                    </p:cTn>
                                  </p:par>
                                  <p:par>
                                    <p:cTn id="39" presetID="2" presetClass="entr" presetSubtype="8" fill="hold" nodeType="withEffect" p14:presetBounceEnd="45333">
                                      <p:stCondLst>
                                        <p:cond delay="750"/>
                                      </p:stCondLst>
                                      <p:childTnLst>
                                        <p:set>
                                          <p:cBhvr>
                                            <p:cTn id="40" dur="1" fill="hold">
                                              <p:stCondLst>
                                                <p:cond delay="0"/>
                                              </p:stCondLst>
                                            </p:cTn>
                                            <p:tgtEl>
                                              <p:spTgt spid="39"/>
                                            </p:tgtEl>
                                            <p:attrNameLst>
                                              <p:attrName>style.visibility</p:attrName>
                                            </p:attrNameLst>
                                          </p:cBhvr>
                                          <p:to>
                                            <p:strVal val="visible"/>
                                          </p:to>
                                        </p:set>
                                        <p:anim calcmode="lin" valueType="num" p14:bounceEnd="45333">
                                          <p:cBhvr additive="base">
                                            <p:cTn id="41" dur="750" fill="hold"/>
                                            <p:tgtEl>
                                              <p:spTgt spid="39"/>
                                            </p:tgtEl>
                                            <p:attrNameLst>
                                              <p:attrName>ppt_x</p:attrName>
                                            </p:attrNameLst>
                                          </p:cBhvr>
                                          <p:tavLst>
                                            <p:tav tm="0">
                                              <p:val>
                                                <p:strVal val="0-#ppt_w/2"/>
                                              </p:val>
                                            </p:tav>
                                            <p:tav tm="100000">
                                              <p:val>
                                                <p:strVal val="#ppt_x"/>
                                              </p:val>
                                            </p:tav>
                                          </p:tavLst>
                                        </p:anim>
                                        <p:anim calcmode="lin" valueType="num" p14:bounceEnd="45333">
                                          <p:cBhvr additive="base">
                                            <p:cTn id="42" dur="750" fill="hold"/>
                                            <p:tgtEl>
                                              <p:spTgt spid="39"/>
                                            </p:tgtEl>
                                            <p:attrNameLst>
                                              <p:attrName>ppt_y</p:attrName>
                                            </p:attrNameLst>
                                          </p:cBhvr>
                                          <p:tavLst>
                                            <p:tav tm="0">
                                              <p:val>
                                                <p:strVal val="#ppt_y"/>
                                              </p:val>
                                            </p:tav>
                                            <p:tav tm="100000">
                                              <p:val>
                                                <p:strVal val="#ppt_y"/>
                                              </p:val>
                                            </p:tav>
                                          </p:tavLst>
                                        </p:anim>
                                      </p:childTnLst>
                                    </p:cTn>
                                  </p:par>
                                </p:childTnLst>
                              </p:cTn>
                            </p:par>
                            <p:par>
                              <p:cTn id="43" fill="hold">
                                <p:stCondLst>
                                  <p:cond delay="2800"/>
                                </p:stCondLst>
                                <p:childTnLst>
                                  <p:par>
                                    <p:cTn id="44" presetID="22" presetClass="entr" presetSubtype="8" fill="hold" grpId="0" nodeType="after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wipe(left)">
                                          <p:cBhvr>
                                            <p:cTn id="46" dur="500"/>
                                            <p:tgtEl>
                                              <p:spTgt spid="26"/>
                                            </p:tgtEl>
                                          </p:cBhvr>
                                        </p:animEffect>
                                      </p:childTnLst>
                                    </p:cTn>
                                  </p:par>
                                  <p:par>
                                    <p:cTn id="47" presetID="22" presetClass="entr" presetSubtype="8" fill="hold" grpId="0" nodeType="withEffect">
                                      <p:stCondLst>
                                        <p:cond delay="250"/>
                                      </p:stCondLst>
                                      <p:childTnLst>
                                        <p:set>
                                          <p:cBhvr>
                                            <p:cTn id="48" dur="1" fill="hold">
                                              <p:stCondLst>
                                                <p:cond delay="0"/>
                                              </p:stCondLst>
                                            </p:cTn>
                                            <p:tgtEl>
                                              <p:spTgt spid="27"/>
                                            </p:tgtEl>
                                            <p:attrNameLst>
                                              <p:attrName>style.visibility</p:attrName>
                                            </p:attrNameLst>
                                          </p:cBhvr>
                                          <p:to>
                                            <p:strVal val="visible"/>
                                          </p:to>
                                        </p:set>
                                        <p:animEffect transition="in" filter="wipe(left)">
                                          <p:cBhvr>
                                            <p:cTn id="49" dur="500"/>
                                            <p:tgtEl>
                                              <p:spTgt spid="27"/>
                                            </p:tgtEl>
                                          </p:cBhvr>
                                        </p:animEffect>
                                      </p:childTnLst>
                                    </p:cTn>
                                  </p:par>
                                  <p:par>
                                    <p:cTn id="50" presetID="22" presetClass="entr" presetSubtype="8" fill="hold" grpId="0" nodeType="withEffect">
                                      <p:stCondLst>
                                        <p:cond delay="500"/>
                                      </p:stCondLst>
                                      <p:childTnLst>
                                        <p:set>
                                          <p:cBhvr>
                                            <p:cTn id="51" dur="1" fill="hold">
                                              <p:stCondLst>
                                                <p:cond delay="0"/>
                                              </p:stCondLst>
                                            </p:cTn>
                                            <p:tgtEl>
                                              <p:spTgt spid="28"/>
                                            </p:tgtEl>
                                            <p:attrNameLst>
                                              <p:attrName>style.visibility</p:attrName>
                                            </p:attrNameLst>
                                          </p:cBhvr>
                                          <p:to>
                                            <p:strVal val="visible"/>
                                          </p:to>
                                        </p:set>
                                        <p:animEffect transition="in" filter="wipe(left)">
                                          <p:cBhvr>
                                            <p:cTn id="52" dur="500"/>
                                            <p:tgtEl>
                                              <p:spTgt spid="28"/>
                                            </p:tgtEl>
                                          </p:cBhvr>
                                        </p:animEffect>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grpId="0" nodeType="clickEffect">
                                      <p:stCondLst>
                                        <p:cond delay="0"/>
                                      </p:stCondLst>
                                      <p:childTnLst>
                                        <p:set>
                                          <p:cBhvr>
                                            <p:cTn id="56" dur="1" fill="hold">
                                              <p:stCondLst>
                                                <p:cond delay="0"/>
                                              </p:stCondLst>
                                            </p:cTn>
                                            <p:tgtEl>
                                              <p:spTgt spid="45"/>
                                            </p:tgtEl>
                                            <p:attrNameLst>
                                              <p:attrName>style.visibility</p:attrName>
                                            </p:attrNameLst>
                                          </p:cBhvr>
                                          <p:to>
                                            <p:strVal val="visible"/>
                                          </p:to>
                                        </p:set>
                                        <p:animEffect transition="in" filter="randombar(horizontal)">
                                          <p:cBhvr>
                                            <p:cTn id="57" dur="500"/>
                                            <p:tgtEl>
                                              <p:spTgt spid="45"/>
                                            </p:tgtEl>
                                          </p:cBhvr>
                                        </p:animEffect>
                                      </p:childTnLst>
                                    </p:cTn>
                                  </p:par>
                                </p:childTnLst>
                              </p:cTn>
                            </p:par>
                          </p:childTnLst>
                        </p:cTn>
                      </p:par>
                      <p:par>
                        <p:cTn id="58" fill="hold">
                          <p:stCondLst>
                            <p:cond delay="indefinite"/>
                          </p:stCondLst>
                          <p:childTnLst>
                            <p:par>
                              <p:cTn id="59" fill="hold">
                                <p:stCondLst>
                                  <p:cond delay="0"/>
                                </p:stCondLst>
                                <p:childTnLst>
                                  <p:par>
                                    <p:cTn id="60" presetID="14" presetClass="entr" presetSubtype="10" fill="hold" grpId="0" nodeType="clickEffect">
                                      <p:stCondLst>
                                        <p:cond delay="0"/>
                                      </p:stCondLst>
                                      <p:childTnLst>
                                        <p:set>
                                          <p:cBhvr>
                                            <p:cTn id="61" dur="1" fill="hold">
                                              <p:stCondLst>
                                                <p:cond delay="0"/>
                                              </p:stCondLst>
                                            </p:cTn>
                                            <p:tgtEl>
                                              <p:spTgt spid="46"/>
                                            </p:tgtEl>
                                            <p:attrNameLst>
                                              <p:attrName>style.visibility</p:attrName>
                                            </p:attrNameLst>
                                          </p:cBhvr>
                                          <p:to>
                                            <p:strVal val="visible"/>
                                          </p:to>
                                        </p:set>
                                        <p:animEffect transition="in" filter="randombar(horizontal)">
                                          <p:cBhvr>
                                            <p:cTn id="62" dur="500"/>
                                            <p:tgtEl>
                                              <p:spTgt spid="46"/>
                                            </p:tgtEl>
                                          </p:cBhvr>
                                        </p:animEffect>
                                      </p:childTnLst>
                                    </p:cTn>
                                  </p:par>
                                </p:childTnLst>
                              </p:cTn>
                            </p:par>
                          </p:childTnLst>
                        </p:cTn>
                      </p:par>
                      <p:par>
                        <p:cTn id="63" fill="hold">
                          <p:stCondLst>
                            <p:cond delay="indefinite"/>
                          </p:stCondLst>
                          <p:childTnLst>
                            <p:par>
                              <p:cTn id="64" fill="hold">
                                <p:stCondLst>
                                  <p:cond delay="0"/>
                                </p:stCondLst>
                                <p:childTnLst>
                                  <p:par>
                                    <p:cTn id="65" presetID="14" presetClass="entr" presetSubtype="10" fill="hold" grpId="0" nodeType="clickEffect">
                                      <p:stCondLst>
                                        <p:cond delay="0"/>
                                      </p:stCondLst>
                                      <p:childTnLst>
                                        <p:set>
                                          <p:cBhvr>
                                            <p:cTn id="66" dur="1" fill="hold">
                                              <p:stCondLst>
                                                <p:cond delay="0"/>
                                              </p:stCondLst>
                                            </p:cTn>
                                            <p:tgtEl>
                                              <p:spTgt spid="47"/>
                                            </p:tgtEl>
                                            <p:attrNameLst>
                                              <p:attrName>style.visibility</p:attrName>
                                            </p:attrNameLst>
                                          </p:cBhvr>
                                          <p:to>
                                            <p:strVal val="visible"/>
                                          </p:to>
                                        </p:set>
                                        <p:animEffect transition="in" filter="randombar(horizontal)">
                                          <p:cBhvr>
                                            <p:cTn id="67" dur="500"/>
                                            <p:tgtEl>
                                              <p:spTgt spid="47"/>
                                            </p:tgtEl>
                                          </p:cBhvr>
                                        </p:animEffect>
                                      </p:childTnLst>
                                    </p:cTn>
                                  </p:par>
                                </p:childTnLst>
                              </p:cTn>
                            </p:par>
                          </p:childTnLst>
                        </p:cTn>
                      </p:par>
                      <p:par>
                        <p:cTn id="68" fill="hold">
                          <p:stCondLst>
                            <p:cond delay="indefinite"/>
                          </p:stCondLst>
                          <p:childTnLst>
                            <p:par>
                              <p:cTn id="69" fill="hold">
                                <p:stCondLst>
                                  <p:cond delay="0"/>
                                </p:stCondLst>
                                <p:childTnLst>
                                  <p:par>
                                    <p:cTn id="70" presetID="14" presetClass="entr" presetSubtype="10" fill="hold" grpId="0" nodeType="clickEffect">
                                      <p:stCondLst>
                                        <p:cond delay="0"/>
                                      </p:stCondLst>
                                      <p:childTnLst>
                                        <p:set>
                                          <p:cBhvr>
                                            <p:cTn id="71" dur="1" fill="hold">
                                              <p:stCondLst>
                                                <p:cond delay="0"/>
                                              </p:stCondLst>
                                            </p:cTn>
                                            <p:tgtEl>
                                              <p:spTgt spid="48"/>
                                            </p:tgtEl>
                                            <p:attrNameLst>
                                              <p:attrName>style.visibility</p:attrName>
                                            </p:attrNameLst>
                                          </p:cBhvr>
                                          <p:to>
                                            <p:strVal val="visible"/>
                                          </p:to>
                                        </p:set>
                                        <p:animEffect transition="in" filter="randombar(horizontal)">
                                          <p:cBhvr>
                                            <p:cTn id="72" dur="500"/>
                                            <p:tgtEl>
                                              <p:spTgt spid="48"/>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nodeType="clickEffect">
                                      <p:stCondLst>
                                        <p:cond delay="0"/>
                                      </p:stCondLst>
                                      <p:childTnLst>
                                        <p:set>
                                          <p:cBhvr>
                                            <p:cTn id="76" dur="1" fill="hold">
                                              <p:stCondLst>
                                                <p:cond delay="0"/>
                                              </p:stCondLst>
                                            </p:cTn>
                                            <p:tgtEl>
                                              <p:spTgt spid="50"/>
                                            </p:tgtEl>
                                            <p:attrNameLst>
                                              <p:attrName>style.visibility</p:attrName>
                                            </p:attrNameLst>
                                          </p:cBhvr>
                                          <p:to>
                                            <p:strVal val="visible"/>
                                          </p:to>
                                        </p:set>
                                        <p:animEffect transition="in" filter="wipe(up)">
                                          <p:cBhvr>
                                            <p:cTn id="77" dur="500"/>
                                            <p:tgtEl>
                                              <p:spTgt spid="50"/>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49"/>
                                            </p:tgtEl>
                                            <p:attrNameLst>
                                              <p:attrName>style.visibility</p:attrName>
                                            </p:attrNameLst>
                                          </p:cBhvr>
                                          <p:to>
                                            <p:strVal val="visible"/>
                                          </p:to>
                                        </p:set>
                                        <p:animEffect transition="in" filter="wipe(down)">
                                          <p:cBhvr>
                                            <p:cTn id="82" dur="75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8" grpId="0"/>
          <p:bldP spid="20" grpId="0"/>
          <p:bldP spid="26" grpId="0" animBg="1"/>
          <p:bldP spid="27" grpId="0" animBg="1"/>
          <p:bldP spid="28" grpId="0" animBg="1"/>
          <p:bldP spid="45" grpId="0"/>
          <p:bldP spid="46" grpId="0"/>
          <p:bldP spid="47" grpId="0"/>
          <p:bldP spid="48" grpId="0"/>
          <p:bldP spid="4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300"/>
                                            <p:tgtEl>
                                              <p:spTgt spid="19"/>
                                            </p:tgtEl>
                                          </p:cBhvr>
                                        </p:animEffect>
                                      </p:childTnLst>
                                    </p:cTn>
                                  </p:par>
                                </p:childTnLst>
                              </p:cTn>
                            </p:par>
                            <p:par>
                              <p:cTn id="8" fill="hold">
                                <p:stCondLst>
                                  <p:cond delay="300"/>
                                </p:stCondLst>
                                <p:childTnLst>
                                  <p:par>
                                    <p:cTn id="9" presetID="2" presetClass="entr" presetSubtype="9"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1000" fill="hold"/>
                                            <p:tgtEl>
                                              <p:spTgt spid="10"/>
                                            </p:tgtEl>
                                            <p:attrNameLst>
                                              <p:attrName>ppt_x</p:attrName>
                                            </p:attrNameLst>
                                          </p:cBhvr>
                                          <p:tavLst>
                                            <p:tav tm="0">
                                              <p:val>
                                                <p:strVal val="0-#ppt_w/2"/>
                                              </p:val>
                                            </p:tav>
                                            <p:tav tm="100000">
                                              <p:val>
                                                <p:strVal val="#ppt_x"/>
                                              </p:val>
                                            </p:tav>
                                          </p:tavLst>
                                        </p:anim>
                                        <p:anim calcmode="lin" valueType="num">
                                          <p:cBhvr additive="base">
                                            <p:cTn id="12" dur="1000" fill="hold"/>
                                            <p:tgtEl>
                                              <p:spTgt spid="10"/>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1000" fill="hold"/>
                                            <p:tgtEl>
                                              <p:spTgt spid="13"/>
                                            </p:tgtEl>
                                            <p:attrNameLst>
                                              <p:attrName>ppt_x</p:attrName>
                                            </p:attrNameLst>
                                          </p:cBhvr>
                                          <p:tavLst>
                                            <p:tav tm="0">
                                              <p:val>
                                                <p:strVal val="#ppt_x"/>
                                              </p:val>
                                            </p:tav>
                                            <p:tav tm="100000">
                                              <p:val>
                                                <p:strVal val="#ppt_x"/>
                                              </p:val>
                                            </p:tav>
                                          </p:tavLst>
                                        </p:anim>
                                        <p:anim calcmode="lin" valueType="num">
                                          <p:cBhvr additive="base">
                                            <p:cTn id="16" dur="1000" fill="hold"/>
                                            <p:tgtEl>
                                              <p:spTgt spid="13"/>
                                            </p:tgtEl>
                                            <p:attrNameLst>
                                              <p:attrName>ppt_y</p:attrName>
                                            </p:attrNameLst>
                                          </p:cBhvr>
                                          <p:tavLst>
                                            <p:tav tm="0">
                                              <p:val>
                                                <p:strVal val="0-#ppt_h/2"/>
                                              </p:val>
                                            </p:tav>
                                            <p:tav tm="100000">
                                              <p:val>
                                                <p:strVal val="#ppt_y"/>
                                              </p:val>
                                            </p:tav>
                                          </p:tavLst>
                                        </p:anim>
                                      </p:childTnLst>
                                    </p:cTn>
                                  </p:par>
                                  <p:par>
                                    <p:cTn id="17" presetID="22" presetClass="entr" presetSubtype="8" fill="hold" grpId="0" nodeType="withEffect">
                                      <p:stCondLst>
                                        <p:cond delay="50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500"/>
                                            <p:tgtEl>
                                              <p:spTgt spid="9"/>
                                            </p:tgtEl>
                                          </p:cBhvr>
                                        </p:animEffect>
                                      </p:childTnLst>
                                    </p:cTn>
                                  </p:par>
                                  <p:par>
                                    <p:cTn id="20" presetID="10" presetClass="entr" presetSubtype="0" fill="hold" grpId="0" nodeType="withEffect">
                                      <p:stCondLst>
                                        <p:cond delay="50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par>
                                    <p:cTn id="23" presetID="10" presetClass="entr" presetSubtype="0" fill="hold" grpId="0" nodeType="withEffect">
                                      <p:stCondLst>
                                        <p:cond delay="50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childTnLst>
                                    </p:cTn>
                                  </p:par>
                                </p:childTnLst>
                              </p:cTn>
                            </p:par>
                            <p:par>
                              <p:cTn id="26" fill="hold">
                                <p:stCondLst>
                                  <p:cond delay="1300"/>
                                </p:stCondLst>
                                <p:childTnLst>
                                  <p:par>
                                    <p:cTn id="27" presetID="2" presetClass="entr" presetSubtype="8" fill="hold" nodeType="afterEffect">
                                      <p:stCondLst>
                                        <p:cond delay="0"/>
                                      </p:stCondLst>
                                      <p:childTnLst>
                                        <p:set>
                                          <p:cBhvr>
                                            <p:cTn id="28" dur="1" fill="hold">
                                              <p:stCondLst>
                                                <p:cond delay="0"/>
                                              </p:stCondLst>
                                            </p:cTn>
                                            <p:tgtEl>
                                              <p:spTgt spid="21"/>
                                            </p:tgtEl>
                                            <p:attrNameLst>
                                              <p:attrName>style.visibility</p:attrName>
                                            </p:attrNameLst>
                                          </p:cBhvr>
                                          <p:to>
                                            <p:strVal val="visible"/>
                                          </p:to>
                                        </p:set>
                                        <p:anim calcmode="lin" valueType="num">
                                          <p:cBhvr additive="base">
                                            <p:cTn id="29" dur="750" fill="hold"/>
                                            <p:tgtEl>
                                              <p:spTgt spid="21"/>
                                            </p:tgtEl>
                                            <p:attrNameLst>
                                              <p:attrName>ppt_x</p:attrName>
                                            </p:attrNameLst>
                                          </p:cBhvr>
                                          <p:tavLst>
                                            <p:tav tm="0">
                                              <p:val>
                                                <p:strVal val="0-#ppt_w/2"/>
                                              </p:val>
                                            </p:tav>
                                            <p:tav tm="100000">
                                              <p:val>
                                                <p:strVal val="#ppt_x"/>
                                              </p:val>
                                            </p:tav>
                                          </p:tavLst>
                                        </p:anim>
                                        <p:anim calcmode="lin" valueType="num">
                                          <p:cBhvr additive="base">
                                            <p:cTn id="30" dur="750" fill="hold"/>
                                            <p:tgtEl>
                                              <p:spTgt spid="21"/>
                                            </p:tgtEl>
                                            <p:attrNameLst>
                                              <p:attrName>ppt_y</p:attrName>
                                            </p:attrNameLst>
                                          </p:cBhvr>
                                          <p:tavLst>
                                            <p:tav tm="0">
                                              <p:val>
                                                <p:strVal val="#ppt_y"/>
                                              </p:val>
                                            </p:tav>
                                            <p:tav tm="100000">
                                              <p:val>
                                                <p:strVal val="#ppt_y"/>
                                              </p:val>
                                            </p:tav>
                                          </p:tavLst>
                                        </p:anim>
                                      </p:childTnLst>
                                    </p:cTn>
                                  </p:par>
                                  <p:par>
                                    <p:cTn id="31" presetID="2" presetClass="entr" presetSubtype="8" fill="hold" nodeType="withEffect">
                                      <p:stCondLst>
                                        <p:cond delay="250"/>
                                      </p:stCondLst>
                                      <p:childTnLst>
                                        <p:set>
                                          <p:cBhvr>
                                            <p:cTn id="32" dur="1" fill="hold">
                                              <p:stCondLst>
                                                <p:cond delay="0"/>
                                              </p:stCondLst>
                                            </p:cTn>
                                            <p:tgtEl>
                                              <p:spTgt spid="29"/>
                                            </p:tgtEl>
                                            <p:attrNameLst>
                                              <p:attrName>style.visibility</p:attrName>
                                            </p:attrNameLst>
                                          </p:cBhvr>
                                          <p:to>
                                            <p:strVal val="visible"/>
                                          </p:to>
                                        </p:set>
                                        <p:anim calcmode="lin" valueType="num">
                                          <p:cBhvr additive="base">
                                            <p:cTn id="33" dur="750" fill="hold"/>
                                            <p:tgtEl>
                                              <p:spTgt spid="29"/>
                                            </p:tgtEl>
                                            <p:attrNameLst>
                                              <p:attrName>ppt_x</p:attrName>
                                            </p:attrNameLst>
                                          </p:cBhvr>
                                          <p:tavLst>
                                            <p:tav tm="0">
                                              <p:val>
                                                <p:strVal val="0-#ppt_w/2"/>
                                              </p:val>
                                            </p:tav>
                                            <p:tav tm="100000">
                                              <p:val>
                                                <p:strVal val="#ppt_x"/>
                                              </p:val>
                                            </p:tav>
                                          </p:tavLst>
                                        </p:anim>
                                        <p:anim calcmode="lin" valueType="num">
                                          <p:cBhvr additive="base">
                                            <p:cTn id="34" dur="750" fill="hold"/>
                                            <p:tgtEl>
                                              <p:spTgt spid="29"/>
                                            </p:tgtEl>
                                            <p:attrNameLst>
                                              <p:attrName>ppt_y</p:attrName>
                                            </p:attrNameLst>
                                          </p:cBhvr>
                                          <p:tavLst>
                                            <p:tav tm="0">
                                              <p:val>
                                                <p:strVal val="#ppt_y"/>
                                              </p:val>
                                            </p:tav>
                                            <p:tav tm="100000">
                                              <p:val>
                                                <p:strVal val="#ppt_y"/>
                                              </p:val>
                                            </p:tav>
                                          </p:tavLst>
                                        </p:anim>
                                      </p:childTnLst>
                                    </p:cTn>
                                  </p:par>
                                  <p:par>
                                    <p:cTn id="35" presetID="2" presetClass="entr" presetSubtype="8" fill="hold" nodeType="withEffect">
                                      <p:stCondLst>
                                        <p:cond delay="500"/>
                                      </p:stCondLst>
                                      <p:childTnLst>
                                        <p:set>
                                          <p:cBhvr>
                                            <p:cTn id="36" dur="1" fill="hold">
                                              <p:stCondLst>
                                                <p:cond delay="0"/>
                                              </p:stCondLst>
                                            </p:cTn>
                                            <p:tgtEl>
                                              <p:spTgt spid="34"/>
                                            </p:tgtEl>
                                            <p:attrNameLst>
                                              <p:attrName>style.visibility</p:attrName>
                                            </p:attrNameLst>
                                          </p:cBhvr>
                                          <p:to>
                                            <p:strVal val="visible"/>
                                          </p:to>
                                        </p:set>
                                        <p:anim calcmode="lin" valueType="num">
                                          <p:cBhvr additive="base">
                                            <p:cTn id="37" dur="750" fill="hold"/>
                                            <p:tgtEl>
                                              <p:spTgt spid="34"/>
                                            </p:tgtEl>
                                            <p:attrNameLst>
                                              <p:attrName>ppt_x</p:attrName>
                                            </p:attrNameLst>
                                          </p:cBhvr>
                                          <p:tavLst>
                                            <p:tav tm="0">
                                              <p:val>
                                                <p:strVal val="0-#ppt_w/2"/>
                                              </p:val>
                                            </p:tav>
                                            <p:tav tm="100000">
                                              <p:val>
                                                <p:strVal val="#ppt_x"/>
                                              </p:val>
                                            </p:tav>
                                          </p:tavLst>
                                        </p:anim>
                                        <p:anim calcmode="lin" valueType="num">
                                          <p:cBhvr additive="base">
                                            <p:cTn id="38" dur="750" fill="hold"/>
                                            <p:tgtEl>
                                              <p:spTgt spid="34"/>
                                            </p:tgtEl>
                                            <p:attrNameLst>
                                              <p:attrName>ppt_y</p:attrName>
                                            </p:attrNameLst>
                                          </p:cBhvr>
                                          <p:tavLst>
                                            <p:tav tm="0">
                                              <p:val>
                                                <p:strVal val="#ppt_y"/>
                                              </p:val>
                                            </p:tav>
                                            <p:tav tm="100000">
                                              <p:val>
                                                <p:strVal val="#ppt_y"/>
                                              </p:val>
                                            </p:tav>
                                          </p:tavLst>
                                        </p:anim>
                                      </p:childTnLst>
                                    </p:cTn>
                                  </p:par>
                                  <p:par>
                                    <p:cTn id="39" presetID="2" presetClass="entr" presetSubtype="8" fill="hold" nodeType="withEffect">
                                      <p:stCondLst>
                                        <p:cond delay="750"/>
                                      </p:stCondLst>
                                      <p:childTnLst>
                                        <p:set>
                                          <p:cBhvr>
                                            <p:cTn id="40" dur="1" fill="hold">
                                              <p:stCondLst>
                                                <p:cond delay="0"/>
                                              </p:stCondLst>
                                            </p:cTn>
                                            <p:tgtEl>
                                              <p:spTgt spid="39"/>
                                            </p:tgtEl>
                                            <p:attrNameLst>
                                              <p:attrName>style.visibility</p:attrName>
                                            </p:attrNameLst>
                                          </p:cBhvr>
                                          <p:to>
                                            <p:strVal val="visible"/>
                                          </p:to>
                                        </p:set>
                                        <p:anim calcmode="lin" valueType="num">
                                          <p:cBhvr additive="base">
                                            <p:cTn id="41" dur="750" fill="hold"/>
                                            <p:tgtEl>
                                              <p:spTgt spid="39"/>
                                            </p:tgtEl>
                                            <p:attrNameLst>
                                              <p:attrName>ppt_x</p:attrName>
                                            </p:attrNameLst>
                                          </p:cBhvr>
                                          <p:tavLst>
                                            <p:tav tm="0">
                                              <p:val>
                                                <p:strVal val="0-#ppt_w/2"/>
                                              </p:val>
                                            </p:tav>
                                            <p:tav tm="100000">
                                              <p:val>
                                                <p:strVal val="#ppt_x"/>
                                              </p:val>
                                            </p:tav>
                                          </p:tavLst>
                                        </p:anim>
                                        <p:anim calcmode="lin" valueType="num">
                                          <p:cBhvr additive="base">
                                            <p:cTn id="42" dur="750" fill="hold"/>
                                            <p:tgtEl>
                                              <p:spTgt spid="39"/>
                                            </p:tgtEl>
                                            <p:attrNameLst>
                                              <p:attrName>ppt_y</p:attrName>
                                            </p:attrNameLst>
                                          </p:cBhvr>
                                          <p:tavLst>
                                            <p:tav tm="0">
                                              <p:val>
                                                <p:strVal val="#ppt_y"/>
                                              </p:val>
                                            </p:tav>
                                            <p:tav tm="100000">
                                              <p:val>
                                                <p:strVal val="#ppt_y"/>
                                              </p:val>
                                            </p:tav>
                                          </p:tavLst>
                                        </p:anim>
                                      </p:childTnLst>
                                    </p:cTn>
                                  </p:par>
                                </p:childTnLst>
                              </p:cTn>
                            </p:par>
                            <p:par>
                              <p:cTn id="43" fill="hold">
                                <p:stCondLst>
                                  <p:cond delay="2800"/>
                                </p:stCondLst>
                                <p:childTnLst>
                                  <p:par>
                                    <p:cTn id="44" presetID="22" presetClass="entr" presetSubtype="8" fill="hold" grpId="0" nodeType="after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wipe(left)">
                                          <p:cBhvr>
                                            <p:cTn id="46" dur="500"/>
                                            <p:tgtEl>
                                              <p:spTgt spid="26"/>
                                            </p:tgtEl>
                                          </p:cBhvr>
                                        </p:animEffect>
                                      </p:childTnLst>
                                    </p:cTn>
                                  </p:par>
                                  <p:par>
                                    <p:cTn id="47" presetID="22" presetClass="entr" presetSubtype="8" fill="hold" grpId="0" nodeType="withEffect">
                                      <p:stCondLst>
                                        <p:cond delay="250"/>
                                      </p:stCondLst>
                                      <p:childTnLst>
                                        <p:set>
                                          <p:cBhvr>
                                            <p:cTn id="48" dur="1" fill="hold">
                                              <p:stCondLst>
                                                <p:cond delay="0"/>
                                              </p:stCondLst>
                                            </p:cTn>
                                            <p:tgtEl>
                                              <p:spTgt spid="27"/>
                                            </p:tgtEl>
                                            <p:attrNameLst>
                                              <p:attrName>style.visibility</p:attrName>
                                            </p:attrNameLst>
                                          </p:cBhvr>
                                          <p:to>
                                            <p:strVal val="visible"/>
                                          </p:to>
                                        </p:set>
                                        <p:animEffect transition="in" filter="wipe(left)">
                                          <p:cBhvr>
                                            <p:cTn id="49" dur="500"/>
                                            <p:tgtEl>
                                              <p:spTgt spid="27"/>
                                            </p:tgtEl>
                                          </p:cBhvr>
                                        </p:animEffect>
                                      </p:childTnLst>
                                    </p:cTn>
                                  </p:par>
                                  <p:par>
                                    <p:cTn id="50" presetID="22" presetClass="entr" presetSubtype="8" fill="hold" grpId="0" nodeType="withEffect">
                                      <p:stCondLst>
                                        <p:cond delay="500"/>
                                      </p:stCondLst>
                                      <p:childTnLst>
                                        <p:set>
                                          <p:cBhvr>
                                            <p:cTn id="51" dur="1" fill="hold">
                                              <p:stCondLst>
                                                <p:cond delay="0"/>
                                              </p:stCondLst>
                                            </p:cTn>
                                            <p:tgtEl>
                                              <p:spTgt spid="28"/>
                                            </p:tgtEl>
                                            <p:attrNameLst>
                                              <p:attrName>style.visibility</p:attrName>
                                            </p:attrNameLst>
                                          </p:cBhvr>
                                          <p:to>
                                            <p:strVal val="visible"/>
                                          </p:to>
                                        </p:set>
                                        <p:animEffect transition="in" filter="wipe(left)">
                                          <p:cBhvr>
                                            <p:cTn id="52" dur="500"/>
                                            <p:tgtEl>
                                              <p:spTgt spid="28"/>
                                            </p:tgtEl>
                                          </p:cBhvr>
                                        </p:animEffect>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grpId="0" nodeType="clickEffect">
                                      <p:stCondLst>
                                        <p:cond delay="0"/>
                                      </p:stCondLst>
                                      <p:childTnLst>
                                        <p:set>
                                          <p:cBhvr>
                                            <p:cTn id="56" dur="1" fill="hold">
                                              <p:stCondLst>
                                                <p:cond delay="0"/>
                                              </p:stCondLst>
                                            </p:cTn>
                                            <p:tgtEl>
                                              <p:spTgt spid="45"/>
                                            </p:tgtEl>
                                            <p:attrNameLst>
                                              <p:attrName>style.visibility</p:attrName>
                                            </p:attrNameLst>
                                          </p:cBhvr>
                                          <p:to>
                                            <p:strVal val="visible"/>
                                          </p:to>
                                        </p:set>
                                        <p:animEffect transition="in" filter="randombar(horizontal)">
                                          <p:cBhvr>
                                            <p:cTn id="57" dur="500"/>
                                            <p:tgtEl>
                                              <p:spTgt spid="45"/>
                                            </p:tgtEl>
                                          </p:cBhvr>
                                        </p:animEffect>
                                      </p:childTnLst>
                                    </p:cTn>
                                  </p:par>
                                </p:childTnLst>
                              </p:cTn>
                            </p:par>
                          </p:childTnLst>
                        </p:cTn>
                      </p:par>
                      <p:par>
                        <p:cTn id="58" fill="hold">
                          <p:stCondLst>
                            <p:cond delay="indefinite"/>
                          </p:stCondLst>
                          <p:childTnLst>
                            <p:par>
                              <p:cTn id="59" fill="hold">
                                <p:stCondLst>
                                  <p:cond delay="0"/>
                                </p:stCondLst>
                                <p:childTnLst>
                                  <p:par>
                                    <p:cTn id="60" presetID="14" presetClass="entr" presetSubtype="10" fill="hold" grpId="0" nodeType="clickEffect">
                                      <p:stCondLst>
                                        <p:cond delay="0"/>
                                      </p:stCondLst>
                                      <p:childTnLst>
                                        <p:set>
                                          <p:cBhvr>
                                            <p:cTn id="61" dur="1" fill="hold">
                                              <p:stCondLst>
                                                <p:cond delay="0"/>
                                              </p:stCondLst>
                                            </p:cTn>
                                            <p:tgtEl>
                                              <p:spTgt spid="46"/>
                                            </p:tgtEl>
                                            <p:attrNameLst>
                                              <p:attrName>style.visibility</p:attrName>
                                            </p:attrNameLst>
                                          </p:cBhvr>
                                          <p:to>
                                            <p:strVal val="visible"/>
                                          </p:to>
                                        </p:set>
                                        <p:animEffect transition="in" filter="randombar(horizontal)">
                                          <p:cBhvr>
                                            <p:cTn id="62" dur="500"/>
                                            <p:tgtEl>
                                              <p:spTgt spid="46"/>
                                            </p:tgtEl>
                                          </p:cBhvr>
                                        </p:animEffect>
                                      </p:childTnLst>
                                    </p:cTn>
                                  </p:par>
                                </p:childTnLst>
                              </p:cTn>
                            </p:par>
                          </p:childTnLst>
                        </p:cTn>
                      </p:par>
                      <p:par>
                        <p:cTn id="63" fill="hold">
                          <p:stCondLst>
                            <p:cond delay="indefinite"/>
                          </p:stCondLst>
                          <p:childTnLst>
                            <p:par>
                              <p:cTn id="64" fill="hold">
                                <p:stCondLst>
                                  <p:cond delay="0"/>
                                </p:stCondLst>
                                <p:childTnLst>
                                  <p:par>
                                    <p:cTn id="65" presetID="14" presetClass="entr" presetSubtype="10" fill="hold" grpId="0" nodeType="clickEffect">
                                      <p:stCondLst>
                                        <p:cond delay="0"/>
                                      </p:stCondLst>
                                      <p:childTnLst>
                                        <p:set>
                                          <p:cBhvr>
                                            <p:cTn id="66" dur="1" fill="hold">
                                              <p:stCondLst>
                                                <p:cond delay="0"/>
                                              </p:stCondLst>
                                            </p:cTn>
                                            <p:tgtEl>
                                              <p:spTgt spid="47"/>
                                            </p:tgtEl>
                                            <p:attrNameLst>
                                              <p:attrName>style.visibility</p:attrName>
                                            </p:attrNameLst>
                                          </p:cBhvr>
                                          <p:to>
                                            <p:strVal val="visible"/>
                                          </p:to>
                                        </p:set>
                                        <p:animEffect transition="in" filter="randombar(horizontal)">
                                          <p:cBhvr>
                                            <p:cTn id="67" dur="500"/>
                                            <p:tgtEl>
                                              <p:spTgt spid="47"/>
                                            </p:tgtEl>
                                          </p:cBhvr>
                                        </p:animEffect>
                                      </p:childTnLst>
                                    </p:cTn>
                                  </p:par>
                                </p:childTnLst>
                              </p:cTn>
                            </p:par>
                          </p:childTnLst>
                        </p:cTn>
                      </p:par>
                      <p:par>
                        <p:cTn id="68" fill="hold">
                          <p:stCondLst>
                            <p:cond delay="indefinite"/>
                          </p:stCondLst>
                          <p:childTnLst>
                            <p:par>
                              <p:cTn id="69" fill="hold">
                                <p:stCondLst>
                                  <p:cond delay="0"/>
                                </p:stCondLst>
                                <p:childTnLst>
                                  <p:par>
                                    <p:cTn id="70" presetID="14" presetClass="entr" presetSubtype="10" fill="hold" grpId="0" nodeType="clickEffect">
                                      <p:stCondLst>
                                        <p:cond delay="0"/>
                                      </p:stCondLst>
                                      <p:childTnLst>
                                        <p:set>
                                          <p:cBhvr>
                                            <p:cTn id="71" dur="1" fill="hold">
                                              <p:stCondLst>
                                                <p:cond delay="0"/>
                                              </p:stCondLst>
                                            </p:cTn>
                                            <p:tgtEl>
                                              <p:spTgt spid="48"/>
                                            </p:tgtEl>
                                            <p:attrNameLst>
                                              <p:attrName>style.visibility</p:attrName>
                                            </p:attrNameLst>
                                          </p:cBhvr>
                                          <p:to>
                                            <p:strVal val="visible"/>
                                          </p:to>
                                        </p:set>
                                        <p:animEffect transition="in" filter="randombar(horizontal)">
                                          <p:cBhvr>
                                            <p:cTn id="72" dur="500"/>
                                            <p:tgtEl>
                                              <p:spTgt spid="48"/>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nodeType="clickEffect">
                                      <p:stCondLst>
                                        <p:cond delay="0"/>
                                      </p:stCondLst>
                                      <p:childTnLst>
                                        <p:set>
                                          <p:cBhvr>
                                            <p:cTn id="76" dur="1" fill="hold">
                                              <p:stCondLst>
                                                <p:cond delay="0"/>
                                              </p:stCondLst>
                                            </p:cTn>
                                            <p:tgtEl>
                                              <p:spTgt spid="50"/>
                                            </p:tgtEl>
                                            <p:attrNameLst>
                                              <p:attrName>style.visibility</p:attrName>
                                            </p:attrNameLst>
                                          </p:cBhvr>
                                          <p:to>
                                            <p:strVal val="visible"/>
                                          </p:to>
                                        </p:set>
                                        <p:animEffect transition="in" filter="wipe(up)">
                                          <p:cBhvr>
                                            <p:cTn id="77" dur="500"/>
                                            <p:tgtEl>
                                              <p:spTgt spid="50"/>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49"/>
                                            </p:tgtEl>
                                            <p:attrNameLst>
                                              <p:attrName>style.visibility</p:attrName>
                                            </p:attrNameLst>
                                          </p:cBhvr>
                                          <p:to>
                                            <p:strVal val="visible"/>
                                          </p:to>
                                        </p:set>
                                        <p:animEffect transition="in" filter="wipe(down)">
                                          <p:cBhvr>
                                            <p:cTn id="82" dur="75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8" grpId="0"/>
          <p:bldP spid="20" grpId="0"/>
          <p:bldP spid="26" grpId="0" animBg="1"/>
          <p:bldP spid="27" grpId="0" animBg="1"/>
          <p:bldP spid="28" grpId="0" animBg="1"/>
          <p:bldP spid="45" grpId="0"/>
          <p:bldP spid="46" grpId="0"/>
          <p:bldP spid="47" grpId="0"/>
          <p:bldP spid="48" grpId="0"/>
          <p:bldP spid="49" grpId="0"/>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31"/>
          <p:cNvSpPr txBox="1"/>
          <p:nvPr/>
        </p:nvSpPr>
        <p:spPr>
          <a:xfrm>
            <a:off x="11753419" y="7635755"/>
            <a:ext cx="877163" cy="369332"/>
          </a:xfrm>
          <a:prstGeom prst="rect">
            <a:avLst/>
          </a:prstGeom>
          <a:noFill/>
        </p:spPr>
        <p:txBody>
          <a:bodyPr wrap="none" rtlCol="0">
            <a:spAutoFit/>
          </a:bodyPr>
          <a:lstStyle/>
          <a:p>
            <a:r>
              <a:rPr lang="zh-CN" altLang="en-US" dirty="0" smtClean="0">
                <a:solidFill>
                  <a:schemeClr val="bg1"/>
                </a:solidFill>
              </a:rPr>
              <a:t>延迟符</a:t>
            </a:r>
            <a:endParaRPr lang="zh-CN" altLang="en-US" dirty="0">
              <a:solidFill>
                <a:schemeClr val="bg1"/>
              </a:solidFill>
            </a:endParaRPr>
          </a:p>
        </p:txBody>
      </p:sp>
      <p:pic>
        <p:nvPicPr>
          <p:cNvPr id="2" name="图片 1"/>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0" y="0"/>
            <a:ext cx="12192000" cy="4752304"/>
          </a:xfrm>
          <a:prstGeom prst="rect">
            <a:avLst/>
          </a:prstGeom>
        </p:spPr>
      </p:pic>
      <p:sp>
        <p:nvSpPr>
          <p:cNvPr id="34" name="平行四边形 10"/>
          <p:cNvSpPr>
            <a:spLocks noChangeArrowheads="1"/>
          </p:cNvSpPr>
          <p:nvPr/>
        </p:nvSpPr>
        <p:spPr bwMode="auto">
          <a:xfrm>
            <a:off x="2" y="0"/>
            <a:ext cx="8218399" cy="4752304"/>
          </a:xfrm>
          <a:prstGeom prst="parallelogram">
            <a:avLst>
              <a:gd name="adj" fmla="val 46774"/>
            </a:avLst>
          </a:prstGeom>
          <a:solidFill>
            <a:srgbClr val="CDE5BD">
              <a:alpha val="54902"/>
            </a:srgbClr>
          </a:solidFill>
          <a:ln>
            <a:noFill/>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sp>
        <p:nvSpPr>
          <p:cNvPr id="37" name="平行四边形 10"/>
          <p:cNvSpPr>
            <a:spLocks noChangeArrowheads="1"/>
          </p:cNvSpPr>
          <p:nvPr/>
        </p:nvSpPr>
        <p:spPr bwMode="auto">
          <a:xfrm>
            <a:off x="10045522" y="0"/>
            <a:ext cx="2146479" cy="4752304"/>
          </a:xfrm>
          <a:prstGeom prst="parallelogram">
            <a:avLst>
              <a:gd name="adj" fmla="val 46774"/>
            </a:avLst>
          </a:prstGeom>
          <a:solidFill>
            <a:srgbClr val="CDE5BD">
              <a:alpha val="54902"/>
            </a:srgbClr>
          </a:solidFill>
          <a:ln>
            <a:noFill/>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sp>
        <p:nvSpPr>
          <p:cNvPr id="39" name="平行四边形 10"/>
          <p:cNvSpPr>
            <a:spLocks noChangeArrowheads="1"/>
          </p:cNvSpPr>
          <p:nvPr/>
        </p:nvSpPr>
        <p:spPr bwMode="auto">
          <a:xfrm>
            <a:off x="9348835" y="0"/>
            <a:ext cx="2146479" cy="4752304"/>
          </a:xfrm>
          <a:prstGeom prst="parallelogram">
            <a:avLst>
              <a:gd name="adj" fmla="val 46774"/>
            </a:avLst>
          </a:prstGeom>
          <a:solidFill>
            <a:srgbClr val="CDE5BD">
              <a:alpha val="54902"/>
            </a:srgbClr>
          </a:solidFill>
          <a:ln>
            <a:noFill/>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grpSp>
        <p:nvGrpSpPr>
          <p:cNvPr id="40" name="组合 39"/>
          <p:cNvGrpSpPr/>
          <p:nvPr/>
        </p:nvGrpSpPr>
        <p:grpSpPr>
          <a:xfrm>
            <a:off x="3055363" y="5126181"/>
            <a:ext cx="9575220" cy="1312954"/>
            <a:chOff x="4976720" y="4966842"/>
            <a:chExt cx="7594808" cy="1041400"/>
          </a:xfrm>
        </p:grpSpPr>
        <p:sp>
          <p:nvSpPr>
            <p:cNvPr id="41" name="任意多边形 14"/>
            <p:cNvSpPr>
              <a:spLocks/>
            </p:cNvSpPr>
            <p:nvPr/>
          </p:nvSpPr>
          <p:spPr bwMode="auto">
            <a:xfrm>
              <a:off x="4976720" y="4966842"/>
              <a:ext cx="7246937" cy="1041400"/>
            </a:xfrm>
            <a:custGeom>
              <a:avLst/>
              <a:gdLst>
                <a:gd name="T0" fmla="*/ 979789 w 7246561"/>
                <a:gd name="T1" fmla="*/ 0 h 1041164"/>
                <a:gd name="T2" fmla="*/ 7249569 w 7246561"/>
                <a:gd name="T3" fmla="*/ 0 h 1041164"/>
                <a:gd name="T4" fmla="*/ 7249569 w 7246561"/>
                <a:gd name="T5" fmla="*/ 1043052 h 1041164"/>
                <a:gd name="T6" fmla="*/ 0 w 7246561"/>
                <a:gd name="T7" fmla="*/ 1043052 h 1041164"/>
                <a:gd name="T8" fmla="*/ 979789 w 7246561"/>
                <a:gd name="T9" fmla="*/ 0 h 10411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46561" h="1041164">
                  <a:moveTo>
                    <a:pt x="979381" y="0"/>
                  </a:moveTo>
                  <a:lnTo>
                    <a:pt x="7246561" y="0"/>
                  </a:lnTo>
                  <a:lnTo>
                    <a:pt x="7246561" y="1041164"/>
                  </a:lnTo>
                  <a:lnTo>
                    <a:pt x="0" y="1041164"/>
                  </a:lnTo>
                  <a:lnTo>
                    <a:pt x="979381" y="0"/>
                  </a:lnTo>
                  <a:close/>
                </a:path>
              </a:pathLst>
            </a:custGeom>
            <a:solidFill>
              <a:schemeClr val="tx2">
                <a:lumMod val="60000"/>
                <a:lumOff val="40000"/>
              </a:schemeClr>
            </a:solidFill>
            <a:ln>
              <a:noFill/>
            </a:ln>
          </p:spPr>
          <p:txBody>
            <a:bodyPr anchor="ctr"/>
            <a:lstStyle/>
            <a:p>
              <a:endParaRPr lang="zh-CN" altLang="en-US"/>
            </a:p>
          </p:txBody>
        </p:sp>
        <p:sp>
          <p:nvSpPr>
            <p:cNvPr id="42" name="文本框 16"/>
            <p:cNvSpPr txBox="1">
              <a:spLocks noChangeArrowheads="1"/>
            </p:cNvSpPr>
            <p:nvPr/>
          </p:nvSpPr>
          <p:spPr bwMode="auto">
            <a:xfrm>
              <a:off x="6427903" y="5206804"/>
              <a:ext cx="6143625" cy="561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sz="2000" dirty="0">
                  <a:solidFill>
                    <a:schemeClr val="bg1"/>
                  </a:solidFill>
                  <a:latin typeface="微软雅黑" panose="020B0503020204020204" pitchFamily="34" charset="-122"/>
                  <a:ea typeface="微软雅黑" panose="020B0503020204020204" pitchFamily="34" charset="-122"/>
                </a:rPr>
                <a:t>此处添加详细文字描述，更多精品</a:t>
              </a:r>
              <a:r>
                <a:rPr lang="en-US" altLang="zh-CN" sz="2000" dirty="0">
                  <a:solidFill>
                    <a:schemeClr val="bg1"/>
                  </a:solidFill>
                  <a:latin typeface="微软雅黑" panose="020B0503020204020204" pitchFamily="34" charset="-122"/>
                  <a:ea typeface="微软雅黑" panose="020B0503020204020204" pitchFamily="34" charset="-122"/>
                </a:rPr>
                <a:t>PPT</a:t>
              </a:r>
              <a:r>
                <a:rPr lang="zh-CN" altLang="en-US" sz="2000" dirty="0">
                  <a:solidFill>
                    <a:schemeClr val="bg1"/>
                  </a:solidFill>
                  <a:latin typeface="微软雅黑" panose="020B0503020204020204" pitchFamily="34" charset="-122"/>
                  <a:ea typeface="微软雅黑" panose="020B0503020204020204" pitchFamily="34" charset="-122"/>
                </a:rPr>
                <a:t>模板，请搜索</a:t>
              </a:r>
              <a:r>
                <a:rPr lang="zh-CN" altLang="en-US" sz="2000" dirty="0" smtClean="0">
                  <a:solidFill>
                    <a:schemeClr val="bg1"/>
                  </a:solidFill>
                  <a:latin typeface="微软雅黑" panose="020B0503020204020204" pitchFamily="34" charset="-122"/>
                  <a:ea typeface="微软雅黑" panose="020B0503020204020204" pitchFamily="34" charset="-122"/>
                </a:rPr>
                <a:t>：</a:t>
              </a:r>
              <a:r>
                <a:rPr lang="en-US" altLang="zh-CN" sz="2000" dirty="0" err="1" smtClean="0">
                  <a:solidFill>
                    <a:schemeClr val="bg1"/>
                  </a:solidFill>
                  <a:latin typeface="微软雅黑" panose="020B0503020204020204" pitchFamily="34" charset="-122"/>
                  <a:ea typeface="微软雅黑" panose="020B0503020204020204" pitchFamily="34" charset="-122"/>
                </a:rPr>
                <a:t>Stiaxy</a:t>
              </a:r>
              <a:r>
                <a:rPr lang="en-US" altLang="zh-CN" sz="2000" dirty="0" smtClean="0">
                  <a:solidFill>
                    <a:schemeClr val="bg1"/>
                  </a:solidFill>
                  <a:latin typeface="微软雅黑" panose="020B0503020204020204" pitchFamily="34" charset="-122"/>
                  <a:ea typeface="微软雅黑" panose="020B0503020204020204" pitchFamily="34" charset="-122"/>
                </a:rPr>
                <a:t>	</a:t>
              </a:r>
              <a:endParaRPr lang="zh-CN" altLang="en-US" sz="2000" dirty="0">
                <a:solidFill>
                  <a:schemeClr val="bg1"/>
                </a:solidFill>
                <a:latin typeface="微软雅黑" panose="020B0503020204020204" pitchFamily="34" charset="-122"/>
                <a:ea typeface="微软雅黑" panose="020B0503020204020204" pitchFamily="34" charset="-122"/>
              </a:endParaRPr>
            </a:p>
            <a:p>
              <a:pPr>
                <a:lnSpc>
                  <a:spcPct val="100000"/>
                </a:lnSpc>
                <a:spcBef>
                  <a:spcPct val="0"/>
                </a:spcBef>
                <a:buNone/>
              </a:pPr>
              <a:r>
                <a:rPr lang="zh-CN" altLang="en-US" sz="2000" dirty="0">
                  <a:solidFill>
                    <a:schemeClr val="bg1"/>
                  </a:solidFill>
                  <a:latin typeface="微软雅黑" panose="020B0503020204020204" pitchFamily="34" charset="-122"/>
                  <a:ea typeface="微软雅黑" panose="020B0503020204020204" pitchFamily="34" charset="-122"/>
                </a:rPr>
                <a:t>此处添加详细文字描述，更多精品</a:t>
              </a:r>
              <a:r>
                <a:rPr lang="en-US" altLang="zh-CN" sz="2000" dirty="0">
                  <a:solidFill>
                    <a:schemeClr val="bg1"/>
                  </a:solidFill>
                  <a:latin typeface="微软雅黑" panose="020B0503020204020204" pitchFamily="34" charset="-122"/>
                  <a:ea typeface="微软雅黑" panose="020B0503020204020204" pitchFamily="34" charset="-122"/>
                </a:rPr>
                <a:t>PPT</a:t>
              </a:r>
              <a:r>
                <a:rPr lang="zh-CN" altLang="en-US" sz="2000" dirty="0">
                  <a:solidFill>
                    <a:schemeClr val="bg1"/>
                  </a:solidFill>
                  <a:latin typeface="微软雅黑" panose="020B0503020204020204" pitchFamily="34" charset="-122"/>
                  <a:ea typeface="微软雅黑" panose="020B0503020204020204" pitchFamily="34" charset="-122"/>
                </a:rPr>
                <a:t>模板，请搜索</a:t>
              </a:r>
              <a:r>
                <a:rPr lang="zh-CN" altLang="en-US" sz="2000" dirty="0" smtClean="0">
                  <a:solidFill>
                    <a:schemeClr val="bg1"/>
                  </a:solidFill>
                  <a:latin typeface="微软雅黑" panose="020B0503020204020204" pitchFamily="34" charset="-122"/>
                  <a:ea typeface="微软雅黑" panose="020B0503020204020204" pitchFamily="34" charset="-122"/>
                </a:rPr>
                <a:t>：</a:t>
              </a:r>
              <a:r>
                <a:rPr lang="en-US" altLang="zh-CN" sz="2000" dirty="0" err="1" smtClean="0">
                  <a:solidFill>
                    <a:schemeClr val="bg1"/>
                  </a:solidFill>
                  <a:latin typeface="微软雅黑" panose="020B0503020204020204" pitchFamily="34" charset="-122"/>
                  <a:ea typeface="微软雅黑" panose="020B0503020204020204" pitchFamily="34" charset="-122"/>
                </a:rPr>
                <a:t>Stiaxy</a:t>
              </a:r>
              <a:r>
                <a:rPr lang="zh-CN" altLang="en-US" sz="2000" dirty="0" smtClean="0">
                  <a:solidFill>
                    <a:schemeClr val="bg1"/>
                  </a:solidFill>
                  <a:latin typeface="微软雅黑" panose="020B0503020204020204" pitchFamily="34" charset="-122"/>
                  <a:ea typeface="微软雅黑" panose="020B0503020204020204" pitchFamily="34" charset="-122"/>
                </a:rPr>
                <a:t>。</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sp>
        <p:nvSpPr>
          <p:cNvPr id="43" name="Rectangle 5"/>
          <p:cNvSpPr>
            <a:spLocks/>
          </p:cNvSpPr>
          <p:nvPr/>
        </p:nvSpPr>
        <p:spPr bwMode="auto">
          <a:xfrm>
            <a:off x="1698173" y="1214721"/>
            <a:ext cx="5225143" cy="999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algn="ctr" fontAlgn="base">
              <a:lnSpc>
                <a:spcPct val="150000"/>
              </a:lnSpc>
              <a:spcBef>
                <a:spcPct val="0"/>
              </a:spcBef>
              <a:spcAft>
                <a:spcPct val="0"/>
              </a:spcAft>
            </a:pPr>
            <a:r>
              <a:rPr lang="zh-CN" altLang="en-US" sz="1400" dirty="0">
                <a:solidFill>
                  <a:schemeClr val="bg1"/>
                </a:solidFill>
                <a:latin typeface="微软雅黑"/>
                <a:ea typeface="微软雅黑"/>
                <a:sym typeface="Gill Sans" charset="0"/>
              </a:rPr>
              <a:t>此处添加详细文本描述，建议与标题相关并符合整体语言风格，语言描述尽量简洁生动。尽量将每页幻灯片的字数控制</a:t>
            </a:r>
            <a:r>
              <a:rPr lang="zh-CN" altLang="en-US" sz="1400" dirty="0" smtClean="0">
                <a:solidFill>
                  <a:schemeClr val="bg1"/>
                </a:solidFill>
                <a:latin typeface="微软雅黑"/>
                <a:ea typeface="微软雅黑"/>
                <a:sym typeface="Gill Sans" charset="0"/>
              </a:rPr>
              <a:t>在  </a:t>
            </a:r>
            <a:r>
              <a:rPr lang="en-US" altLang="zh-CN" sz="1400" dirty="0" smtClean="0">
                <a:solidFill>
                  <a:schemeClr val="bg1"/>
                </a:solidFill>
                <a:latin typeface="微软雅黑"/>
                <a:ea typeface="微软雅黑"/>
                <a:sym typeface="Gill Sans" charset="0"/>
              </a:rPr>
              <a:t>200</a:t>
            </a:r>
            <a:r>
              <a:rPr lang="zh-CN" altLang="en-US" sz="1400" dirty="0">
                <a:solidFill>
                  <a:schemeClr val="bg1"/>
                </a:solidFill>
                <a:latin typeface="微软雅黑"/>
                <a:ea typeface="微软雅黑"/>
                <a:sym typeface="Gill Sans" charset="0"/>
              </a:rPr>
              <a:t>字以内，据统计每页幻灯片的最好控制</a:t>
            </a:r>
            <a:r>
              <a:rPr lang="zh-CN" altLang="en-US" sz="1400" dirty="0" smtClean="0">
                <a:solidFill>
                  <a:schemeClr val="bg1"/>
                </a:solidFill>
                <a:latin typeface="微软雅黑"/>
                <a:ea typeface="微软雅黑"/>
                <a:sym typeface="Gill Sans" charset="0"/>
              </a:rPr>
              <a:t>在</a:t>
            </a:r>
            <a:r>
              <a:rPr lang="en-US" altLang="zh-CN" sz="1400" dirty="0" smtClean="0">
                <a:solidFill>
                  <a:schemeClr val="bg1"/>
                </a:solidFill>
                <a:latin typeface="微软雅黑"/>
                <a:ea typeface="微软雅黑"/>
                <a:sym typeface="Gill Sans" charset="0"/>
              </a:rPr>
              <a:t>5</a:t>
            </a:r>
            <a:r>
              <a:rPr lang="zh-CN" altLang="en-US" sz="1400" dirty="0">
                <a:solidFill>
                  <a:schemeClr val="bg1"/>
                </a:solidFill>
                <a:latin typeface="微软雅黑"/>
                <a:ea typeface="微软雅黑"/>
                <a:sym typeface="Gill Sans" charset="0"/>
              </a:rPr>
              <a:t>分钟之内。此处添加详细文本</a:t>
            </a:r>
            <a:r>
              <a:rPr lang="zh-CN" altLang="en-US" sz="1400" dirty="0" smtClean="0">
                <a:solidFill>
                  <a:schemeClr val="bg1"/>
                </a:solidFill>
                <a:latin typeface="微软雅黑"/>
                <a:ea typeface="微软雅黑"/>
                <a:sym typeface="Gill Sans" charset="0"/>
              </a:rPr>
              <a:t>描述</a:t>
            </a:r>
            <a:r>
              <a:rPr lang="en-US" altLang="zh-CN" sz="1400" dirty="0">
                <a:solidFill>
                  <a:schemeClr val="bg1"/>
                </a:solidFill>
                <a:latin typeface="微软雅黑"/>
                <a:ea typeface="微软雅黑"/>
                <a:sym typeface="Gill Sans" charset="0"/>
              </a:rPr>
              <a:t> </a:t>
            </a:r>
            <a:r>
              <a:rPr lang="zh-CN" altLang="en-US" sz="1400" dirty="0" smtClean="0">
                <a:solidFill>
                  <a:schemeClr val="bg1"/>
                </a:solidFill>
                <a:latin typeface="微软雅黑"/>
                <a:ea typeface="微软雅黑"/>
                <a:sym typeface="Gill Sans" charset="0"/>
              </a:rPr>
              <a:t>，</a:t>
            </a:r>
            <a:r>
              <a:rPr lang="zh-CN" altLang="en-US" sz="1400" dirty="0">
                <a:solidFill>
                  <a:schemeClr val="bg1"/>
                </a:solidFill>
                <a:latin typeface="微软雅黑"/>
                <a:ea typeface="微软雅黑"/>
                <a:sym typeface="Gill Sans" charset="0"/>
              </a:rPr>
              <a:t>建议与标题相关并符合整体语言风格，语言描述尽量简洁</a:t>
            </a:r>
            <a:r>
              <a:rPr lang="zh-CN" altLang="en-US" sz="1400" dirty="0" smtClean="0">
                <a:solidFill>
                  <a:schemeClr val="bg1"/>
                </a:solidFill>
                <a:latin typeface="微软雅黑"/>
                <a:ea typeface="微软雅黑"/>
                <a:sym typeface="Gill Sans" charset="0"/>
              </a:rPr>
              <a:t>生动</a:t>
            </a:r>
            <a:r>
              <a:rPr lang="zh-CN" altLang="en-US" sz="1400" dirty="0">
                <a:solidFill>
                  <a:schemeClr val="bg1"/>
                </a:solidFill>
                <a:latin typeface="微软雅黑"/>
                <a:sym typeface="Gill Sans" charset="0"/>
              </a:rPr>
              <a:t>。</a:t>
            </a:r>
            <a:r>
              <a:rPr lang="zh-CN" altLang="en-US" sz="1400" dirty="0">
                <a:solidFill>
                  <a:schemeClr val="bg1"/>
                </a:solidFill>
                <a:latin typeface="微软雅黑" panose="020B0503020204020204" pitchFamily="34" charset="-122"/>
                <a:ea typeface="微软雅黑" panose="020B0503020204020204" pitchFamily="34" charset="-122"/>
                <a:sym typeface="Gill Sans" charset="0"/>
              </a:rPr>
              <a:t>尽量将每页幻灯片的字数控制在  </a:t>
            </a:r>
            <a:r>
              <a:rPr lang="en-US" altLang="zh-CN" sz="1400" dirty="0">
                <a:solidFill>
                  <a:schemeClr val="bg1"/>
                </a:solidFill>
                <a:latin typeface="微软雅黑" panose="020B0503020204020204" pitchFamily="34" charset="-122"/>
                <a:ea typeface="微软雅黑" panose="020B0503020204020204" pitchFamily="34" charset="-122"/>
                <a:sym typeface="Gill Sans" charset="0"/>
              </a:rPr>
              <a:t>200</a:t>
            </a:r>
            <a:r>
              <a:rPr lang="zh-CN" altLang="en-US" sz="1400" dirty="0">
                <a:solidFill>
                  <a:schemeClr val="bg1"/>
                </a:solidFill>
                <a:latin typeface="微软雅黑" panose="020B0503020204020204" pitchFamily="34" charset="-122"/>
                <a:ea typeface="微软雅黑" panose="020B0503020204020204" pitchFamily="34" charset="-122"/>
                <a:sym typeface="Gill Sans" charset="0"/>
              </a:rPr>
              <a:t>字以内，据统计每页幻灯片的最好控制在</a:t>
            </a:r>
            <a:r>
              <a:rPr lang="en-US" altLang="zh-CN" sz="1400" dirty="0">
                <a:solidFill>
                  <a:schemeClr val="bg1"/>
                </a:solidFill>
                <a:latin typeface="微软雅黑" panose="020B0503020204020204" pitchFamily="34" charset="-122"/>
                <a:ea typeface="微软雅黑" panose="020B0503020204020204" pitchFamily="34" charset="-122"/>
                <a:sym typeface="Gill Sans" charset="0"/>
              </a:rPr>
              <a:t>5</a:t>
            </a:r>
            <a:r>
              <a:rPr lang="zh-CN" altLang="en-US" sz="1400" dirty="0">
                <a:solidFill>
                  <a:schemeClr val="bg1"/>
                </a:solidFill>
                <a:latin typeface="微软雅黑" panose="020B0503020204020204" pitchFamily="34" charset="-122"/>
                <a:ea typeface="微软雅黑" panose="020B0503020204020204" pitchFamily="34" charset="-122"/>
                <a:sym typeface="Gill Sans" charset="0"/>
              </a:rPr>
              <a:t>分钟之内。</a:t>
            </a:r>
            <a:endParaRPr lang="en-US" sz="1400" dirty="0">
              <a:solidFill>
                <a:schemeClr val="bg1"/>
              </a:solidFill>
              <a:latin typeface="微软雅黑" panose="020B0503020204020204" pitchFamily="34" charset="-122"/>
              <a:ea typeface="微软雅黑" panose="020B0503020204020204" pitchFamily="34" charset="-122"/>
              <a:cs typeface="Lato Light" charset="0"/>
              <a:sym typeface="Lato Light" charset="0"/>
            </a:endParaRPr>
          </a:p>
        </p:txBody>
      </p:sp>
    </p:spTree>
    <p:extLst>
      <p:ext uri="{BB962C8B-B14F-4D97-AF65-F5344CB8AC3E}">
        <p14:creationId xmlns:p14="http://schemas.microsoft.com/office/powerpoint/2010/main" val="3303762176"/>
      </p:ext>
    </p:extLst>
  </p:cSld>
  <p:clrMapOvr>
    <a:masterClrMapping/>
  </p:clrMapOvr>
  <mc:AlternateContent xmlns:mc="http://schemas.openxmlformats.org/markup-compatibility/2006" xmlns:p14="http://schemas.microsoft.com/office/powerpoint/2010/main">
    <mc:Choice Requires="p14">
      <p:transition spd="slow" p14:dur="4000" advClick="0" advTm="0">
        <p14:vortex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37"/>
                                        </p:tgtEl>
                                        <p:attrNameLst>
                                          <p:attrName>style.visibility</p:attrName>
                                        </p:attrNameLst>
                                      </p:cBhvr>
                                      <p:to>
                                        <p:strVal val="visible"/>
                                      </p:to>
                                    </p:set>
                                    <p:anim calcmode="lin" valueType="num">
                                      <p:cBhvr additive="base">
                                        <p:cTn id="18" dur="500" fill="hold"/>
                                        <p:tgtEl>
                                          <p:spTgt spid="37"/>
                                        </p:tgtEl>
                                        <p:attrNameLst>
                                          <p:attrName>ppt_x</p:attrName>
                                        </p:attrNameLst>
                                      </p:cBhvr>
                                      <p:tavLst>
                                        <p:tav tm="0">
                                          <p:val>
                                            <p:strVal val="1+#ppt_w/2"/>
                                          </p:val>
                                        </p:tav>
                                        <p:tav tm="100000">
                                          <p:val>
                                            <p:strVal val="#ppt_x"/>
                                          </p:val>
                                        </p:tav>
                                      </p:tavLst>
                                    </p:anim>
                                    <p:anim calcmode="lin" valueType="num">
                                      <p:cBhvr additive="base">
                                        <p:cTn id="19" dur="500" fill="hold"/>
                                        <p:tgtEl>
                                          <p:spTgt spid="37"/>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1" fill="hold" grpId="0" nodeType="clickEffect">
                                  <p:stCondLst>
                                    <p:cond delay="0"/>
                                  </p:stCondLst>
                                  <p:childTnLst>
                                    <p:set>
                                      <p:cBhvr>
                                        <p:cTn id="23" dur="1" fill="hold">
                                          <p:stCondLst>
                                            <p:cond delay="0"/>
                                          </p:stCondLst>
                                        </p:cTn>
                                        <p:tgtEl>
                                          <p:spTgt spid="39"/>
                                        </p:tgtEl>
                                        <p:attrNameLst>
                                          <p:attrName>style.visibility</p:attrName>
                                        </p:attrNameLst>
                                      </p:cBhvr>
                                      <p:to>
                                        <p:strVal val="visible"/>
                                      </p:to>
                                    </p:set>
                                    <p:anim calcmode="lin" valueType="num">
                                      <p:cBhvr additive="base">
                                        <p:cTn id="24" dur="500" fill="hold"/>
                                        <p:tgtEl>
                                          <p:spTgt spid="39"/>
                                        </p:tgtEl>
                                        <p:attrNameLst>
                                          <p:attrName>ppt_x</p:attrName>
                                        </p:attrNameLst>
                                      </p:cBhvr>
                                      <p:tavLst>
                                        <p:tav tm="0">
                                          <p:val>
                                            <p:strVal val="#ppt_x"/>
                                          </p:val>
                                        </p:tav>
                                        <p:tav tm="100000">
                                          <p:val>
                                            <p:strVal val="#ppt_x"/>
                                          </p:val>
                                        </p:tav>
                                      </p:tavLst>
                                    </p:anim>
                                    <p:anim calcmode="lin" valueType="num">
                                      <p:cBhvr additive="base">
                                        <p:cTn id="25" dur="500" fill="hold"/>
                                        <p:tgtEl>
                                          <p:spTgt spid="39"/>
                                        </p:tgtEl>
                                        <p:attrNameLst>
                                          <p:attrName>ppt_y</p:attrName>
                                        </p:attrNameLst>
                                      </p:cBhvr>
                                      <p:tavLst>
                                        <p:tav tm="0">
                                          <p:val>
                                            <p:strVal val="0-#ppt_h/2"/>
                                          </p:val>
                                        </p:tav>
                                        <p:tav tm="100000">
                                          <p:val>
                                            <p:strVal val="#ppt_y"/>
                                          </p:val>
                                        </p:tav>
                                      </p:tavLst>
                                    </p:anim>
                                  </p:childTnLst>
                                </p:cTn>
                              </p:par>
                            </p:childTnLst>
                          </p:cTn>
                        </p:par>
                        <p:par>
                          <p:cTn id="26" fill="hold">
                            <p:stCondLst>
                              <p:cond delay="500"/>
                            </p:stCondLst>
                            <p:childTnLst>
                              <p:par>
                                <p:cTn id="27" presetID="2" presetClass="entr" presetSubtype="2" fill="hold" nodeType="afterEffect">
                                  <p:stCondLst>
                                    <p:cond delay="0"/>
                                  </p:stCondLst>
                                  <p:childTnLst>
                                    <p:set>
                                      <p:cBhvr>
                                        <p:cTn id="28" dur="1" fill="hold">
                                          <p:stCondLst>
                                            <p:cond delay="0"/>
                                          </p:stCondLst>
                                        </p:cTn>
                                        <p:tgtEl>
                                          <p:spTgt spid="40"/>
                                        </p:tgtEl>
                                        <p:attrNameLst>
                                          <p:attrName>style.visibility</p:attrName>
                                        </p:attrNameLst>
                                      </p:cBhvr>
                                      <p:to>
                                        <p:strVal val="visible"/>
                                      </p:to>
                                    </p:set>
                                    <p:anim calcmode="lin" valueType="num">
                                      <p:cBhvr additive="base">
                                        <p:cTn id="29" dur="500" fill="hold"/>
                                        <p:tgtEl>
                                          <p:spTgt spid="40"/>
                                        </p:tgtEl>
                                        <p:attrNameLst>
                                          <p:attrName>ppt_x</p:attrName>
                                        </p:attrNameLst>
                                      </p:cBhvr>
                                      <p:tavLst>
                                        <p:tav tm="0">
                                          <p:val>
                                            <p:strVal val="1+#ppt_w/2"/>
                                          </p:val>
                                        </p:tav>
                                        <p:tav tm="100000">
                                          <p:val>
                                            <p:strVal val="#ppt_x"/>
                                          </p:val>
                                        </p:tav>
                                      </p:tavLst>
                                    </p:anim>
                                    <p:anim calcmode="lin" valueType="num">
                                      <p:cBhvr additive="base">
                                        <p:cTn id="30"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3"/>
                                        </p:tgtEl>
                                        <p:attrNameLst>
                                          <p:attrName>style.visibility</p:attrName>
                                        </p:attrNameLst>
                                      </p:cBhvr>
                                      <p:to>
                                        <p:strVal val="visible"/>
                                      </p:to>
                                    </p:set>
                                    <p:animEffect transition="in" filter="fade">
                                      <p:cBhvr>
                                        <p:cTn id="35" dur="750"/>
                                        <p:tgtEl>
                                          <p:spTgt spid="43"/>
                                        </p:tgtEl>
                                      </p:cBhvr>
                                    </p:animEffect>
                                    <p:anim calcmode="lin" valueType="num">
                                      <p:cBhvr>
                                        <p:cTn id="36" dur="750" fill="hold"/>
                                        <p:tgtEl>
                                          <p:spTgt spid="43"/>
                                        </p:tgtEl>
                                        <p:attrNameLst>
                                          <p:attrName>ppt_x</p:attrName>
                                        </p:attrNameLst>
                                      </p:cBhvr>
                                      <p:tavLst>
                                        <p:tav tm="0">
                                          <p:val>
                                            <p:strVal val="#ppt_x"/>
                                          </p:val>
                                        </p:tav>
                                        <p:tav tm="100000">
                                          <p:val>
                                            <p:strVal val="#ppt_x"/>
                                          </p:val>
                                        </p:tav>
                                      </p:tavLst>
                                    </p:anim>
                                    <p:anim calcmode="lin" valueType="num">
                                      <p:cBhvr>
                                        <p:cTn id="37" dur="75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1" presetClass="entr" presetSubtype="1" fill="hold" grpId="0" nodeType="clickEffect">
                                  <p:stCondLst>
                                    <p:cond delay="0"/>
                                  </p:stCondLst>
                                  <p:childTnLst>
                                    <p:set>
                                      <p:cBhvr>
                                        <p:cTn id="41" dur="1" fill="hold">
                                          <p:stCondLst>
                                            <p:cond delay="0"/>
                                          </p:stCondLst>
                                        </p:cTn>
                                        <p:tgtEl>
                                          <p:spTgt spid="32"/>
                                        </p:tgtEl>
                                        <p:attrNameLst>
                                          <p:attrName>style.visibility</p:attrName>
                                        </p:attrNameLst>
                                      </p:cBhvr>
                                      <p:to>
                                        <p:strVal val="visible"/>
                                      </p:to>
                                    </p:set>
                                    <p:animEffect transition="in" filter="wheel(1)">
                                      <p:cBhvr>
                                        <p:cTn id="42" dur="75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4" grpId="0" animBg="1"/>
      <p:bldP spid="37" grpId="0" animBg="1"/>
      <p:bldP spid="39" grpId="0" animBg="1"/>
      <p:bldP spid="4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p:cNvSpPr>
            <a:spLocks noChangeArrowheads="1"/>
          </p:cNvSpPr>
          <p:nvPr/>
        </p:nvSpPr>
        <p:spPr bwMode="auto">
          <a:xfrm>
            <a:off x="1600177" y="588161"/>
            <a:ext cx="1644557" cy="284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none" lIns="68582" tIns="34292" rIns="68582" bIns="34292">
            <a:spAutoFit/>
          </a:bodyPr>
          <a:lstStyle/>
          <a:p>
            <a:pPr marL="0" lvl="1" algn="ctr"/>
            <a:r>
              <a:rPr lang="en-US" altLang="zh-CN" sz="1400" dirty="0" smtClean="0">
                <a:solidFill>
                  <a:schemeClr val="tx1">
                    <a:lumMod val="50000"/>
                    <a:lumOff val="50000"/>
                  </a:schemeClr>
                </a:solidFill>
                <a:latin typeface="微软雅黑" pitchFamily="34" charset="-122"/>
                <a:ea typeface="微软雅黑" pitchFamily="34" charset="-122"/>
              </a:rPr>
              <a:t>Teaching Analysis</a:t>
            </a:r>
            <a:endParaRPr lang="zh-CN" altLang="en-US" sz="1400" dirty="0">
              <a:solidFill>
                <a:schemeClr val="tx1">
                  <a:lumMod val="50000"/>
                  <a:lumOff val="50000"/>
                </a:schemeClr>
              </a:solidFill>
              <a:latin typeface="微软雅黑" pitchFamily="34" charset="-122"/>
              <a:ea typeface="微软雅黑" pitchFamily="34" charset="-122"/>
            </a:endParaRPr>
          </a:p>
        </p:txBody>
      </p:sp>
      <p:grpSp>
        <p:nvGrpSpPr>
          <p:cNvPr id="3" name="组合 2"/>
          <p:cNvGrpSpPr/>
          <p:nvPr/>
        </p:nvGrpSpPr>
        <p:grpSpPr>
          <a:xfrm>
            <a:off x="334581" y="254796"/>
            <a:ext cx="835735" cy="566539"/>
            <a:chOff x="304799" y="673099"/>
            <a:chExt cx="4000501" cy="4000500"/>
          </a:xfrm>
          <a:solidFill>
            <a:srgbClr val="CDE5BD"/>
          </a:solidFill>
          <a:effectLst>
            <a:outerShdw blurRad="444500" dist="254000" dir="8100000" algn="tr" rotWithShape="0">
              <a:prstClr val="black">
                <a:alpha val="50000"/>
              </a:prstClr>
            </a:outerShdw>
          </a:effectLst>
        </p:grpSpPr>
        <p:sp>
          <p:nvSpPr>
            <p:cNvPr id="4" name="六边形 3"/>
            <p:cNvSpPr/>
            <p:nvPr/>
          </p:nvSpPr>
          <p:spPr>
            <a:xfrm>
              <a:off x="304799" y="673099"/>
              <a:ext cx="4000501" cy="4000500"/>
            </a:xfrm>
            <a:prstGeom prst="hexagon">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gency FB"/>
                <a:cs typeface="+mn-cs"/>
              </a:endParaRPr>
            </a:p>
          </p:txBody>
        </p:sp>
        <p:sp>
          <p:nvSpPr>
            <p:cNvPr id="5" name="六边形 4"/>
            <p:cNvSpPr/>
            <p:nvPr/>
          </p:nvSpPr>
          <p:spPr>
            <a:xfrm>
              <a:off x="538199" y="906497"/>
              <a:ext cx="3533713" cy="3533704"/>
            </a:xfrm>
            <a:prstGeom prst="hexagon">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Agency FB"/>
                <a:cs typeface="+mn-cs"/>
              </a:endParaRPr>
            </a:p>
          </p:txBody>
        </p:sp>
      </p:grpSp>
      <p:grpSp>
        <p:nvGrpSpPr>
          <p:cNvPr id="6" name="6"/>
          <p:cNvGrpSpPr/>
          <p:nvPr/>
        </p:nvGrpSpPr>
        <p:grpSpPr>
          <a:xfrm>
            <a:off x="691261" y="386163"/>
            <a:ext cx="661240" cy="1201620"/>
            <a:chOff x="7314523" y="1440019"/>
            <a:chExt cx="2081664" cy="5693486"/>
          </a:xfrm>
        </p:grpSpPr>
        <p:grpSp>
          <p:nvGrpSpPr>
            <p:cNvPr id="7" name="组合 6"/>
            <p:cNvGrpSpPr/>
            <p:nvPr/>
          </p:nvGrpSpPr>
          <p:grpSpPr>
            <a:xfrm flipH="1">
              <a:off x="7314523" y="1440019"/>
              <a:ext cx="2081664" cy="2081664"/>
              <a:chOff x="2848130" y="1860030"/>
              <a:chExt cx="3807502" cy="3807503"/>
            </a:xfrm>
          </p:grpSpPr>
          <p:sp>
            <p:nvSpPr>
              <p:cNvPr id="9" name="六边形 8"/>
              <p:cNvSpPr/>
              <p:nvPr/>
            </p:nvSpPr>
            <p:spPr>
              <a:xfrm>
                <a:off x="2848130" y="1860030"/>
                <a:ext cx="3807502" cy="3807503"/>
              </a:xfrm>
              <a:prstGeom prst="hexagon">
                <a:avLst/>
              </a:prstGeom>
              <a:gradFill flip="none" rotWithShape="1">
                <a:gsLst>
                  <a:gs pos="0">
                    <a:sysClr val="window" lastClr="FFFFFF"/>
                  </a:gs>
                  <a:gs pos="100000">
                    <a:srgbClr val="E0E0E0"/>
                  </a:gs>
                </a:gsLst>
                <a:lin ang="5400000" scaled="1"/>
                <a:tileRect/>
              </a:gradFill>
              <a:ln w="12700" cap="flat" cmpd="sng" algn="ctr">
                <a:noFill/>
                <a:prstDash val="solid"/>
                <a:miter lim="800000"/>
              </a:ln>
              <a:effectLst>
                <a:outerShdw blurRad="279400" dist="254000" dir="8100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7200" b="0" i="0" u="none" strike="noStrike" kern="0" cap="none" spc="0" normalizeH="0" baseline="0" noProof="0">
                  <a:ln>
                    <a:noFill/>
                  </a:ln>
                  <a:solidFill>
                    <a:srgbClr val="E94744"/>
                  </a:solidFill>
                  <a:effectLst/>
                  <a:uLnTx/>
                  <a:uFillTx/>
                  <a:latin typeface="Agency FB"/>
                  <a:cs typeface="+mn-cs"/>
                </a:endParaRPr>
              </a:p>
            </p:txBody>
          </p:sp>
          <p:sp>
            <p:nvSpPr>
              <p:cNvPr id="10" name="六边形 9"/>
              <p:cNvSpPr/>
              <p:nvPr/>
            </p:nvSpPr>
            <p:spPr>
              <a:xfrm>
                <a:off x="2936812" y="1948725"/>
                <a:ext cx="3630123" cy="3630122"/>
              </a:xfrm>
              <a:prstGeom prst="hexagon">
                <a:avLst/>
              </a:prstGeom>
              <a:gradFill flip="none" rotWithShape="1">
                <a:gsLst>
                  <a:gs pos="0">
                    <a:sysClr val="window" lastClr="FFFFFF"/>
                  </a:gs>
                  <a:gs pos="100000">
                    <a:srgbClr val="DDDEDD"/>
                  </a:gs>
                </a:gsLst>
                <a:lin ang="18900000" scaled="1"/>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7200" b="0" i="0" u="none" strike="noStrike" kern="0" cap="none" spc="0" normalizeH="0" baseline="0" noProof="0">
                  <a:ln>
                    <a:noFill/>
                  </a:ln>
                  <a:solidFill>
                    <a:srgbClr val="E94744"/>
                  </a:solidFill>
                  <a:effectLst/>
                  <a:uLnTx/>
                  <a:uFillTx/>
                  <a:latin typeface="Agency FB"/>
                  <a:cs typeface="+mn-cs"/>
                </a:endParaRPr>
              </a:p>
            </p:txBody>
          </p:sp>
        </p:grpSp>
        <p:sp>
          <p:nvSpPr>
            <p:cNvPr id="8" name="文本框 36"/>
            <p:cNvSpPr txBox="1"/>
            <p:nvPr/>
          </p:nvSpPr>
          <p:spPr>
            <a:xfrm>
              <a:off x="7910887" y="1446136"/>
              <a:ext cx="581556" cy="568736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7200" b="1" i="0" u="none" strike="noStrike" kern="0" cap="none" spc="0" normalizeH="0" baseline="0" noProof="0" dirty="0">
                <a:ln>
                  <a:noFill/>
                </a:ln>
                <a:solidFill>
                  <a:srgbClr val="E94744"/>
                </a:solidFill>
                <a:effectLst>
                  <a:innerShdw blurRad="63500" dist="50800" dir="13500000">
                    <a:prstClr val="black">
                      <a:alpha val="50000"/>
                    </a:prstClr>
                  </a:innerShdw>
                </a:effectLst>
                <a:uLnTx/>
                <a:uFillTx/>
              </a:endParaRPr>
            </a:p>
          </p:txBody>
        </p:sp>
      </p:grpSp>
      <p:sp>
        <p:nvSpPr>
          <p:cNvPr id="11" name="标题 1"/>
          <p:cNvSpPr txBox="1">
            <a:spLocks/>
          </p:cNvSpPr>
          <p:nvPr/>
        </p:nvSpPr>
        <p:spPr>
          <a:xfrm>
            <a:off x="1433393" y="249155"/>
            <a:ext cx="1985163" cy="438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vert="horz" wrap="none" lIns="68582" tIns="34292" rIns="68582" bIns="34292" rtlCol="0" anchor="ctr">
            <a:spAutoFit/>
          </a:bodyPr>
          <a:lstStyle>
            <a:lvl1pPr algn="l" defTabSz="914400" rtl="0" eaLnBrk="1" latinLnBrk="0" hangingPunct="1">
              <a:lnSpc>
                <a:spcPct val="90000"/>
              </a:lnSpc>
              <a:spcBef>
                <a:spcPct val="0"/>
              </a:spcBef>
              <a:buNone/>
              <a:defRPr lang="zh-CN" altLang="en-US" sz="2000" b="0" kern="1200">
                <a:solidFill>
                  <a:schemeClr val="tx1">
                    <a:lumMod val="85000"/>
                    <a:lumOff val="15000"/>
                  </a:schemeClr>
                </a:solidFill>
                <a:latin typeface="微软雅黑" pitchFamily="34" charset="-122"/>
                <a:ea typeface="微软雅黑" panose="020B0503020204020204" pitchFamily="34" charset="-122"/>
                <a:cs typeface="+mn-cs"/>
              </a:defRPr>
            </a:lvl1pPr>
          </a:lstStyle>
          <a:p>
            <a:pPr>
              <a:lnSpc>
                <a:spcPct val="100000"/>
              </a:lnSpc>
              <a:spcBef>
                <a:spcPts val="0"/>
              </a:spcBef>
            </a:pPr>
            <a:r>
              <a:rPr lang="zh-CN" altLang="en-US" sz="2400" b="1" kern="0" dirty="0" smtClean="0">
                <a:solidFill>
                  <a:schemeClr val="tx1">
                    <a:lumMod val="50000"/>
                    <a:lumOff val="50000"/>
                  </a:schemeClr>
                </a:solidFill>
              </a:rPr>
              <a:t>此处添加标题</a:t>
            </a:r>
            <a:endParaRPr lang="zh-CN" altLang="en-US" sz="2400" b="1" kern="0" dirty="0">
              <a:solidFill>
                <a:schemeClr val="tx1">
                  <a:lumMod val="50000"/>
                  <a:lumOff val="50000"/>
                </a:schemeClr>
              </a:solidFill>
            </a:endParaRPr>
          </a:p>
        </p:txBody>
      </p:sp>
      <p:cxnSp>
        <p:nvCxnSpPr>
          <p:cNvPr id="12" name="直接连接符 11"/>
          <p:cNvCxnSpPr/>
          <p:nvPr/>
        </p:nvCxnSpPr>
        <p:spPr>
          <a:xfrm>
            <a:off x="687011" y="898681"/>
            <a:ext cx="10817981" cy="0"/>
          </a:xfrm>
          <a:prstGeom prst="line">
            <a:avLst/>
          </a:prstGeom>
          <a:ln w="12700">
            <a:solidFill>
              <a:srgbClr val="04447F"/>
            </a:solidFill>
            <a:prstDash val="dash"/>
          </a:ln>
        </p:spPr>
        <p:style>
          <a:lnRef idx="1">
            <a:schemeClr val="accent1"/>
          </a:lnRef>
          <a:fillRef idx="0">
            <a:schemeClr val="accent1"/>
          </a:fillRef>
          <a:effectRef idx="0">
            <a:schemeClr val="accent1"/>
          </a:effectRef>
          <a:fontRef idx="minor">
            <a:schemeClr val="tx1"/>
          </a:fontRef>
        </p:style>
      </p:cxnSp>
      <p:sp>
        <p:nvSpPr>
          <p:cNvPr id="13" name="标题 1"/>
          <p:cNvSpPr txBox="1">
            <a:spLocks/>
          </p:cNvSpPr>
          <p:nvPr/>
        </p:nvSpPr>
        <p:spPr>
          <a:xfrm>
            <a:off x="10449281" y="482977"/>
            <a:ext cx="1164425" cy="377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vert="horz" wrap="none" lIns="68582" tIns="34292" rIns="68582" bIns="34292" rtlCol="0" anchor="ctr">
            <a:spAutoFit/>
          </a:bodyPr>
          <a:lstStyle>
            <a:lvl1pPr algn="l" defTabSz="914400" rtl="0" eaLnBrk="1" latinLnBrk="0" hangingPunct="1">
              <a:lnSpc>
                <a:spcPct val="90000"/>
              </a:lnSpc>
              <a:spcBef>
                <a:spcPct val="0"/>
              </a:spcBef>
              <a:buNone/>
              <a:defRPr lang="zh-CN" altLang="en-US" sz="2000" b="0" kern="1200">
                <a:solidFill>
                  <a:schemeClr val="tx1">
                    <a:lumMod val="85000"/>
                    <a:lumOff val="15000"/>
                  </a:schemeClr>
                </a:solidFill>
                <a:latin typeface="微软雅黑" pitchFamily="34" charset="-122"/>
                <a:ea typeface="微软雅黑" panose="020B0503020204020204" pitchFamily="34" charset="-122"/>
                <a:cs typeface="+mn-cs"/>
              </a:defRPr>
            </a:lvl1pPr>
          </a:lstStyle>
          <a:p>
            <a:pPr>
              <a:lnSpc>
                <a:spcPct val="100000"/>
              </a:lnSpc>
              <a:spcBef>
                <a:spcPts val="0"/>
              </a:spcBef>
            </a:pPr>
            <a:r>
              <a:rPr lang="zh-CN" altLang="en-US" b="1" kern="0" dirty="0" smtClean="0">
                <a:solidFill>
                  <a:schemeClr val="tx1">
                    <a:lumMod val="50000"/>
                    <a:lumOff val="50000"/>
                  </a:schemeClr>
                </a:solidFill>
              </a:rPr>
              <a:t>时尚风格</a:t>
            </a:r>
            <a:endParaRPr lang="zh-CN" altLang="en-US" b="1" kern="0" dirty="0">
              <a:solidFill>
                <a:schemeClr val="tx1">
                  <a:lumMod val="50000"/>
                  <a:lumOff val="50000"/>
                </a:schemeClr>
              </a:solidFill>
            </a:endParaRPr>
          </a:p>
        </p:txBody>
      </p:sp>
      <p:grpSp>
        <p:nvGrpSpPr>
          <p:cNvPr id="14" name="组合 13"/>
          <p:cNvGrpSpPr/>
          <p:nvPr/>
        </p:nvGrpSpPr>
        <p:grpSpPr>
          <a:xfrm>
            <a:off x="2044642" y="3609610"/>
            <a:ext cx="1898385" cy="1636437"/>
            <a:chOff x="849314" y="2545158"/>
            <a:chExt cx="1441680" cy="1242751"/>
          </a:xfrm>
        </p:grpSpPr>
        <p:sp>
          <p:nvSpPr>
            <p:cNvPr id="15" name="六边形 14"/>
            <p:cNvSpPr/>
            <p:nvPr/>
          </p:nvSpPr>
          <p:spPr>
            <a:xfrm>
              <a:off x="849314" y="2545158"/>
              <a:ext cx="1441680" cy="1242751"/>
            </a:xfrm>
            <a:prstGeom prst="hexagon">
              <a:avLst/>
            </a:prstGeom>
            <a:solidFill>
              <a:srgbClr val="CDE5BD"/>
            </a:soli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70">
                <a:solidFill>
                  <a:prstClr val="white"/>
                </a:solidFill>
                <a:latin typeface="微软雅黑"/>
              </a:endParaRPr>
            </a:p>
          </p:txBody>
        </p:sp>
        <p:sp>
          <p:nvSpPr>
            <p:cNvPr id="16" name="Freeform 2345"/>
            <p:cNvSpPr>
              <a:spLocks noEditPoints="1"/>
            </p:cNvSpPr>
            <p:nvPr/>
          </p:nvSpPr>
          <p:spPr bwMode="auto">
            <a:xfrm>
              <a:off x="1368989" y="2843553"/>
              <a:ext cx="412388" cy="763308"/>
            </a:xfrm>
            <a:custGeom>
              <a:avLst/>
              <a:gdLst>
                <a:gd name="T0" fmla="*/ 292714 w 86"/>
                <a:gd name="T1" fmla="*/ 0 h 164"/>
                <a:gd name="T2" fmla="*/ 197411 w 86"/>
                <a:gd name="T3" fmla="*/ 72758 h 164"/>
                <a:gd name="T4" fmla="*/ 81687 w 86"/>
                <a:gd name="T5" fmla="*/ 85987 h 164"/>
                <a:gd name="T6" fmla="*/ 68073 w 86"/>
                <a:gd name="T7" fmla="*/ 198432 h 164"/>
                <a:gd name="T8" fmla="*/ 0 w 86"/>
                <a:gd name="T9" fmla="*/ 291034 h 164"/>
                <a:gd name="T10" fmla="*/ 68073 w 86"/>
                <a:gd name="T11" fmla="*/ 377021 h 164"/>
                <a:gd name="T12" fmla="*/ 81687 w 86"/>
                <a:gd name="T13" fmla="*/ 489466 h 164"/>
                <a:gd name="T14" fmla="*/ 197411 w 86"/>
                <a:gd name="T15" fmla="*/ 509309 h 164"/>
                <a:gd name="T16" fmla="*/ 292714 w 86"/>
                <a:gd name="T17" fmla="*/ 575453 h 164"/>
                <a:gd name="T18" fmla="*/ 388016 w 86"/>
                <a:gd name="T19" fmla="*/ 509309 h 164"/>
                <a:gd name="T20" fmla="*/ 503740 w 86"/>
                <a:gd name="T21" fmla="*/ 489466 h 164"/>
                <a:gd name="T22" fmla="*/ 517354 w 86"/>
                <a:gd name="T23" fmla="*/ 377021 h 164"/>
                <a:gd name="T24" fmla="*/ 585427 w 86"/>
                <a:gd name="T25" fmla="*/ 291034 h 164"/>
                <a:gd name="T26" fmla="*/ 517354 w 86"/>
                <a:gd name="T27" fmla="*/ 198432 h 164"/>
                <a:gd name="T28" fmla="*/ 503740 w 86"/>
                <a:gd name="T29" fmla="*/ 85987 h 164"/>
                <a:gd name="T30" fmla="*/ 388016 w 86"/>
                <a:gd name="T31" fmla="*/ 72758 h 164"/>
                <a:gd name="T32" fmla="*/ 292714 w 86"/>
                <a:gd name="T33" fmla="*/ 0 h 164"/>
                <a:gd name="T34" fmla="*/ 292714 w 86"/>
                <a:gd name="T35" fmla="*/ 158746 h 164"/>
                <a:gd name="T36" fmla="*/ 422052 w 86"/>
                <a:gd name="T37" fmla="*/ 291034 h 164"/>
                <a:gd name="T38" fmla="*/ 292714 w 86"/>
                <a:gd name="T39" fmla="*/ 416707 h 164"/>
                <a:gd name="T40" fmla="*/ 163375 w 86"/>
                <a:gd name="T41" fmla="*/ 291034 h 164"/>
                <a:gd name="T42" fmla="*/ 292714 w 86"/>
                <a:gd name="T43" fmla="*/ 158746 h 164"/>
                <a:gd name="T44" fmla="*/ 197411 w 86"/>
                <a:gd name="T45" fmla="*/ 601911 h 164"/>
                <a:gd name="T46" fmla="*/ 129339 w 86"/>
                <a:gd name="T47" fmla="*/ 608525 h 164"/>
                <a:gd name="T48" fmla="*/ 129339 w 86"/>
                <a:gd name="T49" fmla="*/ 1084762 h 164"/>
                <a:gd name="T50" fmla="*/ 456089 w 86"/>
                <a:gd name="T51" fmla="*/ 1084762 h 164"/>
                <a:gd name="T52" fmla="*/ 456089 w 86"/>
                <a:gd name="T53" fmla="*/ 608525 h 164"/>
                <a:gd name="T54" fmla="*/ 388016 w 86"/>
                <a:gd name="T55" fmla="*/ 601911 h 164"/>
                <a:gd name="T56" fmla="*/ 292714 w 86"/>
                <a:gd name="T57" fmla="*/ 668055 h 164"/>
                <a:gd name="T58" fmla="*/ 197411 w 86"/>
                <a:gd name="T59" fmla="*/ 601911 h 16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86"/>
                <a:gd name="T91" fmla="*/ 0 h 164"/>
                <a:gd name="T92" fmla="*/ 86 w 86"/>
                <a:gd name="T93" fmla="*/ 164 h 164"/>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86" h="164">
                  <a:moveTo>
                    <a:pt x="43" y="0"/>
                  </a:moveTo>
                  <a:cubicBezTo>
                    <a:pt x="37" y="0"/>
                    <a:pt x="31" y="5"/>
                    <a:pt x="29" y="11"/>
                  </a:cubicBezTo>
                  <a:cubicBezTo>
                    <a:pt x="24" y="8"/>
                    <a:pt x="17" y="8"/>
                    <a:pt x="12" y="13"/>
                  </a:cubicBezTo>
                  <a:cubicBezTo>
                    <a:pt x="8" y="18"/>
                    <a:pt x="7" y="25"/>
                    <a:pt x="10" y="30"/>
                  </a:cubicBezTo>
                  <a:cubicBezTo>
                    <a:pt x="4" y="32"/>
                    <a:pt x="0" y="37"/>
                    <a:pt x="0" y="44"/>
                  </a:cubicBezTo>
                  <a:cubicBezTo>
                    <a:pt x="0" y="50"/>
                    <a:pt x="4" y="55"/>
                    <a:pt x="10" y="57"/>
                  </a:cubicBezTo>
                  <a:cubicBezTo>
                    <a:pt x="7" y="63"/>
                    <a:pt x="8" y="70"/>
                    <a:pt x="12" y="74"/>
                  </a:cubicBezTo>
                  <a:cubicBezTo>
                    <a:pt x="17" y="79"/>
                    <a:pt x="24" y="80"/>
                    <a:pt x="29" y="77"/>
                  </a:cubicBezTo>
                  <a:cubicBezTo>
                    <a:pt x="31" y="82"/>
                    <a:pt x="37" y="87"/>
                    <a:pt x="43" y="87"/>
                  </a:cubicBezTo>
                  <a:cubicBezTo>
                    <a:pt x="49" y="87"/>
                    <a:pt x="55" y="82"/>
                    <a:pt x="57" y="77"/>
                  </a:cubicBezTo>
                  <a:cubicBezTo>
                    <a:pt x="62" y="80"/>
                    <a:pt x="69" y="79"/>
                    <a:pt x="74" y="74"/>
                  </a:cubicBezTo>
                  <a:cubicBezTo>
                    <a:pt x="78" y="70"/>
                    <a:pt x="79" y="63"/>
                    <a:pt x="76" y="57"/>
                  </a:cubicBezTo>
                  <a:cubicBezTo>
                    <a:pt x="82" y="55"/>
                    <a:pt x="86" y="50"/>
                    <a:pt x="86" y="44"/>
                  </a:cubicBezTo>
                  <a:cubicBezTo>
                    <a:pt x="86" y="37"/>
                    <a:pt x="82" y="32"/>
                    <a:pt x="76" y="30"/>
                  </a:cubicBezTo>
                  <a:cubicBezTo>
                    <a:pt x="79" y="25"/>
                    <a:pt x="78" y="18"/>
                    <a:pt x="74" y="13"/>
                  </a:cubicBezTo>
                  <a:cubicBezTo>
                    <a:pt x="69" y="8"/>
                    <a:pt x="62" y="8"/>
                    <a:pt x="57" y="11"/>
                  </a:cubicBezTo>
                  <a:cubicBezTo>
                    <a:pt x="55" y="5"/>
                    <a:pt x="49" y="0"/>
                    <a:pt x="43" y="0"/>
                  </a:cubicBezTo>
                  <a:close/>
                  <a:moveTo>
                    <a:pt x="43" y="24"/>
                  </a:moveTo>
                  <a:cubicBezTo>
                    <a:pt x="54" y="24"/>
                    <a:pt x="62" y="33"/>
                    <a:pt x="62" y="44"/>
                  </a:cubicBezTo>
                  <a:cubicBezTo>
                    <a:pt x="62" y="54"/>
                    <a:pt x="54" y="63"/>
                    <a:pt x="43" y="63"/>
                  </a:cubicBezTo>
                  <a:cubicBezTo>
                    <a:pt x="32" y="63"/>
                    <a:pt x="24" y="54"/>
                    <a:pt x="24" y="44"/>
                  </a:cubicBezTo>
                  <a:cubicBezTo>
                    <a:pt x="24" y="33"/>
                    <a:pt x="32" y="24"/>
                    <a:pt x="43" y="24"/>
                  </a:cubicBezTo>
                  <a:close/>
                  <a:moveTo>
                    <a:pt x="29" y="91"/>
                  </a:moveTo>
                  <a:cubicBezTo>
                    <a:pt x="26" y="93"/>
                    <a:pt x="22" y="93"/>
                    <a:pt x="19" y="92"/>
                  </a:cubicBezTo>
                  <a:cubicBezTo>
                    <a:pt x="19" y="164"/>
                    <a:pt x="19" y="164"/>
                    <a:pt x="19" y="164"/>
                  </a:cubicBezTo>
                  <a:cubicBezTo>
                    <a:pt x="45" y="136"/>
                    <a:pt x="42" y="138"/>
                    <a:pt x="67" y="164"/>
                  </a:cubicBezTo>
                  <a:cubicBezTo>
                    <a:pt x="67" y="92"/>
                    <a:pt x="67" y="92"/>
                    <a:pt x="67" y="92"/>
                  </a:cubicBezTo>
                  <a:cubicBezTo>
                    <a:pt x="64" y="93"/>
                    <a:pt x="60" y="93"/>
                    <a:pt x="57" y="91"/>
                  </a:cubicBezTo>
                  <a:cubicBezTo>
                    <a:pt x="55" y="97"/>
                    <a:pt x="49" y="101"/>
                    <a:pt x="43" y="101"/>
                  </a:cubicBezTo>
                  <a:cubicBezTo>
                    <a:pt x="37" y="101"/>
                    <a:pt x="31" y="97"/>
                    <a:pt x="29" y="91"/>
                  </a:cubicBezTo>
                  <a:close/>
                </a:path>
              </a:pathLst>
            </a:cu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70">
                <a:solidFill>
                  <a:prstClr val="white"/>
                </a:solidFill>
                <a:latin typeface="微软雅黑"/>
              </a:endParaRPr>
            </a:p>
          </p:txBody>
        </p:sp>
      </p:grpSp>
      <p:grpSp>
        <p:nvGrpSpPr>
          <p:cNvPr id="17" name="组合 16"/>
          <p:cNvGrpSpPr/>
          <p:nvPr/>
        </p:nvGrpSpPr>
        <p:grpSpPr>
          <a:xfrm>
            <a:off x="8253668" y="3609610"/>
            <a:ext cx="1898385" cy="1636437"/>
            <a:chOff x="6740086" y="1941664"/>
            <a:chExt cx="1441680" cy="1242751"/>
          </a:xfrm>
        </p:grpSpPr>
        <p:sp>
          <p:nvSpPr>
            <p:cNvPr id="18" name="六边形 17"/>
            <p:cNvSpPr/>
            <p:nvPr/>
          </p:nvSpPr>
          <p:spPr>
            <a:xfrm>
              <a:off x="6740086" y="1941664"/>
              <a:ext cx="1441680" cy="1242751"/>
            </a:xfrm>
            <a:prstGeom prst="hexagon">
              <a:avLst/>
            </a:prstGeom>
            <a:solidFill>
              <a:schemeClr val="accent1">
                <a:lumMod val="60000"/>
                <a:lumOff val="40000"/>
              </a:schemeClr>
            </a:soli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70">
                <a:solidFill>
                  <a:prstClr val="white"/>
                </a:solidFill>
                <a:latin typeface="微软雅黑"/>
              </a:endParaRPr>
            </a:p>
          </p:txBody>
        </p:sp>
        <p:sp>
          <p:nvSpPr>
            <p:cNvPr id="19" name="Freeform 2345"/>
            <p:cNvSpPr>
              <a:spLocks noEditPoints="1"/>
            </p:cNvSpPr>
            <p:nvPr/>
          </p:nvSpPr>
          <p:spPr bwMode="auto">
            <a:xfrm>
              <a:off x="7244116" y="2213237"/>
              <a:ext cx="411270" cy="763308"/>
            </a:xfrm>
            <a:custGeom>
              <a:avLst/>
              <a:gdLst>
                <a:gd name="T0" fmla="*/ 292714 w 86"/>
                <a:gd name="T1" fmla="*/ 0 h 164"/>
                <a:gd name="T2" fmla="*/ 197411 w 86"/>
                <a:gd name="T3" fmla="*/ 72758 h 164"/>
                <a:gd name="T4" fmla="*/ 81687 w 86"/>
                <a:gd name="T5" fmla="*/ 85987 h 164"/>
                <a:gd name="T6" fmla="*/ 68073 w 86"/>
                <a:gd name="T7" fmla="*/ 198432 h 164"/>
                <a:gd name="T8" fmla="*/ 0 w 86"/>
                <a:gd name="T9" fmla="*/ 291034 h 164"/>
                <a:gd name="T10" fmla="*/ 68073 w 86"/>
                <a:gd name="T11" fmla="*/ 377021 h 164"/>
                <a:gd name="T12" fmla="*/ 81687 w 86"/>
                <a:gd name="T13" fmla="*/ 489466 h 164"/>
                <a:gd name="T14" fmla="*/ 197411 w 86"/>
                <a:gd name="T15" fmla="*/ 509309 h 164"/>
                <a:gd name="T16" fmla="*/ 292714 w 86"/>
                <a:gd name="T17" fmla="*/ 575453 h 164"/>
                <a:gd name="T18" fmla="*/ 388016 w 86"/>
                <a:gd name="T19" fmla="*/ 509309 h 164"/>
                <a:gd name="T20" fmla="*/ 503740 w 86"/>
                <a:gd name="T21" fmla="*/ 489466 h 164"/>
                <a:gd name="T22" fmla="*/ 517354 w 86"/>
                <a:gd name="T23" fmla="*/ 377021 h 164"/>
                <a:gd name="T24" fmla="*/ 585427 w 86"/>
                <a:gd name="T25" fmla="*/ 291034 h 164"/>
                <a:gd name="T26" fmla="*/ 517354 w 86"/>
                <a:gd name="T27" fmla="*/ 198432 h 164"/>
                <a:gd name="T28" fmla="*/ 503740 w 86"/>
                <a:gd name="T29" fmla="*/ 85987 h 164"/>
                <a:gd name="T30" fmla="*/ 388016 w 86"/>
                <a:gd name="T31" fmla="*/ 72758 h 164"/>
                <a:gd name="T32" fmla="*/ 292714 w 86"/>
                <a:gd name="T33" fmla="*/ 0 h 164"/>
                <a:gd name="T34" fmla="*/ 292714 w 86"/>
                <a:gd name="T35" fmla="*/ 158746 h 164"/>
                <a:gd name="T36" fmla="*/ 422052 w 86"/>
                <a:gd name="T37" fmla="*/ 291034 h 164"/>
                <a:gd name="T38" fmla="*/ 292714 w 86"/>
                <a:gd name="T39" fmla="*/ 416707 h 164"/>
                <a:gd name="T40" fmla="*/ 163375 w 86"/>
                <a:gd name="T41" fmla="*/ 291034 h 164"/>
                <a:gd name="T42" fmla="*/ 292714 w 86"/>
                <a:gd name="T43" fmla="*/ 158746 h 164"/>
                <a:gd name="T44" fmla="*/ 197411 w 86"/>
                <a:gd name="T45" fmla="*/ 601911 h 164"/>
                <a:gd name="T46" fmla="*/ 129339 w 86"/>
                <a:gd name="T47" fmla="*/ 608525 h 164"/>
                <a:gd name="T48" fmla="*/ 129339 w 86"/>
                <a:gd name="T49" fmla="*/ 1084762 h 164"/>
                <a:gd name="T50" fmla="*/ 456089 w 86"/>
                <a:gd name="T51" fmla="*/ 1084762 h 164"/>
                <a:gd name="T52" fmla="*/ 456089 w 86"/>
                <a:gd name="T53" fmla="*/ 608525 h 164"/>
                <a:gd name="T54" fmla="*/ 388016 w 86"/>
                <a:gd name="T55" fmla="*/ 601911 h 164"/>
                <a:gd name="T56" fmla="*/ 292714 w 86"/>
                <a:gd name="T57" fmla="*/ 668055 h 164"/>
                <a:gd name="T58" fmla="*/ 197411 w 86"/>
                <a:gd name="T59" fmla="*/ 601911 h 16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86"/>
                <a:gd name="T91" fmla="*/ 0 h 164"/>
                <a:gd name="T92" fmla="*/ 86 w 86"/>
                <a:gd name="T93" fmla="*/ 164 h 164"/>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86" h="164">
                  <a:moveTo>
                    <a:pt x="43" y="0"/>
                  </a:moveTo>
                  <a:cubicBezTo>
                    <a:pt x="37" y="0"/>
                    <a:pt x="31" y="5"/>
                    <a:pt x="29" y="11"/>
                  </a:cubicBezTo>
                  <a:cubicBezTo>
                    <a:pt x="24" y="8"/>
                    <a:pt x="17" y="8"/>
                    <a:pt x="12" y="13"/>
                  </a:cubicBezTo>
                  <a:cubicBezTo>
                    <a:pt x="8" y="18"/>
                    <a:pt x="7" y="25"/>
                    <a:pt x="10" y="30"/>
                  </a:cubicBezTo>
                  <a:cubicBezTo>
                    <a:pt x="4" y="32"/>
                    <a:pt x="0" y="37"/>
                    <a:pt x="0" y="44"/>
                  </a:cubicBezTo>
                  <a:cubicBezTo>
                    <a:pt x="0" y="50"/>
                    <a:pt x="4" y="55"/>
                    <a:pt x="10" y="57"/>
                  </a:cubicBezTo>
                  <a:cubicBezTo>
                    <a:pt x="7" y="63"/>
                    <a:pt x="8" y="70"/>
                    <a:pt x="12" y="74"/>
                  </a:cubicBezTo>
                  <a:cubicBezTo>
                    <a:pt x="17" y="79"/>
                    <a:pt x="24" y="80"/>
                    <a:pt x="29" y="77"/>
                  </a:cubicBezTo>
                  <a:cubicBezTo>
                    <a:pt x="31" y="82"/>
                    <a:pt x="37" y="87"/>
                    <a:pt x="43" y="87"/>
                  </a:cubicBezTo>
                  <a:cubicBezTo>
                    <a:pt x="49" y="87"/>
                    <a:pt x="55" y="82"/>
                    <a:pt x="57" y="77"/>
                  </a:cubicBezTo>
                  <a:cubicBezTo>
                    <a:pt x="62" y="80"/>
                    <a:pt x="69" y="79"/>
                    <a:pt x="74" y="74"/>
                  </a:cubicBezTo>
                  <a:cubicBezTo>
                    <a:pt x="78" y="70"/>
                    <a:pt x="79" y="63"/>
                    <a:pt x="76" y="57"/>
                  </a:cubicBezTo>
                  <a:cubicBezTo>
                    <a:pt x="82" y="55"/>
                    <a:pt x="86" y="50"/>
                    <a:pt x="86" y="44"/>
                  </a:cubicBezTo>
                  <a:cubicBezTo>
                    <a:pt x="86" y="37"/>
                    <a:pt x="82" y="32"/>
                    <a:pt x="76" y="30"/>
                  </a:cubicBezTo>
                  <a:cubicBezTo>
                    <a:pt x="79" y="25"/>
                    <a:pt x="78" y="18"/>
                    <a:pt x="74" y="13"/>
                  </a:cubicBezTo>
                  <a:cubicBezTo>
                    <a:pt x="69" y="8"/>
                    <a:pt x="62" y="8"/>
                    <a:pt x="57" y="11"/>
                  </a:cubicBezTo>
                  <a:cubicBezTo>
                    <a:pt x="55" y="5"/>
                    <a:pt x="49" y="0"/>
                    <a:pt x="43" y="0"/>
                  </a:cubicBezTo>
                  <a:close/>
                  <a:moveTo>
                    <a:pt x="43" y="24"/>
                  </a:moveTo>
                  <a:cubicBezTo>
                    <a:pt x="54" y="24"/>
                    <a:pt x="62" y="33"/>
                    <a:pt x="62" y="44"/>
                  </a:cubicBezTo>
                  <a:cubicBezTo>
                    <a:pt x="62" y="54"/>
                    <a:pt x="54" y="63"/>
                    <a:pt x="43" y="63"/>
                  </a:cubicBezTo>
                  <a:cubicBezTo>
                    <a:pt x="32" y="63"/>
                    <a:pt x="24" y="54"/>
                    <a:pt x="24" y="44"/>
                  </a:cubicBezTo>
                  <a:cubicBezTo>
                    <a:pt x="24" y="33"/>
                    <a:pt x="32" y="24"/>
                    <a:pt x="43" y="24"/>
                  </a:cubicBezTo>
                  <a:close/>
                  <a:moveTo>
                    <a:pt x="29" y="91"/>
                  </a:moveTo>
                  <a:cubicBezTo>
                    <a:pt x="26" y="93"/>
                    <a:pt x="22" y="93"/>
                    <a:pt x="19" y="92"/>
                  </a:cubicBezTo>
                  <a:cubicBezTo>
                    <a:pt x="19" y="164"/>
                    <a:pt x="19" y="164"/>
                    <a:pt x="19" y="164"/>
                  </a:cubicBezTo>
                  <a:cubicBezTo>
                    <a:pt x="45" y="136"/>
                    <a:pt x="42" y="138"/>
                    <a:pt x="67" y="164"/>
                  </a:cubicBezTo>
                  <a:cubicBezTo>
                    <a:pt x="67" y="92"/>
                    <a:pt x="67" y="92"/>
                    <a:pt x="67" y="92"/>
                  </a:cubicBezTo>
                  <a:cubicBezTo>
                    <a:pt x="64" y="93"/>
                    <a:pt x="60" y="93"/>
                    <a:pt x="57" y="91"/>
                  </a:cubicBezTo>
                  <a:cubicBezTo>
                    <a:pt x="55" y="97"/>
                    <a:pt x="49" y="101"/>
                    <a:pt x="43" y="101"/>
                  </a:cubicBezTo>
                  <a:cubicBezTo>
                    <a:pt x="37" y="101"/>
                    <a:pt x="31" y="97"/>
                    <a:pt x="29" y="91"/>
                  </a:cubicBezTo>
                  <a:close/>
                </a:path>
              </a:pathLst>
            </a:cu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70">
                <a:solidFill>
                  <a:prstClr val="white"/>
                </a:solidFill>
                <a:latin typeface="微软雅黑"/>
              </a:endParaRPr>
            </a:p>
          </p:txBody>
        </p:sp>
      </p:grpSp>
      <p:grpSp>
        <p:nvGrpSpPr>
          <p:cNvPr id="20" name="组合 19"/>
          <p:cNvGrpSpPr/>
          <p:nvPr/>
        </p:nvGrpSpPr>
        <p:grpSpPr>
          <a:xfrm>
            <a:off x="3595725" y="2791391"/>
            <a:ext cx="1898385" cy="1636437"/>
            <a:chOff x="2027245" y="1923783"/>
            <a:chExt cx="1441680" cy="1242751"/>
          </a:xfrm>
        </p:grpSpPr>
        <p:sp>
          <p:nvSpPr>
            <p:cNvPr id="21" name="六边形 20"/>
            <p:cNvSpPr/>
            <p:nvPr/>
          </p:nvSpPr>
          <p:spPr bwMode="auto">
            <a:xfrm>
              <a:off x="2027245" y="1923783"/>
              <a:ext cx="1441680" cy="1242751"/>
            </a:xfrm>
            <a:prstGeom prst="hexagon">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70">
                <a:solidFill>
                  <a:srgbClr val="005696"/>
                </a:solidFill>
                <a:latin typeface="微软雅黑"/>
              </a:endParaRPr>
            </a:p>
          </p:txBody>
        </p:sp>
        <p:sp>
          <p:nvSpPr>
            <p:cNvPr id="22" name="矩形 21"/>
            <p:cNvSpPr/>
            <p:nvPr/>
          </p:nvSpPr>
          <p:spPr>
            <a:xfrm>
              <a:off x="2406094" y="2239194"/>
              <a:ext cx="602836" cy="624067"/>
            </a:xfrm>
            <a:prstGeom prst="rect">
              <a:avLst/>
            </a:prstGeom>
          </p:spPr>
          <p:txBody>
            <a:bodyPr wrap="none">
              <a:spAutoFit/>
            </a:bodyPr>
            <a:lstStyle/>
            <a:p>
              <a:r>
                <a:rPr lang="zh-CN" altLang="en-US" sz="2370" dirty="0">
                  <a:solidFill>
                    <a:schemeClr val="tx1">
                      <a:lumMod val="95000"/>
                      <a:lumOff val="5000"/>
                    </a:schemeClr>
                  </a:solidFill>
                  <a:latin typeface="微软雅黑" pitchFamily="34" charset="-122"/>
                </a:rPr>
                <a:t>标题</a:t>
              </a:r>
              <a:endParaRPr lang="en-US" altLang="zh-CN" sz="2370" dirty="0">
                <a:solidFill>
                  <a:schemeClr val="tx1">
                    <a:lumMod val="95000"/>
                    <a:lumOff val="5000"/>
                  </a:schemeClr>
                </a:solidFill>
                <a:latin typeface="微软雅黑" pitchFamily="34" charset="-122"/>
              </a:endParaRPr>
            </a:p>
            <a:p>
              <a:r>
                <a:rPr lang="zh-CN" altLang="en-US" sz="2370" dirty="0">
                  <a:solidFill>
                    <a:schemeClr val="tx1">
                      <a:lumMod val="95000"/>
                      <a:lumOff val="5000"/>
                    </a:schemeClr>
                  </a:solidFill>
                  <a:latin typeface="微软雅黑" pitchFamily="34" charset="-122"/>
                </a:rPr>
                <a:t>文字</a:t>
              </a:r>
            </a:p>
          </p:txBody>
        </p:sp>
      </p:grpSp>
      <p:grpSp>
        <p:nvGrpSpPr>
          <p:cNvPr id="23" name="组合 22"/>
          <p:cNvGrpSpPr/>
          <p:nvPr/>
        </p:nvGrpSpPr>
        <p:grpSpPr>
          <a:xfrm>
            <a:off x="6697893" y="2791391"/>
            <a:ext cx="1898385" cy="1636437"/>
            <a:chOff x="4383107" y="1923783"/>
            <a:chExt cx="1441680" cy="1242751"/>
          </a:xfrm>
        </p:grpSpPr>
        <p:sp>
          <p:nvSpPr>
            <p:cNvPr id="24" name="六边形 23"/>
            <p:cNvSpPr/>
            <p:nvPr/>
          </p:nvSpPr>
          <p:spPr bwMode="auto">
            <a:xfrm>
              <a:off x="4383107" y="1923783"/>
              <a:ext cx="1441680" cy="1242751"/>
            </a:xfrm>
            <a:prstGeom prst="hexagon">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70">
                <a:solidFill>
                  <a:srgbClr val="005696"/>
                </a:solidFill>
                <a:latin typeface="微软雅黑"/>
              </a:endParaRPr>
            </a:p>
          </p:txBody>
        </p:sp>
        <p:sp>
          <p:nvSpPr>
            <p:cNvPr id="25" name="矩形 24"/>
            <p:cNvSpPr/>
            <p:nvPr/>
          </p:nvSpPr>
          <p:spPr>
            <a:xfrm>
              <a:off x="4780781" y="2239194"/>
              <a:ext cx="602836" cy="624067"/>
            </a:xfrm>
            <a:prstGeom prst="rect">
              <a:avLst/>
            </a:prstGeom>
          </p:spPr>
          <p:txBody>
            <a:bodyPr wrap="none">
              <a:spAutoFit/>
            </a:bodyPr>
            <a:lstStyle/>
            <a:p>
              <a:r>
                <a:rPr lang="zh-CN" altLang="en-US" sz="2370" dirty="0">
                  <a:solidFill>
                    <a:schemeClr val="tx1">
                      <a:lumMod val="95000"/>
                      <a:lumOff val="5000"/>
                    </a:schemeClr>
                  </a:solidFill>
                  <a:latin typeface="微软雅黑" pitchFamily="34" charset="-122"/>
                </a:rPr>
                <a:t>标题</a:t>
              </a:r>
              <a:endParaRPr lang="en-US" altLang="zh-CN" sz="2370" dirty="0">
                <a:solidFill>
                  <a:schemeClr val="tx1">
                    <a:lumMod val="95000"/>
                    <a:lumOff val="5000"/>
                  </a:schemeClr>
                </a:solidFill>
                <a:latin typeface="微软雅黑" pitchFamily="34" charset="-122"/>
              </a:endParaRPr>
            </a:p>
            <a:p>
              <a:r>
                <a:rPr lang="zh-CN" altLang="en-US" sz="2370" dirty="0">
                  <a:solidFill>
                    <a:schemeClr val="tx1">
                      <a:lumMod val="95000"/>
                      <a:lumOff val="5000"/>
                    </a:schemeClr>
                  </a:solidFill>
                  <a:latin typeface="微软雅黑" pitchFamily="34" charset="-122"/>
                </a:rPr>
                <a:t>文字</a:t>
              </a:r>
            </a:p>
          </p:txBody>
        </p:sp>
      </p:grpSp>
      <p:grpSp>
        <p:nvGrpSpPr>
          <p:cNvPr id="26" name="组合 25"/>
          <p:cNvGrpSpPr/>
          <p:nvPr/>
        </p:nvGrpSpPr>
        <p:grpSpPr>
          <a:xfrm>
            <a:off x="5146809" y="3609610"/>
            <a:ext cx="1898385" cy="1636437"/>
            <a:chOff x="3205176" y="2545158"/>
            <a:chExt cx="1441680" cy="1242751"/>
          </a:xfrm>
        </p:grpSpPr>
        <p:sp>
          <p:nvSpPr>
            <p:cNvPr id="27" name="六边形 26"/>
            <p:cNvSpPr/>
            <p:nvPr/>
          </p:nvSpPr>
          <p:spPr bwMode="auto">
            <a:xfrm>
              <a:off x="3205176" y="2545158"/>
              <a:ext cx="1441680" cy="1242751"/>
            </a:xfrm>
            <a:prstGeom prst="hexagon">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70">
                <a:solidFill>
                  <a:srgbClr val="005696"/>
                </a:solidFill>
                <a:latin typeface="微软雅黑"/>
              </a:endParaRPr>
            </a:p>
          </p:txBody>
        </p:sp>
        <p:sp>
          <p:nvSpPr>
            <p:cNvPr id="28" name="矩形 27"/>
            <p:cNvSpPr/>
            <p:nvPr/>
          </p:nvSpPr>
          <p:spPr>
            <a:xfrm>
              <a:off x="3602850" y="2843367"/>
              <a:ext cx="602836" cy="624067"/>
            </a:xfrm>
            <a:prstGeom prst="rect">
              <a:avLst/>
            </a:prstGeom>
          </p:spPr>
          <p:txBody>
            <a:bodyPr wrap="none">
              <a:spAutoFit/>
            </a:bodyPr>
            <a:lstStyle/>
            <a:p>
              <a:r>
                <a:rPr lang="zh-CN" altLang="en-US" sz="2370" dirty="0">
                  <a:solidFill>
                    <a:schemeClr val="tx1">
                      <a:lumMod val="95000"/>
                      <a:lumOff val="5000"/>
                    </a:schemeClr>
                  </a:solidFill>
                  <a:latin typeface="微软雅黑" pitchFamily="34" charset="-122"/>
                </a:rPr>
                <a:t>标题</a:t>
              </a:r>
              <a:endParaRPr lang="en-US" altLang="zh-CN" sz="2370" dirty="0">
                <a:solidFill>
                  <a:schemeClr val="tx1">
                    <a:lumMod val="95000"/>
                    <a:lumOff val="5000"/>
                  </a:schemeClr>
                </a:solidFill>
                <a:latin typeface="微软雅黑" pitchFamily="34" charset="-122"/>
              </a:endParaRPr>
            </a:p>
            <a:p>
              <a:r>
                <a:rPr lang="zh-CN" altLang="en-US" sz="2370" dirty="0">
                  <a:solidFill>
                    <a:schemeClr val="tx1">
                      <a:lumMod val="95000"/>
                      <a:lumOff val="5000"/>
                    </a:schemeClr>
                  </a:solidFill>
                  <a:latin typeface="微软雅黑" pitchFamily="34" charset="-122"/>
                </a:rPr>
                <a:t>文字</a:t>
              </a:r>
            </a:p>
          </p:txBody>
        </p:sp>
      </p:grpSp>
      <p:grpSp>
        <p:nvGrpSpPr>
          <p:cNvPr id="29" name="组合 28"/>
          <p:cNvGrpSpPr/>
          <p:nvPr/>
        </p:nvGrpSpPr>
        <p:grpSpPr>
          <a:xfrm>
            <a:off x="2080446" y="5499432"/>
            <a:ext cx="2328375" cy="1021431"/>
            <a:chOff x="1256119" y="1638320"/>
            <a:chExt cx="1923767" cy="775699"/>
          </a:xfrm>
        </p:grpSpPr>
        <p:sp>
          <p:nvSpPr>
            <p:cNvPr id="30" name="TextBox 82"/>
            <p:cNvSpPr txBox="1"/>
            <p:nvPr/>
          </p:nvSpPr>
          <p:spPr>
            <a:xfrm>
              <a:off x="1256119" y="1958240"/>
              <a:ext cx="1923767" cy="455779"/>
            </a:xfrm>
            <a:prstGeom prst="rect">
              <a:avLst/>
            </a:prstGeom>
            <a:noFill/>
          </p:spPr>
          <p:txBody>
            <a:bodyPr wrap="square" lIns="0" tIns="0" rtlCol="0" anchor="t">
              <a:spAutoFit/>
            </a:bodyPr>
            <a:lstStyle/>
            <a:p>
              <a:r>
                <a:rPr lang="zh-CN" altLang="en-US" sz="1200" dirty="0">
                  <a:solidFill>
                    <a:schemeClr val="tx1">
                      <a:lumMod val="75000"/>
                      <a:lumOff val="25000"/>
                    </a:schemeClr>
                  </a:solidFill>
                  <a:latin typeface="微软雅黑"/>
                </a:rPr>
                <a:t>单击此处添加文本单击此处添加</a:t>
              </a:r>
              <a:endParaRPr lang="en-US" altLang="zh-CN" sz="1200" dirty="0">
                <a:solidFill>
                  <a:schemeClr val="tx1">
                    <a:lumMod val="75000"/>
                    <a:lumOff val="25000"/>
                  </a:schemeClr>
                </a:solidFill>
                <a:latin typeface="微软雅黑"/>
              </a:endParaRPr>
            </a:p>
            <a:p>
              <a:r>
                <a:rPr lang="zh-CN" altLang="en-US" sz="1200" dirty="0">
                  <a:solidFill>
                    <a:schemeClr val="tx1">
                      <a:lumMod val="75000"/>
                      <a:lumOff val="25000"/>
                    </a:schemeClr>
                  </a:solidFill>
                  <a:latin typeface="微软雅黑"/>
                </a:rPr>
                <a:t>单击此处添加文本单击此处添加</a:t>
              </a:r>
              <a:endParaRPr lang="en-US" altLang="zh-CN" sz="1200" dirty="0">
                <a:solidFill>
                  <a:schemeClr val="tx1">
                    <a:lumMod val="75000"/>
                    <a:lumOff val="25000"/>
                  </a:schemeClr>
                </a:solidFill>
                <a:latin typeface="微软雅黑"/>
              </a:endParaRPr>
            </a:p>
            <a:p>
              <a:r>
                <a:rPr lang="zh-CN" altLang="en-US" sz="1200" dirty="0">
                  <a:solidFill>
                    <a:schemeClr val="tx1">
                      <a:lumMod val="75000"/>
                      <a:lumOff val="25000"/>
                    </a:schemeClr>
                  </a:solidFill>
                  <a:latin typeface="微软雅黑"/>
                </a:rPr>
                <a:t>单击此处添加文本单击此处添加</a:t>
              </a:r>
              <a:endParaRPr lang="en-US" altLang="zh-CN" sz="1200" dirty="0">
                <a:solidFill>
                  <a:schemeClr val="tx1">
                    <a:lumMod val="75000"/>
                    <a:lumOff val="25000"/>
                  </a:schemeClr>
                </a:solidFill>
                <a:latin typeface="微软雅黑"/>
              </a:endParaRPr>
            </a:p>
          </p:txBody>
        </p:sp>
        <p:sp>
          <p:nvSpPr>
            <p:cNvPr id="31" name="TextBox 83"/>
            <p:cNvSpPr txBox="1"/>
            <p:nvPr/>
          </p:nvSpPr>
          <p:spPr>
            <a:xfrm>
              <a:off x="1571356" y="1638320"/>
              <a:ext cx="895325" cy="246248"/>
            </a:xfrm>
            <a:prstGeom prst="rect">
              <a:avLst/>
            </a:prstGeom>
            <a:noFill/>
          </p:spPr>
          <p:txBody>
            <a:bodyPr wrap="none" lIns="0" tIns="0" rIns="0" bIns="0" rtlCol="0" anchor="t">
              <a:spAutoFit/>
            </a:bodyPr>
            <a:lstStyle/>
            <a:p>
              <a:pPr algn="ctr"/>
              <a:r>
                <a:rPr lang="zh-CN" altLang="en-US" sz="2107" dirty="0">
                  <a:solidFill>
                    <a:schemeClr val="tx1">
                      <a:lumMod val="75000"/>
                      <a:lumOff val="25000"/>
                    </a:schemeClr>
                  </a:solidFill>
                  <a:latin typeface="微软雅黑"/>
                </a:rPr>
                <a:t>标题文字</a:t>
              </a:r>
              <a:endParaRPr lang="en-US" sz="2107" dirty="0">
                <a:solidFill>
                  <a:schemeClr val="tx1">
                    <a:lumMod val="75000"/>
                    <a:lumOff val="25000"/>
                  </a:schemeClr>
                </a:solidFill>
                <a:latin typeface="微软雅黑"/>
              </a:endParaRPr>
            </a:p>
          </p:txBody>
        </p:sp>
      </p:grpSp>
      <p:grpSp>
        <p:nvGrpSpPr>
          <p:cNvPr id="32" name="组合 31"/>
          <p:cNvGrpSpPr/>
          <p:nvPr/>
        </p:nvGrpSpPr>
        <p:grpSpPr>
          <a:xfrm>
            <a:off x="5146810" y="5499432"/>
            <a:ext cx="2328375" cy="1021431"/>
            <a:chOff x="1256119" y="1638320"/>
            <a:chExt cx="1923767" cy="775699"/>
          </a:xfrm>
        </p:grpSpPr>
        <p:sp>
          <p:nvSpPr>
            <p:cNvPr id="33" name="TextBox 85"/>
            <p:cNvSpPr txBox="1"/>
            <p:nvPr/>
          </p:nvSpPr>
          <p:spPr>
            <a:xfrm>
              <a:off x="1256119" y="1958240"/>
              <a:ext cx="1923767" cy="455779"/>
            </a:xfrm>
            <a:prstGeom prst="rect">
              <a:avLst/>
            </a:prstGeom>
            <a:noFill/>
          </p:spPr>
          <p:txBody>
            <a:bodyPr wrap="square" lIns="0" tIns="0" rtlCol="0" anchor="t">
              <a:spAutoFit/>
            </a:bodyPr>
            <a:lstStyle/>
            <a:p>
              <a:r>
                <a:rPr lang="zh-CN" altLang="en-US" sz="1200" dirty="0">
                  <a:solidFill>
                    <a:schemeClr val="tx1">
                      <a:lumMod val="75000"/>
                      <a:lumOff val="25000"/>
                    </a:schemeClr>
                  </a:solidFill>
                  <a:latin typeface="微软雅黑"/>
                </a:rPr>
                <a:t>单击此处添加文本单击此处添加</a:t>
              </a:r>
              <a:endParaRPr lang="en-US" altLang="zh-CN" sz="1200" dirty="0">
                <a:solidFill>
                  <a:schemeClr val="tx1">
                    <a:lumMod val="75000"/>
                    <a:lumOff val="25000"/>
                  </a:schemeClr>
                </a:solidFill>
                <a:latin typeface="微软雅黑"/>
              </a:endParaRPr>
            </a:p>
            <a:p>
              <a:r>
                <a:rPr lang="zh-CN" altLang="en-US" sz="1200" dirty="0">
                  <a:solidFill>
                    <a:schemeClr val="tx1">
                      <a:lumMod val="75000"/>
                      <a:lumOff val="25000"/>
                    </a:schemeClr>
                  </a:solidFill>
                  <a:latin typeface="微软雅黑"/>
                </a:rPr>
                <a:t>单击此处添加文本单击此处添加</a:t>
              </a:r>
              <a:endParaRPr lang="en-US" altLang="zh-CN" sz="1200" dirty="0">
                <a:solidFill>
                  <a:schemeClr val="tx1">
                    <a:lumMod val="75000"/>
                    <a:lumOff val="25000"/>
                  </a:schemeClr>
                </a:solidFill>
                <a:latin typeface="微软雅黑"/>
              </a:endParaRPr>
            </a:p>
            <a:p>
              <a:r>
                <a:rPr lang="zh-CN" altLang="en-US" sz="1200" dirty="0">
                  <a:solidFill>
                    <a:schemeClr val="tx1">
                      <a:lumMod val="75000"/>
                      <a:lumOff val="25000"/>
                    </a:schemeClr>
                  </a:solidFill>
                  <a:latin typeface="微软雅黑"/>
                </a:rPr>
                <a:t>单击此处添加文本单击此处添加</a:t>
              </a:r>
              <a:endParaRPr lang="en-US" altLang="zh-CN" sz="1200" dirty="0">
                <a:solidFill>
                  <a:schemeClr val="tx1">
                    <a:lumMod val="75000"/>
                    <a:lumOff val="25000"/>
                  </a:schemeClr>
                </a:solidFill>
                <a:latin typeface="微软雅黑"/>
              </a:endParaRPr>
            </a:p>
          </p:txBody>
        </p:sp>
        <p:sp>
          <p:nvSpPr>
            <p:cNvPr id="34" name="TextBox 86"/>
            <p:cNvSpPr txBox="1"/>
            <p:nvPr/>
          </p:nvSpPr>
          <p:spPr>
            <a:xfrm>
              <a:off x="1571356" y="1638320"/>
              <a:ext cx="895325" cy="246248"/>
            </a:xfrm>
            <a:prstGeom prst="rect">
              <a:avLst/>
            </a:prstGeom>
            <a:noFill/>
          </p:spPr>
          <p:txBody>
            <a:bodyPr wrap="none" lIns="0" tIns="0" rIns="0" bIns="0" rtlCol="0" anchor="t">
              <a:spAutoFit/>
            </a:bodyPr>
            <a:lstStyle/>
            <a:p>
              <a:pPr algn="ctr"/>
              <a:r>
                <a:rPr lang="zh-CN" altLang="en-US" sz="2107" dirty="0">
                  <a:solidFill>
                    <a:schemeClr val="tx1">
                      <a:lumMod val="75000"/>
                      <a:lumOff val="25000"/>
                    </a:schemeClr>
                  </a:solidFill>
                  <a:latin typeface="微软雅黑"/>
                </a:rPr>
                <a:t>标题文字</a:t>
              </a:r>
              <a:endParaRPr lang="en-US" sz="2107" dirty="0">
                <a:solidFill>
                  <a:schemeClr val="tx1">
                    <a:lumMod val="75000"/>
                    <a:lumOff val="25000"/>
                  </a:schemeClr>
                </a:solidFill>
                <a:latin typeface="微软雅黑"/>
              </a:endParaRPr>
            </a:p>
          </p:txBody>
        </p:sp>
      </p:grpSp>
      <p:grpSp>
        <p:nvGrpSpPr>
          <p:cNvPr id="35" name="组合 34"/>
          <p:cNvGrpSpPr/>
          <p:nvPr/>
        </p:nvGrpSpPr>
        <p:grpSpPr>
          <a:xfrm>
            <a:off x="8248977" y="5499432"/>
            <a:ext cx="2328375" cy="1021431"/>
            <a:chOff x="1256119" y="1638320"/>
            <a:chExt cx="1923767" cy="775699"/>
          </a:xfrm>
        </p:grpSpPr>
        <p:sp>
          <p:nvSpPr>
            <p:cNvPr id="36" name="TextBox 88"/>
            <p:cNvSpPr txBox="1"/>
            <p:nvPr/>
          </p:nvSpPr>
          <p:spPr>
            <a:xfrm>
              <a:off x="1256119" y="1958240"/>
              <a:ext cx="1923767" cy="455779"/>
            </a:xfrm>
            <a:prstGeom prst="rect">
              <a:avLst/>
            </a:prstGeom>
            <a:noFill/>
          </p:spPr>
          <p:txBody>
            <a:bodyPr wrap="square" lIns="0" tIns="0" rtlCol="0" anchor="t">
              <a:spAutoFit/>
            </a:bodyPr>
            <a:lstStyle/>
            <a:p>
              <a:r>
                <a:rPr lang="zh-CN" altLang="en-US" sz="1200" dirty="0">
                  <a:solidFill>
                    <a:schemeClr val="tx1">
                      <a:lumMod val="75000"/>
                      <a:lumOff val="25000"/>
                    </a:schemeClr>
                  </a:solidFill>
                  <a:latin typeface="微软雅黑"/>
                </a:rPr>
                <a:t>单击此处添加文本单击此处添加</a:t>
              </a:r>
              <a:endParaRPr lang="en-US" altLang="zh-CN" sz="1200" dirty="0">
                <a:solidFill>
                  <a:schemeClr val="tx1">
                    <a:lumMod val="75000"/>
                    <a:lumOff val="25000"/>
                  </a:schemeClr>
                </a:solidFill>
                <a:latin typeface="微软雅黑"/>
              </a:endParaRPr>
            </a:p>
            <a:p>
              <a:r>
                <a:rPr lang="zh-CN" altLang="en-US" sz="1200" dirty="0">
                  <a:solidFill>
                    <a:schemeClr val="tx1">
                      <a:lumMod val="75000"/>
                      <a:lumOff val="25000"/>
                    </a:schemeClr>
                  </a:solidFill>
                  <a:latin typeface="微软雅黑"/>
                </a:rPr>
                <a:t>单击此处添加文本单击此处添加</a:t>
              </a:r>
              <a:endParaRPr lang="en-US" altLang="zh-CN" sz="1200" dirty="0">
                <a:solidFill>
                  <a:schemeClr val="tx1">
                    <a:lumMod val="75000"/>
                    <a:lumOff val="25000"/>
                  </a:schemeClr>
                </a:solidFill>
                <a:latin typeface="微软雅黑"/>
              </a:endParaRPr>
            </a:p>
            <a:p>
              <a:r>
                <a:rPr lang="zh-CN" altLang="en-US" sz="1200" dirty="0">
                  <a:solidFill>
                    <a:schemeClr val="tx1">
                      <a:lumMod val="75000"/>
                      <a:lumOff val="25000"/>
                    </a:schemeClr>
                  </a:solidFill>
                  <a:latin typeface="微软雅黑"/>
                </a:rPr>
                <a:t>单击此处添加文本单击此处添加</a:t>
              </a:r>
              <a:endParaRPr lang="en-US" altLang="zh-CN" sz="1200" dirty="0">
                <a:solidFill>
                  <a:schemeClr val="tx1">
                    <a:lumMod val="75000"/>
                    <a:lumOff val="25000"/>
                  </a:schemeClr>
                </a:solidFill>
                <a:latin typeface="微软雅黑"/>
              </a:endParaRPr>
            </a:p>
          </p:txBody>
        </p:sp>
        <p:sp>
          <p:nvSpPr>
            <p:cNvPr id="37" name="TextBox 89"/>
            <p:cNvSpPr txBox="1"/>
            <p:nvPr/>
          </p:nvSpPr>
          <p:spPr>
            <a:xfrm>
              <a:off x="1571356" y="1638320"/>
              <a:ext cx="895325" cy="246248"/>
            </a:xfrm>
            <a:prstGeom prst="rect">
              <a:avLst/>
            </a:prstGeom>
            <a:noFill/>
          </p:spPr>
          <p:txBody>
            <a:bodyPr wrap="none" lIns="0" tIns="0" rIns="0" bIns="0" rtlCol="0" anchor="t">
              <a:spAutoFit/>
            </a:bodyPr>
            <a:lstStyle/>
            <a:p>
              <a:pPr algn="ctr"/>
              <a:r>
                <a:rPr lang="zh-CN" altLang="en-US" sz="2107" dirty="0">
                  <a:solidFill>
                    <a:schemeClr val="tx1">
                      <a:lumMod val="75000"/>
                      <a:lumOff val="25000"/>
                    </a:schemeClr>
                  </a:solidFill>
                  <a:latin typeface="微软雅黑"/>
                </a:rPr>
                <a:t>标题文字</a:t>
              </a:r>
              <a:endParaRPr lang="en-US" sz="2107" dirty="0">
                <a:solidFill>
                  <a:schemeClr val="tx1">
                    <a:lumMod val="75000"/>
                    <a:lumOff val="25000"/>
                  </a:schemeClr>
                </a:solidFill>
                <a:latin typeface="微软雅黑"/>
              </a:endParaRPr>
            </a:p>
          </p:txBody>
        </p:sp>
      </p:grpSp>
      <p:grpSp>
        <p:nvGrpSpPr>
          <p:cNvPr id="38" name="组合 37"/>
          <p:cNvGrpSpPr/>
          <p:nvPr/>
        </p:nvGrpSpPr>
        <p:grpSpPr>
          <a:xfrm>
            <a:off x="2127431" y="1574074"/>
            <a:ext cx="5216620" cy="1021431"/>
            <a:chOff x="-1130229" y="1638320"/>
            <a:chExt cx="4310115" cy="775699"/>
          </a:xfrm>
        </p:grpSpPr>
        <p:sp>
          <p:nvSpPr>
            <p:cNvPr id="39" name="TextBox 91"/>
            <p:cNvSpPr txBox="1"/>
            <p:nvPr/>
          </p:nvSpPr>
          <p:spPr>
            <a:xfrm>
              <a:off x="1256119" y="1958240"/>
              <a:ext cx="1923767" cy="455779"/>
            </a:xfrm>
            <a:prstGeom prst="rect">
              <a:avLst/>
            </a:prstGeom>
            <a:noFill/>
          </p:spPr>
          <p:txBody>
            <a:bodyPr wrap="square" lIns="0" tIns="0" rtlCol="0" anchor="t">
              <a:spAutoFit/>
            </a:bodyPr>
            <a:lstStyle/>
            <a:p>
              <a:r>
                <a:rPr lang="zh-CN" altLang="en-US" sz="1200" dirty="0">
                  <a:solidFill>
                    <a:schemeClr val="tx1">
                      <a:lumMod val="75000"/>
                      <a:lumOff val="25000"/>
                    </a:schemeClr>
                  </a:solidFill>
                  <a:latin typeface="微软雅黑"/>
                </a:rPr>
                <a:t>单击此处添加文本单击此处添加</a:t>
              </a:r>
              <a:endParaRPr lang="en-US" altLang="zh-CN" sz="1200" dirty="0">
                <a:solidFill>
                  <a:schemeClr val="tx1">
                    <a:lumMod val="75000"/>
                    <a:lumOff val="25000"/>
                  </a:schemeClr>
                </a:solidFill>
                <a:latin typeface="微软雅黑"/>
              </a:endParaRPr>
            </a:p>
            <a:p>
              <a:r>
                <a:rPr lang="zh-CN" altLang="en-US" sz="1200" dirty="0">
                  <a:solidFill>
                    <a:schemeClr val="tx1">
                      <a:lumMod val="75000"/>
                      <a:lumOff val="25000"/>
                    </a:schemeClr>
                  </a:solidFill>
                  <a:latin typeface="微软雅黑"/>
                </a:rPr>
                <a:t>单击此处添加文本单击此处添加</a:t>
              </a:r>
              <a:endParaRPr lang="en-US" altLang="zh-CN" sz="1200" dirty="0">
                <a:solidFill>
                  <a:schemeClr val="tx1">
                    <a:lumMod val="75000"/>
                    <a:lumOff val="25000"/>
                  </a:schemeClr>
                </a:solidFill>
                <a:latin typeface="微软雅黑"/>
              </a:endParaRPr>
            </a:p>
            <a:p>
              <a:r>
                <a:rPr lang="zh-CN" altLang="en-US" sz="1200" dirty="0">
                  <a:solidFill>
                    <a:schemeClr val="tx1">
                      <a:lumMod val="75000"/>
                      <a:lumOff val="25000"/>
                    </a:schemeClr>
                  </a:solidFill>
                  <a:latin typeface="微软雅黑"/>
                </a:rPr>
                <a:t>单击此处添加文本单击此处添加</a:t>
              </a:r>
              <a:endParaRPr lang="en-US" altLang="zh-CN" sz="1200" dirty="0">
                <a:solidFill>
                  <a:schemeClr val="tx1">
                    <a:lumMod val="75000"/>
                    <a:lumOff val="25000"/>
                  </a:schemeClr>
                </a:solidFill>
                <a:latin typeface="微软雅黑"/>
              </a:endParaRPr>
            </a:p>
          </p:txBody>
        </p:sp>
        <p:sp>
          <p:nvSpPr>
            <p:cNvPr id="40" name="TextBox 92"/>
            <p:cNvSpPr txBox="1"/>
            <p:nvPr/>
          </p:nvSpPr>
          <p:spPr>
            <a:xfrm>
              <a:off x="1571354" y="1638320"/>
              <a:ext cx="895325" cy="246248"/>
            </a:xfrm>
            <a:prstGeom prst="rect">
              <a:avLst/>
            </a:prstGeom>
            <a:noFill/>
          </p:spPr>
          <p:txBody>
            <a:bodyPr wrap="none" lIns="0" tIns="0" rIns="0" bIns="0" rtlCol="0" anchor="t">
              <a:spAutoFit/>
            </a:bodyPr>
            <a:lstStyle/>
            <a:p>
              <a:pPr algn="ctr"/>
              <a:r>
                <a:rPr lang="zh-CN" altLang="en-US" sz="2107" dirty="0">
                  <a:solidFill>
                    <a:schemeClr val="tx1">
                      <a:lumMod val="75000"/>
                      <a:lumOff val="25000"/>
                    </a:schemeClr>
                  </a:solidFill>
                  <a:latin typeface="微软雅黑"/>
                </a:rPr>
                <a:t>标题文字</a:t>
              </a:r>
              <a:endParaRPr lang="en-US" sz="2107" dirty="0">
                <a:solidFill>
                  <a:schemeClr val="tx1">
                    <a:lumMod val="75000"/>
                    <a:lumOff val="25000"/>
                  </a:schemeClr>
                </a:solidFill>
                <a:latin typeface="微软雅黑"/>
              </a:endParaRPr>
            </a:p>
          </p:txBody>
        </p:sp>
        <p:sp>
          <p:nvSpPr>
            <p:cNvPr id="41" name="TextBox 93"/>
            <p:cNvSpPr txBox="1"/>
            <p:nvPr/>
          </p:nvSpPr>
          <p:spPr>
            <a:xfrm>
              <a:off x="-1130229" y="1958240"/>
              <a:ext cx="1923767" cy="455779"/>
            </a:xfrm>
            <a:prstGeom prst="rect">
              <a:avLst/>
            </a:prstGeom>
            <a:noFill/>
          </p:spPr>
          <p:txBody>
            <a:bodyPr wrap="square" lIns="0" tIns="0" rtlCol="0" anchor="t">
              <a:spAutoFit/>
            </a:bodyPr>
            <a:lstStyle/>
            <a:p>
              <a:r>
                <a:rPr lang="zh-CN" altLang="en-US" sz="1200" dirty="0">
                  <a:solidFill>
                    <a:schemeClr val="tx1">
                      <a:lumMod val="75000"/>
                      <a:lumOff val="25000"/>
                    </a:schemeClr>
                  </a:solidFill>
                  <a:latin typeface="微软雅黑"/>
                </a:rPr>
                <a:t>单击此处添加文本单击此处添加</a:t>
              </a:r>
              <a:endParaRPr lang="en-US" altLang="zh-CN" sz="1200" dirty="0">
                <a:solidFill>
                  <a:schemeClr val="tx1">
                    <a:lumMod val="75000"/>
                    <a:lumOff val="25000"/>
                  </a:schemeClr>
                </a:solidFill>
                <a:latin typeface="微软雅黑"/>
              </a:endParaRPr>
            </a:p>
            <a:p>
              <a:r>
                <a:rPr lang="zh-CN" altLang="en-US" sz="1200" dirty="0">
                  <a:solidFill>
                    <a:schemeClr val="tx1">
                      <a:lumMod val="75000"/>
                      <a:lumOff val="25000"/>
                    </a:schemeClr>
                  </a:solidFill>
                  <a:latin typeface="微软雅黑"/>
                </a:rPr>
                <a:t>单击此处添加文本单击此处添加</a:t>
              </a:r>
              <a:endParaRPr lang="en-US" altLang="zh-CN" sz="1200" dirty="0">
                <a:solidFill>
                  <a:schemeClr val="tx1">
                    <a:lumMod val="75000"/>
                    <a:lumOff val="25000"/>
                  </a:schemeClr>
                </a:solidFill>
                <a:latin typeface="微软雅黑"/>
              </a:endParaRPr>
            </a:p>
            <a:p>
              <a:r>
                <a:rPr lang="zh-CN" altLang="en-US" sz="1200" dirty="0">
                  <a:solidFill>
                    <a:schemeClr val="tx1">
                      <a:lumMod val="75000"/>
                      <a:lumOff val="25000"/>
                    </a:schemeClr>
                  </a:solidFill>
                  <a:latin typeface="微软雅黑"/>
                </a:rPr>
                <a:t>单击此处添加文本单击此处添加</a:t>
              </a:r>
              <a:endParaRPr lang="en-US" altLang="zh-CN" sz="1200" dirty="0">
                <a:solidFill>
                  <a:schemeClr val="tx1">
                    <a:lumMod val="75000"/>
                    <a:lumOff val="25000"/>
                  </a:schemeClr>
                </a:solidFill>
                <a:latin typeface="微软雅黑"/>
              </a:endParaRPr>
            </a:p>
          </p:txBody>
        </p:sp>
        <p:sp>
          <p:nvSpPr>
            <p:cNvPr id="42" name="TextBox 94"/>
            <p:cNvSpPr txBox="1"/>
            <p:nvPr/>
          </p:nvSpPr>
          <p:spPr>
            <a:xfrm>
              <a:off x="-814992" y="1638320"/>
              <a:ext cx="895325" cy="246248"/>
            </a:xfrm>
            <a:prstGeom prst="rect">
              <a:avLst/>
            </a:prstGeom>
            <a:noFill/>
          </p:spPr>
          <p:txBody>
            <a:bodyPr wrap="none" lIns="0" tIns="0" rIns="0" bIns="0" rtlCol="0" anchor="t">
              <a:spAutoFit/>
            </a:bodyPr>
            <a:lstStyle/>
            <a:p>
              <a:pPr algn="ctr"/>
              <a:r>
                <a:rPr lang="zh-CN" altLang="en-US" sz="2107" dirty="0">
                  <a:solidFill>
                    <a:schemeClr val="tx1">
                      <a:lumMod val="75000"/>
                      <a:lumOff val="25000"/>
                    </a:schemeClr>
                  </a:solidFill>
                  <a:latin typeface="微软雅黑"/>
                </a:rPr>
                <a:t>标题文字</a:t>
              </a:r>
              <a:endParaRPr lang="en-US" sz="2107" dirty="0">
                <a:solidFill>
                  <a:schemeClr val="tx1">
                    <a:lumMod val="75000"/>
                    <a:lumOff val="25000"/>
                  </a:schemeClr>
                </a:solidFill>
                <a:latin typeface="微软雅黑"/>
              </a:endParaRPr>
            </a:p>
          </p:txBody>
        </p:sp>
      </p:grpSp>
      <p:grpSp>
        <p:nvGrpSpPr>
          <p:cNvPr id="43" name="组合 42"/>
          <p:cNvGrpSpPr/>
          <p:nvPr/>
        </p:nvGrpSpPr>
        <p:grpSpPr>
          <a:xfrm>
            <a:off x="8082041" y="1574074"/>
            <a:ext cx="2328375" cy="1021431"/>
            <a:chOff x="1256119" y="1638320"/>
            <a:chExt cx="1923767" cy="775699"/>
          </a:xfrm>
        </p:grpSpPr>
        <p:sp>
          <p:nvSpPr>
            <p:cNvPr id="44" name="TextBox 96"/>
            <p:cNvSpPr txBox="1"/>
            <p:nvPr/>
          </p:nvSpPr>
          <p:spPr>
            <a:xfrm>
              <a:off x="1256119" y="1958240"/>
              <a:ext cx="1923767" cy="455779"/>
            </a:xfrm>
            <a:prstGeom prst="rect">
              <a:avLst/>
            </a:prstGeom>
            <a:noFill/>
          </p:spPr>
          <p:txBody>
            <a:bodyPr wrap="square" lIns="0" tIns="0" rtlCol="0" anchor="t">
              <a:spAutoFit/>
            </a:bodyPr>
            <a:lstStyle/>
            <a:p>
              <a:r>
                <a:rPr lang="zh-CN" altLang="en-US" sz="1200" dirty="0">
                  <a:solidFill>
                    <a:schemeClr val="tx1">
                      <a:lumMod val="75000"/>
                      <a:lumOff val="25000"/>
                    </a:schemeClr>
                  </a:solidFill>
                  <a:latin typeface="微软雅黑"/>
                </a:rPr>
                <a:t>单击此处添加文本单击此处添加</a:t>
              </a:r>
              <a:endParaRPr lang="en-US" altLang="zh-CN" sz="1200" dirty="0">
                <a:solidFill>
                  <a:schemeClr val="tx1">
                    <a:lumMod val="75000"/>
                    <a:lumOff val="25000"/>
                  </a:schemeClr>
                </a:solidFill>
                <a:latin typeface="微软雅黑"/>
              </a:endParaRPr>
            </a:p>
            <a:p>
              <a:r>
                <a:rPr lang="zh-CN" altLang="en-US" sz="1200" dirty="0">
                  <a:solidFill>
                    <a:schemeClr val="tx1">
                      <a:lumMod val="75000"/>
                      <a:lumOff val="25000"/>
                    </a:schemeClr>
                  </a:solidFill>
                  <a:latin typeface="微软雅黑"/>
                </a:rPr>
                <a:t>单击此处添加文本单击此处添加</a:t>
              </a:r>
              <a:endParaRPr lang="en-US" altLang="zh-CN" sz="1200" dirty="0">
                <a:solidFill>
                  <a:schemeClr val="tx1">
                    <a:lumMod val="75000"/>
                    <a:lumOff val="25000"/>
                  </a:schemeClr>
                </a:solidFill>
                <a:latin typeface="微软雅黑"/>
              </a:endParaRPr>
            </a:p>
            <a:p>
              <a:r>
                <a:rPr lang="zh-CN" altLang="en-US" sz="1200" dirty="0">
                  <a:solidFill>
                    <a:schemeClr val="tx1">
                      <a:lumMod val="75000"/>
                      <a:lumOff val="25000"/>
                    </a:schemeClr>
                  </a:solidFill>
                  <a:latin typeface="微软雅黑"/>
                </a:rPr>
                <a:t>单击此处添加文本单击此处添加</a:t>
              </a:r>
              <a:endParaRPr lang="en-US" altLang="zh-CN" sz="1200" dirty="0">
                <a:solidFill>
                  <a:schemeClr val="tx1">
                    <a:lumMod val="75000"/>
                    <a:lumOff val="25000"/>
                  </a:schemeClr>
                </a:solidFill>
                <a:latin typeface="微软雅黑"/>
              </a:endParaRPr>
            </a:p>
          </p:txBody>
        </p:sp>
        <p:sp>
          <p:nvSpPr>
            <p:cNvPr id="45" name="TextBox 97"/>
            <p:cNvSpPr txBox="1"/>
            <p:nvPr/>
          </p:nvSpPr>
          <p:spPr>
            <a:xfrm>
              <a:off x="1572548" y="1638320"/>
              <a:ext cx="892934" cy="246248"/>
            </a:xfrm>
            <a:prstGeom prst="rect">
              <a:avLst/>
            </a:prstGeom>
            <a:noFill/>
          </p:spPr>
          <p:txBody>
            <a:bodyPr wrap="square" lIns="0" tIns="0" rIns="0" bIns="0" rtlCol="0" anchor="t">
              <a:spAutoFit/>
            </a:bodyPr>
            <a:lstStyle/>
            <a:p>
              <a:pPr algn="ctr"/>
              <a:r>
                <a:rPr lang="zh-CN" altLang="en-US" sz="2107" dirty="0">
                  <a:solidFill>
                    <a:schemeClr val="tx1">
                      <a:lumMod val="75000"/>
                      <a:lumOff val="25000"/>
                    </a:schemeClr>
                  </a:solidFill>
                  <a:latin typeface="微软雅黑"/>
                </a:rPr>
                <a:t>标题文字</a:t>
              </a:r>
              <a:endParaRPr lang="en-US" sz="2107" dirty="0">
                <a:solidFill>
                  <a:schemeClr val="tx1">
                    <a:lumMod val="75000"/>
                    <a:lumOff val="25000"/>
                  </a:schemeClr>
                </a:solidFill>
                <a:latin typeface="微软雅黑"/>
              </a:endParaRPr>
            </a:p>
          </p:txBody>
        </p:sp>
      </p:grpSp>
      <p:sp>
        <p:nvSpPr>
          <p:cNvPr id="46" name="文本框 45"/>
          <p:cNvSpPr txBox="1"/>
          <p:nvPr/>
        </p:nvSpPr>
        <p:spPr>
          <a:xfrm>
            <a:off x="9379650" y="-990522"/>
            <a:ext cx="877163" cy="369332"/>
          </a:xfrm>
          <a:prstGeom prst="rect">
            <a:avLst/>
          </a:prstGeom>
          <a:noFill/>
        </p:spPr>
        <p:txBody>
          <a:bodyPr wrap="none" rtlCol="0">
            <a:spAutoFit/>
          </a:bodyPr>
          <a:lstStyle/>
          <a:p>
            <a:r>
              <a:rPr lang="zh-CN" altLang="en-US" dirty="0" smtClean="0"/>
              <a:t>延迟符</a:t>
            </a:r>
            <a:endParaRPr lang="zh-CN" altLang="en-US" dirty="0"/>
          </a:p>
        </p:txBody>
      </p:sp>
    </p:spTree>
    <p:extLst>
      <p:ext uri="{BB962C8B-B14F-4D97-AF65-F5344CB8AC3E}">
        <p14:creationId xmlns:p14="http://schemas.microsoft.com/office/powerpoint/2010/main" val="1089576220"/>
      </p:ext>
    </p:extLst>
  </p:cSld>
  <p:clrMapOvr>
    <a:masterClrMapping/>
  </p:clrMapOvr>
  <mc:AlternateContent xmlns:mc="http://schemas.openxmlformats.org/markup-compatibility/2006" xmlns:p14="http://schemas.microsoft.com/office/powerpoint/2010/main">
    <mc:Choice Requires="p14">
      <p:transition spd="slow" p14:dur="1400" advClick="0" advTm="0">
        <p14:doors dir="vert"/>
      </p:transition>
    </mc:Choice>
    <mc:Fallback xmlns="">
      <p:transition spd="slow" advClick="0" advTm="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300"/>
                                            <p:tgtEl>
                                              <p:spTgt spid="12"/>
                                            </p:tgtEl>
                                          </p:cBhvr>
                                        </p:animEffect>
                                      </p:childTnLst>
                                    </p:cTn>
                                  </p:par>
                                </p:childTnLst>
                              </p:cTn>
                            </p:par>
                            <p:par>
                              <p:cTn id="8" fill="hold">
                                <p:stCondLst>
                                  <p:cond delay="300"/>
                                </p:stCondLst>
                                <p:childTnLst>
                                  <p:par>
                                    <p:cTn id="9" presetID="2" presetClass="entr" presetSubtype="9" fill="hold" nodeType="afterEffect" p14:presetBounceEnd="50000">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14:bounceEnd="50000">
                                          <p:cBhvr additive="base">
                                            <p:cTn id="11" dur="1000" fill="hold"/>
                                            <p:tgtEl>
                                              <p:spTgt spid="3"/>
                                            </p:tgtEl>
                                            <p:attrNameLst>
                                              <p:attrName>ppt_x</p:attrName>
                                            </p:attrNameLst>
                                          </p:cBhvr>
                                          <p:tavLst>
                                            <p:tav tm="0">
                                              <p:val>
                                                <p:strVal val="0-#ppt_w/2"/>
                                              </p:val>
                                            </p:tav>
                                            <p:tav tm="100000">
                                              <p:val>
                                                <p:strVal val="#ppt_x"/>
                                              </p:val>
                                            </p:tav>
                                          </p:tavLst>
                                        </p:anim>
                                        <p:anim calcmode="lin" valueType="num" p14:bounceEnd="50000">
                                          <p:cBhvr additive="base">
                                            <p:cTn id="12" dur="1000" fill="hold"/>
                                            <p:tgtEl>
                                              <p:spTgt spid="3"/>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14:presetBounceEnd="50000">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14:bounceEnd="50000">
                                          <p:cBhvr additive="base">
                                            <p:cTn id="15" dur="1000" fill="hold"/>
                                            <p:tgtEl>
                                              <p:spTgt spid="6"/>
                                            </p:tgtEl>
                                            <p:attrNameLst>
                                              <p:attrName>ppt_x</p:attrName>
                                            </p:attrNameLst>
                                          </p:cBhvr>
                                          <p:tavLst>
                                            <p:tav tm="0">
                                              <p:val>
                                                <p:strVal val="#ppt_x"/>
                                              </p:val>
                                            </p:tav>
                                            <p:tav tm="100000">
                                              <p:val>
                                                <p:strVal val="#ppt_x"/>
                                              </p:val>
                                            </p:tav>
                                          </p:tavLst>
                                        </p:anim>
                                        <p:anim calcmode="lin" valueType="num" p14:bounceEnd="50000">
                                          <p:cBhvr additive="base">
                                            <p:cTn id="16" dur="1000" fill="hold"/>
                                            <p:tgtEl>
                                              <p:spTgt spid="6"/>
                                            </p:tgtEl>
                                            <p:attrNameLst>
                                              <p:attrName>ppt_y</p:attrName>
                                            </p:attrNameLst>
                                          </p:cBhvr>
                                          <p:tavLst>
                                            <p:tav tm="0">
                                              <p:val>
                                                <p:strVal val="0-#ppt_h/2"/>
                                              </p:val>
                                            </p:tav>
                                            <p:tav tm="100000">
                                              <p:val>
                                                <p:strVal val="#ppt_y"/>
                                              </p:val>
                                            </p:tav>
                                          </p:tavLst>
                                        </p:anim>
                                      </p:childTnLst>
                                    </p:cTn>
                                  </p:par>
                                  <p:par>
                                    <p:cTn id="17" presetID="22" presetClass="entr" presetSubtype="8" fill="hold" grpId="0" nodeType="withEffect">
                                      <p:stCondLst>
                                        <p:cond delay="50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cTn>
                                  </p:par>
                                  <p:par>
                                    <p:cTn id="20" presetID="10" presetClass="entr" presetSubtype="0" fill="hold" grpId="0" nodeType="withEffect">
                                      <p:stCondLst>
                                        <p:cond delay="50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grpId="0" nodeType="withEffect">
                                      <p:stCondLst>
                                        <p:cond delay="50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53" presetClass="entr" presetSubtype="16" fill="hold" nodeType="clickEffect">
                                      <p:stCondLst>
                                        <p:cond delay="0"/>
                                      </p:stCondLst>
                                      <p:childTnLst>
                                        <p:set>
                                          <p:cBhvr>
                                            <p:cTn id="29" dur="1" fill="hold">
                                              <p:stCondLst>
                                                <p:cond delay="0"/>
                                              </p:stCondLst>
                                            </p:cTn>
                                            <p:tgtEl>
                                              <p:spTgt spid="14"/>
                                            </p:tgtEl>
                                            <p:attrNameLst>
                                              <p:attrName>style.visibility</p:attrName>
                                            </p:attrNameLst>
                                          </p:cBhvr>
                                          <p:to>
                                            <p:strVal val="visible"/>
                                          </p:to>
                                        </p:set>
                                        <p:anim calcmode="lin" valueType="num">
                                          <p:cBhvr>
                                            <p:cTn id="30" dur="1000" fill="hold"/>
                                            <p:tgtEl>
                                              <p:spTgt spid="14"/>
                                            </p:tgtEl>
                                            <p:attrNameLst>
                                              <p:attrName>ppt_w</p:attrName>
                                            </p:attrNameLst>
                                          </p:cBhvr>
                                          <p:tavLst>
                                            <p:tav tm="0">
                                              <p:val>
                                                <p:fltVal val="0"/>
                                              </p:val>
                                            </p:tav>
                                            <p:tav tm="100000">
                                              <p:val>
                                                <p:strVal val="#ppt_w"/>
                                              </p:val>
                                            </p:tav>
                                          </p:tavLst>
                                        </p:anim>
                                        <p:anim calcmode="lin" valueType="num">
                                          <p:cBhvr>
                                            <p:cTn id="31" dur="1000" fill="hold"/>
                                            <p:tgtEl>
                                              <p:spTgt spid="14"/>
                                            </p:tgtEl>
                                            <p:attrNameLst>
                                              <p:attrName>ppt_h</p:attrName>
                                            </p:attrNameLst>
                                          </p:cBhvr>
                                          <p:tavLst>
                                            <p:tav tm="0">
                                              <p:val>
                                                <p:fltVal val="0"/>
                                              </p:val>
                                            </p:tav>
                                            <p:tav tm="100000">
                                              <p:val>
                                                <p:strVal val="#ppt_h"/>
                                              </p:val>
                                            </p:tav>
                                          </p:tavLst>
                                        </p:anim>
                                        <p:animEffect transition="in" filter="fade">
                                          <p:cBhvr>
                                            <p:cTn id="32" dur="1000"/>
                                            <p:tgtEl>
                                              <p:spTgt spid="14"/>
                                            </p:tgtEl>
                                          </p:cBhvr>
                                        </p:animEffect>
                                      </p:childTnLst>
                                    </p:cTn>
                                  </p:par>
                                  <p:par>
                                    <p:cTn id="33" presetID="53" presetClass="entr" presetSubtype="16"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p:cTn id="35" dur="1000" fill="hold"/>
                                            <p:tgtEl>
                                              <p:spTgt spid="17"/>
                                            </p:tgtEl>
                                            <p:attrNameLst>
                                              <p:attrName>ppt_w</p:attrName>
                                            </p:attrNameLst>
                                          </p:cBhvr>
                                          <p:tavLst>
                                            <p:tav tm="0">
                                              <p:val>
                                                <p:fltVal val="0"/>
                                              </p:val>
                                            </p:tav>
                                            <p:tav tm="100000">
                                              <p:val>
                                                <p:strVal val="#ppt_w"/>
                                              </p:val>
                                            </p:tav>
                                          </p:tavLst>
                                        </p:anim>
                                        <p:anim calcmode="lin" valueType="num">
                                          <p:cBhvr>
                                            <p:cTn id="36" dur="1000" fill="hold"/>
                                            <p:tgtEl>
                                              <p:spTgt spid="17"/>
                                            </p:tgtEl>
                                            <p:attrNameLst>
                                              <p:attrName>ppt_h</p:attrName>
                                            </p:attrNameLst>
                                          </p:cBhvr>
                                          <p:tavLst>
                                            <p:tav tm="0">
                                              <p:val>
                                                <p:fltVal val="0"/>
                                              </p:val>
                                            </p:tav>
                                            <p:tav tm="100000">
                                              <p:val>
                                                <p:strVal val="#ppt_h"/>
                                              </p:val>
                                            </p:tav>
                                          </p:tavLst>
                                        </p:anim>
                                        <p:animEffect transition="in" filter="fade">
                                          <p:cBhvr>
                                            <p:cTn id="37" dur="1000"/>
                                            <p:tgtEl>
                                              <p:spTgt spid="17"/>
                                            </p:tgtEl>
                                          </p:cBhvr>
                                        </p:animEffect>
                                      </p:childTnLst>
                                    </p:cTn>
                                  </p:par>
                                  <p:par>
                                    <p:cTn id="38" presetID="53" presetClass="entr" presetSubtype="16" fill="hold" nodeType="withEffect">
                                      <p:stCondLst>
                                        <p:cond delay="0"/>
                                      </p:stCondLst>
                                      <p:childTnLst>
                                        <p:set>
                                          <p:cBhvr>
                                            <p:cTn id="39" dur="1" fill="hold">
                                              <p:stCondLst>
                                                <p:cond delay="0"/>
                                              </p:stCondLst>
                                            </p:cTn>
                                            <p:tgtEl>
                                              <p:spTgt spid="20"/>
                                            </p:tgtEl>
                                            <p:attrNameLst>
                                              <p:attrName>style.visibility</p:attrName>
                                            </p:attrNameLst>
                                          </p:cBhvr>
                                          <p:to>
                                            <p:strVal val="visible"/>
                                          </p:to>
                                        </p:set>
                                        <p:anim calcmode="lin" valueType="num">
                                          <p:cBhvr>
                                            <p:cTn id="40" dur="1000" fill="hold"/>
                                            <p:tgtEl>
                                              <p:spTgt spid="20"/>
                                            </p:tgtEl>
                                            <p:attrNameLst>
                                              <p:attrName>ppt_w</p:attrName>
                                            </p:attrNameLst>
                                          </p:cBhvr>
                                          <p:tavLst>
                                            <p:tav tm="0">
                                              <p:val>
                                                <p:fltVal val="0"/>
                                              </p:val>
                                            </p:tav>
                                            <p:tav tm="100000">
                                              <p:val>
                                                <p:strVal val="#ppt_w"/>
                                              </p:val>
                                            </p:tav>
                                          </p:tavLst>
                                        </p:anim>
                                        <p:anim calcmode="lin" valueType="num">
                                          <p:cBhvr>
                                            <p:cTn id="41" dur="1000" fill="hold"/>
                                            <p:tgtEl>
                                              <p:spTgt spid="20"/>
                                            </p:tgtEl>
                                            <p:attrNameLst>
                                              <p:attrName>ppt_h</p:attrName>
                                            </p:attrNameLst>
                                          </p:cBhvr>
                                          <p:tavLst>
                                            <p:tav tm="0">
                                              <p:val>
                                                <p:fltVal val="0"/>
                                              </p:val>
                                            </p:tav>
                                            <p:tav tm="100000">
                                              <p:val>
                                                <p:strVal val="#ppt_h"/>
                                              </p:val>
                                            </p:tav>
                                          </p:tavLst>
                                        </p:anim>
                                        <p:animEffect transition="in" filter="fade">
                                          <p:cBhvr>
                                            <p:cTn id="42" dur="1000"/>
                                            <p:tgtEl>
                                              <p:spTgt spid="20"/>
                                            </p:tgtEl>
                                          </p:cBhvr>
                                        </p:animEffect>
                                      </p:childTnLst>
                                    </p:cTn>
                                  </p:par>
                                  <p:par>
                                    <p:cTn id="43" presetID="53" presetClass="entr" presetSubtype="16" fill="hold" nodeType="withEffect">
                                      <p:stCondLst>
                                        <p:cond delay="0"/>
                                      </p:stCondLst>
                                      <p:childTnLst>
                                        <p:set>
                                          <p:cBhvr>
                                            <p:cTn id="44" dur="1" fill="hold">
                                              <p:stCondLst>
                                                <p:cond delay="0"/>
                                              </p:stCondLst>
                                            </p:cTn>
                                            <p:tgtEl>
                                              <p:spTgt spid="23"/>
                                            </p:tgtEl>
                                            <p:attrNameLst>
                                              <p:attrName>style.visibility</p:attrName>
                                            </p:attrNameLst>
                                          </p:cBhvr>
                                          <p:to>
                                            <p:strVal val="visible"/>
                                          </p:to>
                                        </p:set>
                                        <p:anim calcmode="lin" valueType="num">
                                          <p:cBhvr>
                                            <p:cTn id="45" dur="1000" fill="hold"/>
                                            <p:tgtEl>
                                              <p:spTgt spid="23"/>
                                            </p:tgtEl>
                                            <p:attrNameLst>
                                              <p:attrName>ppt_w</p:attrName>
                                            </p:attrNameLst>
                                          </p:cBhvr>
                                          <p:tavLst>
                                            <p:tav tm="0">
                                              <p:val>
                                                <p:fltVal val="0"/>
                                              </p:val>
                                            </p:tav>
                                            <p:tav tm="100000">
                                              <p:val>
                                                <p:strVal val="#ppt_w"/>
                                              </p:val>
                                            </p:tav>
                                          </p:tavLst>
                                        </p:anim>
                                        <p:anim calcmode="lin" valueType="num">
                                          <p:cBhvr>
                                            <p:cTn id="46" dur="1000" fill="hold"/>
                                            <p:tgtEl>
                                              <p:spTgt spid="23"/>
                                            </p:tgtEl>
                                            <p:attrNameLst>
                                              <p:attrName>ppt_h</p:attrName>
                                            </p:attrNameLst>
                                          </p:cBhvr>
                                          <p:tavLst>
                                            <p:tav tm="0">
                                              <p:val>
                                                <p:fltVal val="0"/>
                                              </p:val>
                                            </p:tav>
                                            <p:tav tm="100000">
                                              <p:val>
                                                <p:strVal val="#ppt_h"/>
                                              </p:val>
                                            </p:tav>
                                          </p:tavLst>
                                        </p:anim>
                                        <p:animEffect transition="in" filter="fade">
                                          <p:cBhvr>
                                            <p:cTn id="47" dur="1000"/>
                                            <p:tgtEl>
                                              <p:spTgt spid="23"/>
                                            </p:tgtEl>
                                          </p:cBhvr>
                                        </p:animEffect>
                                      </p:childTnLst>
                                    </p:cTn>
                                  </p:par>
                                  <p:par>
                                    <p:cTn id="48" presetID="53" presetClass="entr" presetSubtype="16" fill="hold" nodeType="withEffect">
                                      <p:stCondLst>
                                        <p:cond delay="0"/>
                                      </p:stCondLst>
                                      <p:childTnLst>
                                        <p:set>
                                          <p:cBhvr>
                                            <p:cTn id="49" dur="1" fill="hold">
                                              <p:stCondLst>
                                                <p:cond delay="0"/>
                                              </p:stCondLst>
                                            </p:cTn>
                                            <p:tgtEl>
                                              <p:spTgt spid="26"/>
                                            </p:tgtEl>
                                            <p:attrNameLst>
                                              <p:attrName>style.visibility</p:attrName>
                                            </p:attrNameLst>
                                          </p:cBhvr>
                                          <p:to>
                                            <p:strVal val="visible"/>
                                          </p:to>
                                        </p:set>
                                        <p:anim calcmode="lin" valueType="num">
                                          <p:cBhvr>
                                            <p:cTn id="50" dur="1000" fill="hold"/>
                                            <p:tgtEl>
                                              <p:spTgt spid="26"/>
                                            </p:tgtEl>
                                            <p:attrNameLst>
                                              <p:attrName>ppt_w</p:attrName>
                                            </p:attrNameLst>
                                          </p:cBhvr>
                                          <p:tavLst>
                                            <p:tav tm="0">
                                              <p:val>
                                                <p:fltVal val="0"/>
                                              </p:val>
                                            </p:tav>
                                            <p:tav tm="100000">
                                              <p:val>
                                                <p:strVal val="#ppt_w"/>
                                              </p:val>
                                            </p:tav>
                                          </p:tavLst>
                                        </p:anim>
                                        <p:anim calcmode="lin" valueType="num">
                                          <p:cBhvr>
                                            <p:cTn id="51" dur="1000" fill="hold"/>
                                            <p:tgtEl>
                                              <p:spTgt spid="26"/>
                                            </p:tgtEl>
                                            <p:attrNameLst>
                                              <p:attrName>ppt_h</p:attrName>
                                            </p:attrNameLst>
                                          </p:cBhvr>
                                          <p:tavLst>
                                            <p:tav tm="0">
                                              <p:val>
                                                <p:fltVal val="0"/>
                                              </p:val>
                                            </p:tav>
                                            <p:tav tm="100000">
                                              <p:val>
                                                <p:strVal val="#ppt_h"/>
                                              </p:val>
                                            </p:tav>
                                          </p:tavLst>
                                        </p:anim>
                                        <p:animEffect transition="in" filter="fade">
                                          <p:cBhvr>
                                            <p:cTn id="52" dur="1000"/>
                                            <p:tgtEl>
                                              <p:spTgt spid="26"/>
                                            </p:tgtEl>
                                          </p:cBhvr>
                                        </p:animEffect>
                                      </p:childTnLst>
                                    </p:cTn>
                                  </p:par>
                                  <p:par>
                                    <p:cTn id="53" presetID="2" presetClass="entr" presetSubtype="4" fill="hold" nodeType="withEffect">
                                      <p:stCondLst>
                                        <p:cond delay="0"/>
                                      </p:stCondLst>
                                      <p:childTnLst>
                                        <p:set>
                                          <p:cBhvr>
                                            <p:cTn id="54" dur="1" fill="hold">
                                              <p:stCondLst>
                                                <p:cond delay="0"/>
                                              </p:stCondLst>
                                            </p:cTn>
                                            <p:tgtEl>
                                              <p:spTgt spid="29"/>
                                            </p:tgtEl>
                                            <p:attrNameLst>
                                              <p:attrName>style.visibility</p:attrName>
                                            </p:attrNameLst>
                                          </p:cBhvr>
                                          <p:to>
                                            <p:strVal val="visible"/>
                                          </p:to>
                                        </p:set>
                                        <p:anim calcmode="lin" valueType="num">
                                          <p:cBhvr additive="base">
                                            <p:cTn id="55" dur="1000" fill="hold"/>
                                            <p:tgtEl>
                                              <p:spTgt spid="29"/>
                                            </p:tgtEl>
                                            <p:attrNameLst>
                                              <p:attrName>ppt_x</p:attrName>
                                            </p:attrNameLst>
                                          </p:cBhvr>
                                          <p:tavLst>
                                            <p:tav tm="0">
                                              <p:val>
                                                <p:strVal val="#ppt_x"/>
                                              </p:val>
                                            </p:tav>
                                            <p:tav tm="100000">
                                              <p:val>
                                                <p:strVal val="#ppt_x"/>
                                              </p:val>
                                            </p:tav>
                                          </p:tavLst>
                                        </p:anim>
                                        <p:anim calcmode="lin" valueType="num">
                                          <p:cBhvr additive="base">
                                            <p:cTn id="56" dur="1000" fill="hold"/>
                                            <p:tgtEl>
                                              <p:spTgt spid="29"/>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32"/>
                                            </p:tgtEl>
                                            <p:attrNameLst>
                                              <p:attrName>style.visibility</p:attrName>
                                            </p:attrNameLst>
                                          </p:cBhvr>
                                          <p:to>
                                            <p:strVal val="visible"/>
                                          </p:to>
                                        </p:set>
                                        <p:anim calcmode="lin" valueType="num">
                                          <p:cBhvr additive="base">
                                            <p:cTn id="59" dur="1000" fill="hold"/>
                                            <p:tgtEl>
                                              <p:spTgt spid="32"/>
                                            </p:tgtEl>
                                            <p:attrNameLst>
                                              <p:attrName>ppt_x</p:attrName>
                                            </p:attrNameLst>
                                          </p:cBhvr>
                                          <p:tavLst>
                                            <p:tav tm="0">
                                              <p:val>
                                                <p:strVal val="#ppt_x"/>
                                              </p:val>
                                            </p:tav>
                                            <p:tav tm="100000">
                                              <p:val>
                                                <p:strVal val="#ppt_x"/>
                                              </p:val>
                                            </p:tav>
                                          </p:tavLst>
                                        </p:anim>
                                        <p:anim calcmode="lin" valueType="num">
                                          <p:cBhvr additive="base">
                                            <p:cTn id="60" dur="1000" fill="hold"/>
                                            <p:tgtEl>
                                              <p:spTgt spid="32"/>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35"/>
                                            </p:tgtEl>
                                            <p:attrNameLst>
                                              <p:attrName>style.visibility</p:attrName>
                                            </p:attrNameLst>
                                          </p:cBhvr>
                                          <p:to>
                                            <p:strVal val="visible"/>
                                          </p:to>
                                        </p:set>
                                        <p:anim calcmode="lin" valueType="num">
                                          <p:cBhvr additive="base">
                                            <p:cTn id="63" dur="1000" fill="hold"/>
                                            <p:tgtEl>
                                              <p:spTgt spid="35"/>
                                            </p:tgtEl>
                                            <p:attrNameLst>
                                              <p:attrName>ppt_x</p:attrName>
                                            </p:attrNameLst>
                                          </p:cBhvr>
                                          <p:tavLst>
                                            <p:tav tm="0">
                                              <p:val>
                                                <p:strVal val="#ppt_x"/>
                                              </p:val>
                                            </p:tav>
                                            <p:tav tm="100000">
                                              <p:val>
                                                <p:strVal val="#ppt_x"/>
                                              </p:val>
                                            </p:tav>
                                          </p:tavLst>
                                        </p:anim>
                                        <p:anim calcmode="lin" valueType="num">
                                          <p:cBhvr additive="base">
                                            <p:cTn id="64" dur="1000" fill="hold"/>
                                            <p:tgtEl>
                                              <p:spTgt spid="35"/>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38"/>
                                            </p:tgtEl>
                                            <p:attrNameLst>
                                              <p:attrName>style.visibility</p:attrName>
                                            </p:attrNameLst>
                                          </p:cBhvr>
                                          <p:to>
                                            <p:strVal val="visible"/>
                                          </p:to>
                                        </p:set>
                                        <p:anim calcmode="lin" valueType="num">
                                          <p:cBhvr additive="base">
                                            <p:cTn id="67" dur="1000" fill="hold"/>
                                            <p:tgtEl>
                                              <p:spTgt spid="38"/>
                                            </p:tgtEl>
                                            <p:attrNameLst>
                                              <p:attrName>ppt_x</p:attrName>
                                            </p:attrNameLst>
                                          </p:cBhvr>
                                          <p:tavLst>
                                            <p:tav tm="0">
                                              <p:val>
                                                <p:strVal val="#ppt_x"/>
                                              </p:val>
                                            </p:tav>
                                            <p:tav tm="100000">
                                              <p:val>
                                                <p:strVal val="#ppt_x"/>
                                              </p:val>
                                            </p:tav>
                                          </p:tavLst>
                                        </p:anim>
                                        <p:anim calcmode="lin" valueType="num">
                                          <p:cBhvr additive="base">
                                            <p:cTn id="68" dur="1000" fill="hold"/>
                                            <p:tgtEl>
                                              <p:spTgt spid="38"/>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43"/>
                                            </p:tgtEl>
                                            <p:attrNameLst>
                                              <p:attrName>style.visibility</p:attrName>
                                            </p:attrNameLst>
                                          </p:cBhvr>
                                          <p:to>
                                            <p:strVal val="visible"/>
                                          </p:to>
                                        </p:set>
                                        <p:anim calcmode="lin" valueType="num">
                                          <p:cBhvr additive="base">
                                            <p:cTn id="71" dur="1000" fill="hold"/>
                                            <p:tgtEl>
                                              <p:spTgt spid="43"/>
                                            </p:tgtEl>
                                            <p:attrNameLst>
                                              <p:attrName>ppt_x</p:attrName>
                                            </p:attrNameLst>
                                          </p:cBhvr>
                                          <p:tavLst>
                                            <p:tav tm="0">
                                              <p:val>
                                                <p:strVal val="#ppt_x"/>
                                              </p:val>
                                            </p:tav>
                                            <p:tav tm="100000">
                                              <p:val>
                                                <p:strVal val="#ppt_x"/>
                                              </p:val>
                                            </p:tav>
                                          </p:tavLst>
                                        </p:anim>
                                        <p:anim calcmode="lin" valueType="num">
                                          <p:cBhvr additive="base">
                                            <p:cTn id="72" dur="10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46"/>
                                            </p:tgtEl>
                                            <p:attrNameLst>
                                              <p:attrName>style.visibility</p:attrName>
                                            </p:attrNameLst>
                                          </p:cBhvr>
                                          <p:to>
                                            <p:strVal val="visible"/>
                                          </p:to>
                                        </p:set>
                                        <p:animEffect transition="in" filter="wipe(down)">
                                          <p:cBhvr>
                                            <p:cTn id="77" dur="75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P spid="13" grpId="0"/>
          <p:bldP spid="4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300"/>
                                            <p:tgtEl>
                                              <p:spTgt spid="12"/>
                                            </p:tgtEl>
                                          </p:cBhvr>
                                        </p:animEffect>
                                      </p:childTnLst>
                                    </p:cTn>
                                  </p:par>
                                </p:childTnLst>
                              </p:cTn>
                            </p:par>
                            <p:par>
                              <p:cTn id="8" fill="hold">
                                <p:stCondLst>
                                  <p:cond delay="300"/>
                                </p:stCondLst>
                                <p:childTnLst>
                                  <p:par>
                                    <p:cTn id="9" presetID="2" presetClass="entr" presetSubtype="9"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000" fill="hold"/>
                                            <p:tgtEl>
                                              <p:spTgt spid="3"/>
                                            </p:tgtEl>
                                            <p:attrNameLst>
                                              <p:attrName>ppt_x</p:attrName>
                                            </p:attrNameLst>
                                          </p:cBhvr>
                                          <p:tavLst>
                                            <p:tav tm="0">
                                              <p:val>
                                                <p:strVal val="0-#ppt_w/2"/>
                                              </p:val>
                                            </p:tav>
                                            <p:tav tm="100000">
                                              <p:val>
                                                <p:strVal val="#ppt_x"/>
                                              </p:val>
                                            </p:tav>
                                          </p:tavLst>
                                        </p:anim>
                                        <p:anim calcmode="lin" valueType="num">
                                          <p:cBhvr additive="base">
                                            <p:cTn id="12" dur="1000" fill="hold"/>
                                            <p:tgtEl>
                                              <p:spTgt spid="3"/>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1000" fill="hold"/>
                                            <p:tgtEl>
                                              <p:spTgt spid="6"/>
                                            </p:tgtEl>
                                            <p:attrNameLst>
                                              <p:attrName>ppt_x</p:attrName>
                                            </p:attrNameLst>
                                          </p:cBhvr>
                                          <p:tavLst>
                                            <p:tav tm="0">
                                              <p:val>
                                                <p:strVal val="#ppt_x"/>
                                              </p:val>
                                            </p:tav>
                                            <p:tav tm="100000">
                                              <p:val>
                                                <p:strVal val="#ppt_x"/>
                                              </p:val>
                                            </p:tav>
                                          </p:tavLst>
                                        </p:anim>
                                        <p:anim calcmode="lin" valueType="num">
                                          <p:cBhvr additive="base">
                                            <p:cTn id="16" dur="1000" fill="hold"/>
                                            <p:tgtEl>
                                              <p:spTgt spid="6"/>
                                            </p:tgtEl>
                                            <p:attrNameLst>
                                              <p:attrName>ppt_y</p:attrName>
                                            </p:attrNameLst>
                                          </p:cBhvr>
                                          <p:tavLst>
                                            <p:tav tm="0">
                                              <p:val>
                                                <p:strVal val="0-#ppt_h/2"/>
                                              </p:val>
                                            </p:tav>
                                            <p:tav tm="100000">
                                              <p:val>
                                                <p:strVal val="#ppt_y"/>
                                              </p:val>
                                            </p:tav>
                                          </p:tavLst>
                                        </p:anim>
                                      </p:childTnLst>
                                    </p:cTn>
                                  </p:par>
                                  <p:par>
                                    <p:cTn id="17" presetID="22" presetClass="entr" presetSubtype="8" fill="hold" grpId="0" nodeType="withEffect">
                                      <p:stCondLst>
                                        <p:cond delay="50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cTn>
                                  </p:par>
                                  <p:par>
                                    <p:cTn id="20" presetID="10" presetClass="entr" presetSubtype="0" fill="hold" grpId="0" nodeType="withEffect">
                                      <p:stCondLst>
                                        <p:cond delay="50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grpId="0" nodeType="withEffect">
                                      <p:stCondLst>
                                        <p:cond delay="50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53" presetClass="entr" presetSubtype="16" fill="hold" nodeType="clickEffect">
                                      <p:stCondLst>
                                        <p:cond delay="0"/>
                                      </p:stCondLst>
                                      <p:childTnLst>
                                        <p:set>
                                          <p:cBhvr>
                                            <p:cTn id="29" dur="1" fill="hold">
                                              <p:stCondLst>
                                                <p:cond delay="0"/>
                                              </p:stCondLst>
                                            </p:cTn>
                                            <p:tgtEl>
                                              <p:spTgt spid="14"/>
                                            </p:tgtEl>
                                            <p:attrNameLst>
                                              <p:attrName>style.visibility</p:attrName>
                                            </p:attrNameLst>
                                          </p:cBhvr>
                                          <p:to>
                                            <p:strVal val="visible"/>
                                          </p:to>
                                        </p:set>
                                        <p:anim calcmode="lin" valueType="num">
                                          <p:cBhvr>
                                            <p:cTn id="30" dur="1000" fill="hold"/>
                                            <p:tgtEl>
                                              <p:spTgt spid="14"/>
                                            </p:tgtEl>
                                            <p:attrNameLst>
                                              <p:attrName>ppt_w</p:attrName>
                                            </p:attrNameLst>
                                          </p:cBhvr>
                                          <p:tavLst>
                                            <p:tav tm="0">
                                              <p:val>
                                                <p:fltVal val="0"/>
                                              </p:val>
                                            </p:tav>
                                            <p:tav tm="100000">
                                              <p:val>
                                                <p:strVal val="#ppt_w"/>
                                              </p:val>
                                            </p:tav>
                                          </p:tavLst>
                                        </p:anim>
                                        <p:anim calcmode="lin" valueType="num">
                                          <p:cBhvr>
                                            <p:cTn id="31" dur="1000" fill="hold"/>
                                            <p:tgtEl>
                                              <p:spTgt spid="14"/>
                                            </p:tgtEl>
                                            <p:attrNameLst>
                                              <p:attrName>ppt_h</p:attrName>
                                            </p:attrNameLst>
                                          </p:cBhvr>
                                          <p:tavLst>
                                            <p:tav tm="0">
                                              <p:val>
                                                <p:fltVal val="0"/>
                                              </p:val>
                                            </p:tav>
                                            <p:tav tm="100000">
                                              <p:val>
                                                <p:strVal val="#ppt_h"/>
                                              </p:val>
                                            </p:tav>
                                          </p:tavLst>
                                        </p:anim>
                                        <p:animEffect transition="in" filter="fade">
                                          <p:cBhvr>
                                            <p:cTn id="32" dur="1000"/>
                                            <p:tgtEl>
                                              <p:spTgt spid="14"/>
                                            </p:tgtEl>
                                          </p:cBhvr>
                                        </p:animEffect>
                                      </p:childTnLst>
                                    </p:cTn>
                                  </p:par>
                                  <p:par>
                                    <p:cTn id="33" presetID="53" presetClass="entr" presetSubtype="16"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p:cTn id="35" dur="1000" fill="hold"/>
                                            <p:tgtEl>
                                              <p:spTgt spid="17"/>
                                            </p:tgtEl>
                                            <p:attrNameLst>
                                              <p:attrName>ppt_w</p:attrName>
                                            </p:attrNameLst>
                                          </p:cBhvr>
                                          <p:tavLst>
                                            <p:tav tm="0">
                                              <p:val>
                                                <p:fltVal val="0"/>
                                              </p:val>
                                            </p:tav>
                                            <p:tav tm="100000">
                                              <p:val>
                                                <p:strVal val="#ppt_w"/>
                                              </p:val>
                                            </p:tav>
                                          </p:tavLst>
                                        </p:anim>
                                        <p:anim calcmode="lin" valueType="num">
                                          <p:cBhvr>
                                            <p:cTn id="36" dur="1000" fill="hold"/>
                                            <p:tgtEl>
                                              <p:spTgt spid="17"/>
                                            </p:tgtEl>
                                            <p:attrNameLst>
                                              <p:attrName>ppt_h</p:attrName>
                                            </p:attrNameLst>
                                          </p:cBhvr>
                                          <p:tavLst>
                                            <p:tav tm="0">
                                              <p:val>
                                                <p:fltVal val="0"/>
                                              </p:val>
                                            </p:tav>
                                            <p:tav tm="100000">
                                              <p:val>
                                                <p:strVal val="#ppt_h"/>
                                              </p:val>
                                            </p:tav>
                                          </p:tavLst>
                                        </p:anim>
                                        <p:animEffect transition="in" filter="fade">
                                          <p:cBhvr>
                                            <p:cTn id="37" dur="1000"/>
                                            <p:tgtEl>
                                              <p:spTgt spid="17"/>
                                            </p:tgtEl>
                                          </p:cBhvr>
                                        </p:animEffect>
                                      </p:childTnLst>
                                    </p:cTn>
                                  </p:par>
                                  <p:par>
                                    <p:cTn id="38" presetID="53" presetClass="entr" presetSubtype="16" fill="hold" nodeType="withEffect">
                                      <p:stCondLst>
                                        <p:cond delay="0"/>
                                      </p:stCondLst>
                                      <p:childTnLst>
                                        <p:set>
                                          <p:cBhvr>
                                            <p:cTn id="39" dur="1" fill="hold">
                                              <p:stCondLst>
                                                <p:cond delay="0"/>
                                              </p:stCondLst>
                                            </p:cTn>
                                            <p:tgtEl>
                                              <p:spTgt spid="20"/>
                                            </p:tgtEl>
                                            <p:attrNameLst>
                                              <p:attrName>style.visibility</p:attrName>
                                            </p:attrNameLst>
                                          </p:cBhvr>
                                          <p:to>
                                            <p:strVal val="visible"/>
                                          </p:to>
                                        </p:set>
                                        <p:anim calcmode="lin" valueType="num">
                                          <p:cBhvr>
                                            <p:cTn id="40" dur="1000" fill="hold"/>
                                            <p:tgtEl>
                                              <p:spTgt spid="20"/>
                                            </p:tgtEl>
                                            <p:attrNameLst>
                                              <p:attrName>ppt_w</p:attrName>
                                            </p:attrNameLst>
                                          </p:cBhvr>
                                          <p:tavLst>
                                            <p:tav tm="0">
                                              <p:val>
                                                <p:fltVal val="0"/>
                                              </p:val>
                                            </p:tav>
                                            <p:tav tm="100000">
                                              <p:val>
                                                <p:strVal val="#ppt_w"/>
                                              </p:val>
                                            </p:tav>
                                          </p:tavLst>
                                        </p:anim>
                                        <p:anim calcmode="lin" valueType="num">
                                          <p:cBhvr>
                                            <p:cTn id="41" dur="1000" fill="hold"/>
                                            <p:tgtEl>
                                              <p:spTgt spid="20"/>
                                            </p:tgtEl>
                                            <p:attrNameLst>
                                              <p:attrName>ppt_h</p:attrName>
                                            </p:attrNameLst>
                                          </p:cBhvr>
                                          <p:tavLst>
                                            <p:tav tm="0">
                                              <p:val>
                                                <p:fltVal val="0"/>
                                              </p:val>
                                            </p:tav>
                                            <p:tav tm="100000">
                                              <p:val>
                                                <p:strVal val="#ppt_h"/>
                                              </p:val>
                                            </p:tav>
                                          </p:tavLst>
                                        </p:anim>
                                        <p:animEffect transition="in" filter="fade">
                                          <p:cBhvr>
                                            <p:cTn id="42" dur="1000"/>
                                            <p:tgtEl>
                                              <p:spTgt spid="20"/>
                                            </p:tgtEl>
                                          </p:cBhvr>
                                        </p:animEffect>
                                      </p:childTnLst>
                                    </p:cTn>
                                  </p:par>
                                  <p:par>
                                    <p:cTn id="43" presetID="53" presetClass="entr" presetSubtype="16" fill="hold" nodeType="withEffect">
                                      <p:stCondLst>
                                        <p:cond delay="0"/>
                                      </p:stCondLst>
                                      <p:childTnLst>
                                        <p:set>
                                          <p:cBhvr>
                                            <p:cTn id="44" dur="1" fill="hold">
                                              <p:stCondLst>
                                                <p:cond delay="0"/>
                                              </p:stCondLst>
                                            </p:cTn>
                                            <p:tgtEl>
                                              <p:spTgt spid="23"/>
                                            </p:tgtEl>
                                            <p:attrNameLst>
                                              <p:attrName>style.visibility</p:attrName>
                                            </p:attrNameLst>
                                          </p:cBhvr>
                                          <p:to>
                                            <p:strVal val="visible"/>
                                          </p:to>
                                        </p:set>
                                        <p:anim calcmode="lin" valueType="num">
                                          <p:cBhvr>
                                            <p:cTn id="45" dur="1000" fill="hold"/>
                                            <p:tgtEl>
                                              <p:spTgt spid="23"/>
                                            </p:tgtEl>
                                            <p:attrNameLst>
                                              <p:attrName>ppt_w</p:attrName>
                                            </p:attrNameLst>
                                          </p:cBhvr>
                                          <p:tavLst>
                                            <p:tav tm="0">
                                              <p:val>
                                                <p:fltVal val="0"/>
                                              </p:val>
                                            </p:tav>
                                            <p:tav tm="100000">
                                              <p:val>
                                                <p:strVal val="#ppt_w"/>
                                              </p:val>
                                            </p:tav>
                                          </p:tavLst>
                                        </p:anim>
                                        <p:anim calcmode="lin" valueType="num">
                                          <p:cBhvr>
                                            <p:cTn id="46" dur="1000" fill="hold"/>
                                            <p:tgtEl>
                                              <p:spTgt spid="23"/>
                                            </p:tgtEl>
                                            <p:attrNameLst>
                                              <p:attrName>ppt_h</p:attrName>
                                            </p:attrNameLst>
                                          </p:cBhvr>
                                          <p:tavLst>
                                            <p:tav tm="0">
                                              <p:val>
                                                <p:fltVal val="0"/>
                                              </p:val>
                                            </p:tav>
                                            <p:tav tm="100000">
                                              <p:val>
                                                <p:strVal val="#ppt_h"/>
                                              </p:val>
                                            </p:tav>
                                          </p:tavLst>
                                        </p:anim>
                                        <p:animEffect transition="in" filter="fade">
                                          <p:cBhvr>
                                            <p:cTn id="47" dur="1000"/>
                                            <p:tgtEl>
                                              <p:spTgt spid="23"/>
                                            </p:tgtEl>
                                          </p:cBhvr>
                                        </p:animEffect>
                                      </p:childTnLst>
                                    </p:cTn>
                                  </p:par>
                                  <p:par>
                                    <p:cTn id="48" presetID="53" presetClass="entr" presetSubtype="16" fill="hold" nodeType="withEffect">
                                      <p:stCondLst>
                                        <p:cond delay="0"/>
                                      </p:stCondLst>
                                      <p:childTnLst>
                                        <p:set>
                                          <p:cBhvr>
                                            <p:cTn id="49" dur="1" fill="hold">
                                              <p:stCondLst>
                                                <p:cond delay="0"/>
                                              </p:stCondLst>
                                            </p:cTn>
                                            <p:tgtEl>
                                              <p:spTgt spid="26"/>
                                            </p:tgtEl>
                                            <p:attrNameLst>
                                              <p:attrName>style.visibility</p:attrName>
                                            </p:attrNameLst>
                                          </p:cBhvr>
                                          <p:to>
                                            <p:strVal val="visible"/>
                                          </p:to>
                                        </p:set>
                                        <p:anim calcmode="lin" valueType="num">
                                          <p:cBhvr>
                                            <p:cTn id="50" dur="1000" fill="hold"/>
                                            <p:tgtEl>
                                              <p:spTgt spid="26"/>
                                            </p:tgtEl>
                                            <p:attrNameLst>
                                              <p:attrName>ppt_w</p:attrName>
                                            </p:attrNameLst>
                                          </p:cBhvr>
                                          <p:tavLst>
                                            <p:tav tm="0">
                                              <p:val>
                                                <p:fltVal val="0"/>
                                              </p:val>
                                            </p:tav>
                                            <p:tav tm="100000">
                                              <p:val>
                                                <p:strVal val="#ppt_w"/>
                                              </p:val>
                                            </p:tav>
                                          </p:tavLst>
                                        </p:anim>
                                        <p:anim calcmode="lin" valueType="num">
                                          <p:cBhvr>
                                            <p:cTn id="51" dur="1000" fill="hold"/>
                                            <p:tgtEl>
                                              <p:spTgt spid="26"/>
                                            </p:tgtEl>
                                            <p:attrNameLst>
                                              <p:attrName>ppt_h</p:attrName>
                                            </p:attrNameLst>
                                          </p:cBhvr>
                                          <p:tavLst>
                                            <p:tav tm="0">
                                              <p:val>
                                                <p:fltVal val="0"/>
                                              </p:val>
                                            </p:tav>
                                            <p:tav tm="100000">
                                              <p:val>
                                                <p:strVal val="#ppt_h"/>
                                              </p:val>
                                            </p:tav>
                                          </p:tavLst>
                                        </p:anim>
                                        <p:animEffect transition="in" filter="fade">
                                          <p:cBhvr>
                                            <p:cTn id="52" dur="1000"/>
                                            <p:tgtEl>
                                              <p:spTgt spid="26"/>
                                            </p:tgtEl>
                                          </p:cBhvr>
                                        </p:animEffect>
                                      </p:childTnLst>
                                    </p:cTn>
                                  </p:par>
                                  <p:par>
                                    <p:cTn id="53" presetID="2" presetClass="entr" presetSubtype="4" fill="hold" nodeType="withEffect">
                                      <p:stCondLst>
                                        <p:cond delay="0"/>
                                      </p:stCondLst>
                                      <p:childTnLst>
                                        <p:set>
                                          <p:cBhvr>
                                            <p:cTn id="54" dur="1" fill="hold">
                                              <p:stCondLst>
                                                <p:cond delay="0"/>
                                              </p:stCondLst>
                                            </p:cTn>
                                            <p:tgtEl>
                                              <p:spTgt spid="29"/>
                                            </p:tgtEl>
                                            <p:attrNameLst>
                                              <p:attrName>style.visibility</p:attrName>
                                            </p:attrNameLst>
                                          </p:cBhvr>
                                          <p:to>
                                            <p:strVal val="visible"/>
                                          </p:to>
                                        </p:set>
                                        <p:anim calcmode="lin" valueType="num">
                                          <p:cBhvr additive="base">
                                            <p:cTn id="55" dur="1000" fill="hold"/>
                                            <p:tgtEl>
                                              <p:spTgt spid="29"/>
                                            </p:tgtEl>
                                            <p:attrNameLst>
                                              <p:attrName>ppt_x</p:attrName>
                                            </p:attrNameLst>
                                          </p:cBhvr>
                                          <p:tavLst>
                                            <p:tav tm="0">
                                              <p:val>
                                                <p:strVal val="#ppt_x"/>
                                              </p:val>
                                            </p:tav>
                                            <p:tav tm="100000">
                                              <p:val>
                                                <p:strVal val="#ppt_x"/>
                                              </p:val>
                                            </p:tav>
                                          </p:tavLst>
                                        </p:anim>
                                        <p:anim calcmode="lin" valueType="num">
                                          <p:cBhvr additive="base">
                                            <p:cTn id="56" dur="1000" fill="hold"/>
                                            <p:tgtEl>
                                              <p:spTgt spid="29"/>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32"/>
                                            </p:tgtEl>
                                            <p:attrNameLst>
                                              <p:attrName>style.visibility</p:attrName>
                                            </p:attrNameLst>
                                          </p:cBhvr>
                                          <p:to>
                                            <p:strVal val="visible"/>
                                          </p:to>
                                        </p:set>
                                        <p:anim calcmode="lin" valueType="num">
                                          <p:cBhvr additive="base">
                                            <p:cTn id="59" dur="1000" fill="hold"/>
                                            <p:tgtEl>
                                              <p:spTgt spid="32"/>
                                            </p:tgtEl>
                                            <p:attrNameLst>
                                              <p:attrName>ppt_x</p:attrName>
                                            </p:attrNameLst>
                                          </p:cBhvr>
                                          <p:tavLst>
                                            <p:tav tm="0">
                                              <p:val>
                                                <p:strVal val="#ppt_x"/>
                                              </p:val>
                                            </p:tav>
                                            <p:tav tm="100000">
                                              <p:val>
                                                <p:strVal val="#ppt_x"/>
                                              </p:val>
                                            </p:tav>
                                          </p:tavLst>
                                        </p:anim>
                                        <p:anim calcmode="lin" valueType="num">
                                          <p:cBhvr additive="base">
                                            <p:cTn id="60" dur="1000" fill="hold"/>
                                            <p:tgtEl>
                                              <p:spTgt spid="32"/>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35"/>
                                            </p:tgtEl>
                                            <p:attrNameLst>
                                              <p:attrName>style.visibility</p:attrName>
                                            </p:attrNameLst>
                                          </p:cBhvr>
                                          <p:to>
                                            <p:strVal val="visible"/>
                                          </p:to>
                                        </p:set>
                                        <p:anim calcmode="lin" valueType="num">
                                          <p:cBhvr additive="base">
                                            <p:cTn id="63" dur="1000" fill="hold"/>
                                            <p:tgtEl>
                                              <p:spTgt spid="35"/>
                                            </p:tgtEl>
                                            <p:attrNameLst>
                                              <p:attrName>ppt_x</p:attrName>
                                            </p:attrNameLst>
                                          </p:cBhvr>
                                          <p:tavLst>
                                            <p:tav tm="0">
                                              <p:val>
                                                <p:strVal val="#ppt_x"/>
                                              </p:val>
                                            </p:tav>
                                            <p:tav tm="100000">
                                              <p:val>
                                                <p:strVal val="#ppt_x"/>
                                              </p:val>
                                            </p:tav>
                                          </p:tavLst>
                                        </p:anim>
                                        <p:anim calcmode="lin" valueType="num">
                                          <p:cBhvr additive="base">
                                            <p:cTn id="64" dur="1000" fill="hold"/>
                                            <p:tgtEl>
                                              <p:spTgt spid="35"/>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38"/>
                                            </p:tgtEl>
                                            <p:attrNameLst>
                                              <p:attrName>style.visibility</p:attrName>
                                            </p:attrNameLst>
                                          </p:cBhvr>
                                          <p:to>
                                            <p:strVal val="visible"/>
                                          </p:to>
                                        </p:set>
                                        <p:anim calcmode="lin" valueType="num">
                                          <p:cBhvr additive="base">
                                            <p:cTn id="67" dur="1000" fill="hold"/>
                                            <p:tgtEl>
                                              <p:spTgt spid="38"/>
                                            </p:tgtEl>
                                            <p:attrNameLst>
                                              <p:attrName>ppt_x</p:attrName>
                                            </p:attrNameLst>
                                          </p:cBhvr>
                                          <p:tavLst>
                                            <p:tav tm="0">
                                              <p:val>
                                                <p:strVal val="#ppt_x"/>
                                              </p:val>
                                            </p:tav>
                                            <p:tav tm="100000">
                                              <p:val>
                                                <p:strVal val="#ppt_x"/>
                                              </p:val>
                                            </p:tav>
                                          </p:tavLst>
                                        </p:anim>
                                        <p:anim calcmode="lin" valueType="num">
                                          <p:cBhvr additive="base">
                                            <p:cTn id="68" dur="1000" fill="hold"/>
                                            <p:tgtEl>
                                              <p:spTgt spid="38"/>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43"/>
                                            </p:tgtEl>
                                            <p:attrNameLst>
                                              <p:attrName>style.visibility</p:attrName>
                                            </p:attrNameLst>
                                          </p:cBhvr>
                                          <p:to>
                                            <p:strVal val="visible"/>
                                          </p:to>
                                        </p:set>
                                        <p:anim calcmode="lin" valueType="num">
                                          <p:cBhvr additive="base">
                                            <p:cTn id="71" dur="1000" fill="hold"/>
                                            <p:tgtEl>
                                              <p:spTgt spid="43"/>
                                            </p:tgtEl>
                                            <p:attrNameLst>
                                              <p:attrName>ppt_x</p:attrName>
                                            </p:attrNameLst>
                                          </p:cBhvr>
                                          <p:tavLst>
                                            <p:tav tm="0">
                                              <p:val>
                                                <p:strVal val="#ppt_x"/>
                                              </p:val>
                                            </p:tav>
                                            <p:tav tm="100000">
                                              <p:val>
                                                <p:strVal val="#ppt_x"/>
                                              </p:val>
                                            </p:tav>
                                          </p:tavLst>
                                        </p:anim>
                                        <p:anim calcmode="lin" valueType="num">
                                          <p:cBhvr additive="base">
                                            <p:cTn id="72" dur="10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46"/>
                                            </p:tgtEl>
                                            <p:attrNameLst>
                                              <p:attrName>style.visibility</p:attrName>
                                            </p:attrNameLst>
                                          </p:cBhvr>
                                          <p:to>
                                            <p:strVal val="visible"/>
                                          </p:to>
                                        </p:set>
                                        <p:animEffect transition="in" filter="wipe(down)">
                                          <p:cBhvr>
                                            <p:cTn id="77" dur="75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P spid="13" grpId="0"/>
          <p:bldP spid="46" grpId="0"/>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73170" y="2732542"/>
            <a:ext cx="11045825" cy="709613"/>
            <a:chOff x="538163" y="2851150"/>
            <a:chExt cx="11045825" cy="709613"/>
          </a:xfrm>
          <a:solidFill>
            <a:schemeClr val="tx2">
              <a:lumMod val="40000"/>
              <a:lumOff val="60000"/>
            </a:schemeClr>
          </a:solidFill>
        </p:grpSpPr>
        <p:sp>
          <p:nvSpPr>
            <p:cNvPr id="7" name="矩形 18"/>
            <p:cNvSpPr>
              <a:spLocks noChangeArrowheads="1"/>
            </p:cNvSpPr>
            <p:nvPr/>
          </p:nvSpPr>
          <p:spPr bwMode="auto">
            <a:xfrm>
              <a:off x="538163" y="2851150"/>
              <a:ext cx="11045825" cy="709613"/>
            </a:xfrm>
            <a:prstGeom prst="rect">
              <a:avLst/>
            </a:prstGeom>
            <a:grpFill/>
            <a:ln>
              <a:noFill/>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200">
                <a:solidFill>
                  <a:srgbClr val="FFFFFF"/>
                </a:solidFill>
              </a:endParaRPr>
            </a:p>
          </p:txBody>
        </p:sp>
        <p:grpSp>
          <p:nvGrpSpPr>
            <p:cNvPr id="8" name="组合 22"/>
            <p:cNvGrpSpPr>
              <a:grpSpLocks/>
            </p:cNvGrpSpPr>
            <p:nvPr/>
          </p:nvGrpSpPr>
          <p:grpSpPr bwMode="auto">
            <a:xfrm>
              <a:off x="5155748" y="3072184"/>
              <a:ext cx="1712129" cy="276999"/>
              <a:chOff x="-188880" y="23298"/>
              <a:chExt cx="1303443" cy="211358"/>
            </a:xfrm>
            <a:grpFill/>
          </p:grpSpPr>
          <p:sp>
            <p:nvSpPr>
              <p:cNvPr id="9" name="文本框 23"/>
              <p:cNvSpPr txBox="1">
                <a:spLocks noChangeArrowheads="1"/>
              </p:cNvSpPr>
              <p:nvPr/>
            </p:nvSpPr>
            <p:spPr bwMode="auto">
              <a:xfrm>
                <a:off x="-188880" y="23298"/>
                <a:ext cx="1194981" cy="21135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r" eaLnBrk="1" hangingPunct="1">
                  <a:lnSpc>
                    <a:spcPct val="100000"/>
                  </a:lnSpc>
                  <a:spcBef>
                    <a:spcPct val="0"/>
                  </a:spcBef>
                  <a:buFont typeface="Arial" panose="020B0604020202020204" pitchFamily="34" charset="0"/>
                  <a:buNone/>
                </a:pPr>
                <a:r>
                  <a:rPr lang="zh-CN" altLang="en-US" sz="1200" dirty="0">
                    <a:solidFill>
                      <a:srgbClr val="FFF6EB"/>
                    </a:solidFill>
                    <a:latin typeface="微软雅黑" panose="020B0503020204020204" pitchFamily="34" charset="-122"/>
                    <a:ea typeface="微软雅黑" panose="020B0503020204020204" pitchFamily="34" charset="-122"/>
                  </a:rPr>
                  <a:t>请在此添加图片说明</a:t>
                </a:r>
              </a:p>
            </p:txBody>
          </p:sp>
          <p:sp>
            <p:nvSpPr>
              <p:cNvPr id="10" name="等腰三角形 24"/>
              <p:cNvSpPr>
                <a:spLocks noChangeArrowheads="1"/>
              </p:cNvSpPr>
              <p:nvPr/>
            </p:nvSpPr>
            <p:spPr bwMode="auto">
              <a:xfrm rot="16200000" flipV="1">
                <a:off x="991581" y="60260"/>
                <a:ext cx="132091" cy="113872"/>
              </a:xfrm>
              <a:prstGeom prst="triangle">
                <a:avLst>
                  <a:gd name="adj" fmla="val 50000"/>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200">
                  <a:solidFill>
                    <a:srgbClr val="FFFFFF"/>
                  </a:solidFill>
                </a:endParaRPr>
              </a:p>
            </p:txBody>
          </p:sp>
        </p:grpSp>
      </p:grpSp>
      <p:grpSp>
        <p:nvGrpSpPr>
          <p:cNvPr id="11" name="组合 10"/>
          <p:cNvGrpSpPr/>
          <p:nvPr/>
        </p:nvGrpSpPr>
        <p:grpSpPr>
          <a:xfrm>
            <a:off x="284485" y="3399448"/>
            <a:ext cx="11045825" cy="709612"/>
            <a:chOff x="538163" y="3560763"/>
            <a:chExt cx="11045825" cy="709612"/>
          </a:xfrm>
          <a:solidFill>
            <a:schemeClr val="tx2">
              <a:lumMod val="75000"/>
            </a:schemeClr>
          </a:solidFill>
        </p:grpSpPr>
        <p:sp>
          <p:nvSpPr>
            <p:cNvPr id="12" name="矩形 19"/>
            <p:cNvSpPr>
              <a:spLocks noChangeArrowheads="1"/>
            </p:cNvSpPr>
            <p:nvPr/>
          </p:nvSpPr>
          <p:spPr bwMode="auto">
            <a:xfrm>
              <a:off x="538163" y="3560763"/>
              <a:ext cx="11045825" cy="709612"/>
            </a:xfrm>
            <a:prstGeom prst="rect">
              <a:avLst/>
            </a:prstGeom>
            <a:grpFill/>
            <a:ln>
              <a:noFill/>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200">
                <a:solidFill>
                  <a:srgbClr val="FFFFFF"/>
                </a:solidFill>
              </a:endParaRPr>
            </a:p>
          </p:txBody>
        </p:sp>
        <p:grpSp>
          <p:nvGrpSpPr>
            <p:cNvPr id="13" name="组合 25"/>
            <p:cNvGrpSpPr>
              <a:grpSpLocks/>
            </p:cNvGrpSpPr>
            <p:nvPr/>
          </p:nvGrpSpPr>
          <p:grpSpPr bwMode="auto">
            <a:xfrm>
              <a:off x="5248820" y="3753016"/>
              <a:ext cx="1705620" cy="276999"/>
              <a:chOff x="184087" y="-14327"/>
              <a:chExt cx="1298278" cy="210151"/>
            </a:xfrm>
            <a:grpFill/>
          </p:grpSpPr>
          <p:sp>
            <p:nvSpPr>
              <p:cNvPr id="14" name="文本框 26"/>
              <p:cNvSpPr txBox="1">
                <a:spLocks noChangeArrowheads="1"/>
              </p:cNvSpPr>
              <p:nvPr/>
            </p:nvSpPr>
            <p:spPr bwMode="auto">
              <a:xfrm>
                <a:off x="287576" y="-14327"/>
                <a:ext cx="1194789" cy="21015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1200" dirty="0">
                    <a:solidFill>
                      <a:srgbClr val="FFF6EB"/>
                    </a:solidFill>
                    <a:latin typeface="微软雅黑" panose="020B0503020204020204" pitchFamily="34" charset="-122"/>
                    <a:ea typeface="微软雅黑" panose="020B0503020204020204" pitchFamily="34" charset="-122"/>
                  </a:rPr>
                  <a:t>请在此添加图片说明</a:t>
                </a:r>
              </a:p>
            </p:txBody>
          </p:sp>
          <p:sp>
            <p:nvSpPr>
              <p:cNvPr id="15" name="等腰三角形 27"/>
              <p:cNvSpPr>
                <a:spLocks noChangeArrowheads="1"/>
              </p:cNvSpPr>
              <p:nvPr/>
            </p:nvSpPr>
            <p:spPr bwMode="auto">
              <a:xfrm rot="5400000" flipH="1" flipV="1">
                <a:off x="174977" y="43325"/>
                <a:ext cx="132091" cy="113872"/>
              </a:xfrm>
              <a:prstGeom prst="triangle">
                <a:avLst>
                  <a:gd name="adj" fmla="val 50000"/>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200"/>
              </a:p>
            </p:txBody>
          </p:sp>
        </p:grpSp>
      </p:grpSp>
      <p:pic>
        <p:nvPicPr>
          <p:cNvPr id="4" name="图片 3"/>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8249856" y="2"/>
            <a:ext cx="3942144" cy="4357689"/>
          </a:xfrm>
          <a:prstGeom prst="rect">
            <a:avLst/>
          </a:prstGeom>
        </p:spPr>
      </p:pic>
      <p:pic>
        <p:nvPicPr>
          <p:cNvPr id="5" name="图片 4"/>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18965" y="2500313"/>
            <a:ext cx="3942144" cy="4357689"/>
          </a:xfrm>
          <a:prstGeom prst="rect">
            <a:avLst/>
          </a:prstGeom>
        </p:spPr>
      </p:pic>
      <p:sp>
        <p:nvSpPr>
          <p:cNvPr id="16" name="Rectangle 5"/>
          <p:cNvSpPr>
            <a:spLocks/>
          </p:cNvSpPr>
          <p:nvPr/>
        </p:nvSpPr>
        <p:spPr bwMode="auto">
          <a:xfrm>
            <a:off x="4700029" y="4775970"/>
            <a:ext cx="6818965" cy="999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algn="ctr" fontAlgn="base">
              <a:lnSpc>
                <a:spcPct val="150000"/>
              </a:lnSpc>
              <a:spcBef>
                <a:spcPct val="0"/>
              </a:spcBef>
              <a:spcAft>
                <a:spcPct val="0"/>
              </a:spcAft>
            </a:pPr>
            <a:r>
              <a:rPr lang="zh-CN" altLang="en-US" sz="1400" dirty="0">
                <a:solidFill>
                  <a:schemeClr val="tx1">
                    <a:lumMod val="75000"/>
                    <a:lumOff val="25000"/>
                  </a:schemeClr>
                </a:solidFill>
                <a:latin typeface="微软雅黑"/>
                <a:ea typeface="微软雅黑"/>
                <a:sym typeface="Gill Sans" charset="0"/>
              </a:rPr>
              <a:t>此处添加详细文本描述，建议与标题相关并符合整体语言风格，语言描述尽量简洁生动。尽量将每页幻灯片的字数控制</a:t>
            </a:r>
            <a:r>
              <a:rPr lang="zh-CN" altLang="en-US" sz="1400" dirty="0" smtClean="0">
                <a:solidFill>
                  <a:schemeClr val="tx1">
                    <a:lumMod val="75000"/>
                    <a:lumOff val="25000"/>
                  </a:schemeClr>
                </a:solidFill>
                <a:latin typeface="微软雅黑"/>
                <a:ea typeface="微软雅黑"/>
                <a:sym typeface="Gill Sans" charset="0"/>
              </a:rPr>
              <a:t>在  </a:t>
            </a:r>
            <a:r>
              <a:rPr lang="en-US" altLang="zh-CN" sz="1400" dirty="0" smtClean="0">
                <a:solidFill>
                  <a:schemeClr val="tx1">
                    <a:lumMod val="75000"/>
                    <a:lumOff val="25000"/>
                  </a:schemeClr>
                </a:solidFill>
                <a:latin typeface="微软雅黑"/>
                <a:ea typeface="微软雅黑"/>
                <a:sym typeface="Gill Sans" charset="0"/>
              </a:rPr>
              <a:t>200</a:t>
            </a:r>
            <a:r>
              <a:rPr lang="zh-CN" altLang="en-US" sz="1400" dirty="0">
                <a:solidFill>
                  <a:schemeClr val="tx1">
                    <a:lumMod val="75000"/>
                    <a:lumOff val="25000"/>
                  </a:schemeClr>
                </a:solidFill>
                <a:latin typeface="微软雅黑"/>
                <a:ea typeface="微软雅黑"/>
                <a:sym typeface="Gill Sans" charset="0"/>
              </a:rPr>
              <a:t>字以内，据统计每页幻灯片的最好控制</a:t>
            </a:r>
            <a:r>
              <a:rPr lang="zh-CN" altLang="en-US" sz="1400" dirty="0" smtClean="0">
                <a:solidFill>
                  <a:schemeClr val="tx1">
                    <a:lumMod val="75000"/>
                    <a:lumOff val="25000"/>
                  </a:schemeClr>
                </a:solidFill>
                <a:latin typeface="微软雅黑"/>
                <a:ea typeface="微软雅黑"/>
                <a:sym typeface="Gill Sans" charset="0"/>
              </a:rPr>
              <a:t>在</a:t>
            </a:r>
            <a:r>
              <a:rPr lang="en-US" altLang="zh-CN" sz="1400" dirty="0" smtClean="0">
                <a:solidFill>
                  <a:schemeClr val="tx1">
                    <a:lumMod val="75000"/>
                    <a:lumOff val="25000"/>
                  </a:schemeClr>
                </a:solidFill>
                <a:latin typeface="微软雅黑"/>
                <a:ea typeface="微软雅黑"/>
                <a:sym typeface="Gill Sans" charset="0"/>
              </a:rPr>
              <a:t>5</a:t>
            </a:r>
            <a:r>
              <a:rPr lang="zh-CN" altLang="en-US" sz="1400" dirty="0">
                <a:solidFill>
                  <a:schemeClr val="tx1">
                    <a:lumMod val="75000"/>
                    <a:lumOff val="25000"/>
                  </a:schemeClr>
                </a:solidFill>
                <a:latin typeface="微软雅黑"/>
                <a:ea typeface="微软雅黑"/>
                <a:sym typeface="Gill Sans" charset="0"/>
              </a:rPr>
              <a:t>分钟之内。此处添加详细文本</a:t>
            </a:r>
            <a:r>
              <a:rPr lang="zh-CN" altLang="en-US" sz="1400" dirty="0" smtClean="0">
                <a:solidFill>
                  <a:schemeClr val="tx1">
                    <a:lumMod val="75000"/>
                    <a:lumOff val="25000"/>
                  </a:schemeClr>
                </a:solidFill>
                <a:latin typeface="微软雅黑"/>
                <a:ea typeface="微软雅黑"/>
                <a:sym typeface="Gill Sans" charset="0"/>
              </a:rPr>
              <a:t>描述</a:t>
            </a:r>
            <a:r>
              <a:rPr lang="en-US" altLang="zh-CN" sz="1400" dirty="0">
                <a:solidFill>
                  <a:schemeClr val="tx1">
                    <a:lumMod val="75000"/>
                    <a:lumOff val="25000"/>
                  </a:schemeClr>
                </a:solidFill>
                <a:latin typeface="微软雅黑"/>
                <a:ea typeface="微软雅黑"/>
                <a:sym typeface="Gill Sans" charset="0"/>
              </a:rPr>
              <a:t> </a:t>
            </a:r>
            <a:r>
              <a:rPr lang="zh-CN" altLang="en-US" sz="1400" dirty="0" smtClean="0">
                <a:solidFill>
                  <a:schemeClr val="tx1">
                    <a:lumMod val="75000"/>
                    <a:lumOff val="25000"/>
                  </a:schemeClr>
                </a:solidFill>
                <a:latin typeface="微软雅黑"/>
                <a:ea typeface="微软雅黑"/>
                <a:sym typeface="Gill Sans" charset="0"/>
              </a:rPr>
              <a:t>，</a:t>
            </a:r>
            <a:r>
              <a:rPr lang="zh-CN" altLang="en-US" sz="1400" dirty="0">
                <a:solidFill>
                  <a:schemeClr val="tx1">
                    <a:lumMod val="75000"/>
                    <a:lumOff val="25000"/>
                  </a:schemeClr>
                </a:solidFill>
                <a:latin typeface="微软雅黑"/>
                <a:ea typeface="微软雅黑"/>
                <a:sym typeface="Gill Sans" charset="0"/>
              </a:rPr>
              <a:t>建议与标题相关并符合整体语言风格，语言描述尽量简洁</a:t>
            </a:r>
            <a:r>
              <a:rPr lang="zh-CN" altLang="en-US" sz="1400" dirty="0" smtClean="0">
                <a:solidFill>
                  <a:schemeClr val="tx1">
                    <a:lumMod val="75000"/>
                    <a:lumOff val="25000"/>
                  </a:schemeClr>
                </a:solidFill>
                <a:latin typeface="微软雅黑"/>
                <a:ea typeface="微软雅黑"/>
                <a:sym typeface="Gill Sans" charset="0"/>
              </a:rPr>
              <a:t>生动</a:t>
            </a:r>
            <a:r>
              <a:rPr lang="zh-CN" altLang="en-US" sz="1400" dirty="0">
                <a:solidFill>
                  <a:schemeClr val="tx1">
                    <a:lumMod val="75000"/>
                    <a:lumOff val="25000"/>
                  </a:schemeClr>
                </a:solidFill>
                <a:latin typeface="微软雅黑"/>
                <a:sym typeface="Gill Sans" charset="0"/>
              </a:rPr>
              <a:t>。</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Gill Sans" charset="0"/>
              </a:rPr>
              <a:t>尽量将每页幻灯片的字数控制在  </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sym typeface="Gill Sans" charset="0"/>
              </a:rPr>
              <a:t>200</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Gill Sans" charset="0"/>
              </a:rPr>
              <a:t>字以内，据统计每页幻灯片的最好控制在</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sym typeface="Gill Sans" charset="0"/>
              </a:rPr>
              <a:t>5</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Gill Sans" charset="0"/>
              </a:rPr>
              <a:t>分钟之内。</a:t>
            </a:r>
            <a:endParaRPr lang="en-US" sz="1400" dirty="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endParaRPr>
          </a:p>
        </p:txBody>
      </p:sp>
      <p:sp>
        <p:nvSpPr>
          <p:cNvPr id="17" name="Rectangle 5"/>
          <p:cNvSpPr>
            <a:spLocks/>
          </p:cNvSpPr>
          <p:nvPr/>
        </p:nvSpPr>
        <p:spPr bwMode="auto">
          <a:xfrm>
            <a:off x="636169" y="586184"/>
            <a:ext cx="6818965" cy="999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algn="ctr" fontAlgn="base">
              <a:lnSpc>
                <a:spcPct val="150000"/>
              </a:lnSpc>
              <a:spcBef>
                <a:spcPct val="0"/>
              </a:spcBef>
              <a:spcAft>
                <a:spcPct val="0"/>
              </a:spcAft>
            </a:pPr>
            <a:r>
              <a:rPr lang="zh-CN" altLang="en-US" sz="1400" dirty="0">
                <a:solidFill>
                  <a:schemeClr val="tx1">
                    <a:lumMod val="75000"/>
                    <a:lumOff val="25000"/>
                  </a:schemeClr>
                </a:solidFill>
                <a:latin typeface="微软雅黑"/>
                <a:ea typeface="微软雅黑"/>
                <a:sym typeface="Gill Sans" charset="0"/>
              </a:rPr>
              <a:t>此处添加详细文本描述，建议与标题相关并符合整体语言风格，语言描述尽量简洁生动。尽量将每页幻灯片的字数控制</a:t>
            </a:r>
            <a:r>
              <a:rPr lang="zh-CN" altLang="en-US" sz="1400" dirty="0" smtClean="0">
                <a:solidFill>
                  <a:schemeClr val="tx1">
                    <a:lumMod val="75000"/>
                    <a:lumOff val="25000"/>
                  </a:schemeClr>
                </a:solidFill>
                <a:latin typeface="微软雅黑"/>
                <a:ea typeface="微软雅黑"/>
                <a:sym typeface="Gill Sans" charset="0"/>
              </a:rPr>
              <a:t>在  </a:t>
            </a:r>
            <a:r>
              <a:rPr lang="en-US" altLang="zh-CN" sz="1400" dirty="0" smtClean="0">
                <a:solidFill>
                  <a:schemeClr val="tx1">
                    <a:lumMod val="75000"/>
                    <a:lumOff val="25000"/>
                  </a:schemeClr>
                </a:solidFill>
                <a:latin typeface="微软雅黑"/>
                <a:ea typeface="微软雅黑"/>
                <a:sym typeface="Gill Sans" charset="0"/>
              </a:rPr>
              <a:t>200</a:t>
            </a:r>
            <a:r>
              <a:rPr lang="zh-CN" altLang="en-US" sz="1400" dirty="0">
                <a:solidFill>
                  <a:schemeClr val="tx1">
                    <a:lumMod val="75000"/>
                    <a:lumOff val="25000"/>
                  </a:schemeClr>
                </a:solidFill>
                <a:latin typeface="微软雅黑"/>
                <a:ea typeface="微软雅黑"/>
                <a:sym typeface="Gill Sans" charset="0"/>
              </a:rPr>
              <a:t>字以内，据统计每页幻灯片的最好控制</a:t>
            </a:r>
            <a:r>
              <a:rPr lang="zh-CN" altLang="en-US" sz="1400" dirty="0" smtClean="0">
                <a:solidFill>
                  <a:schemeClr val="tx1">
                    <a:lumMod val="75000"/>
                    <a:lumOff val="25000"/>
                  </a:schemeClr>
                </a:solidFill>
                <a:latin typeface="微软雅黑"/>
                <a:ea typeface="微软雅黑"/>
                <a:sym typeface="Gill Sans" charset="0"/>
              </a:rPr>
              <a:t>在</a:t>
            </a:r>
            <a:r>
              <a:rPr lang="en-US" altLang="zh-CN" sz="1400" dirty="0" smtClean="0">
                <a:solidFill>
                  <a:schemeClr val="tx1">
                    <a:lumMod val="75000"/>
                    <a:lumOff val="25000"/>
                  </a:schemeClr>
                </a:solidFill>
                <a:latin typeface="微软雅黑"/>
                <a:ea typeface="微软雅黑"/>
                <a:sym typeface="Gill Sans" charset="0"/>
              </a:rPr>
              <a:t>5</a:t>
            </a:r>
            <a:r>
              <a:rPr lang="zh-CN" altLang="en-US" sz="1400" dirty="0">
                <a:solidFill>
                  <a:schemeClr val="tx1">
                    <a:lumMod val="75000"/>
                    <a:lumOff val="25000"/>
                  </a:schemeClr>
                </a:solidFill>
                <a:latin typeface="微软雅黑"/>
                <a:ea typeface="微软雅黑"/>
                <a:sym typeface="Gill Sans" charset="0"/>
              </a:rPr>
              <a:t>分钟之内。此处添加详细文本</a:t>
            </a:r>
            <a:r>
              <a:rPr lang="zh-CN" altLang="en-US" sz="1400" dirty="0" smtClean="0">
                <a:solidFill>
                  <a:schemeClr val="tx1">
                    <a:lumMod val="75000"/>
                    <a:lumOff val="25000"/>
                  </a:schemeClr>
                </a:solidFill>
                <a:latin typeface="微软雅黑"/>
                <a:ea typeface="微软雅黑"/>
                <a:sym typeface="Gill Sans" charset="0"/>
              </a:rPr>
              <a:t>描述</a:t>
            </a:r>
            <a:r>
              <a:rPr lang="en-US" altLang="zh-CN" sz="1400" dirty="0">
                <a:solidFill>
                  <a:schemeClr val="tx1">
                    <a:lumMod val="75000"/>
                    <a:lumOff val="25000"/>
                  </a:schemeClr>
                </a:solidFill>
                <a:latin typeface="微软雅黑"/>
                <a:ea typeface="微软雅黑"/>
                <a:sym typeface="Gill Sans" charset="0"/>
              </a:rPr>
              <a:t> </a:t>
            </a:r>
            <a:r>
              <a:rPr lang="zh-CN" altLang="en-US" sz="1400" dirty="0" smtClean="0">
                <a:solidFill>
                  <a:schemeClr val="tx1">
                    <a:lumMod val="75000"/>
                    <a:lumOff val="25000"/>
                  </a:schemeClr>
                </a:solidFill>
                <a:latin typeface="微软雅黑"/>
                <a:ea typeface="微软雅黑"/>
                <a:sym typeface="Gill Sans" charset="0"/>
              </a:rPr>
              <a:t>，</a:t>
            </a:r>
            <a:r>
              <a:rPr lang="zh-CN" altLang="en-US" sz="1400" dirty="0">
                <a:solidFill>
                  <a:schemeClr val="tx1">
                    <a:lumMod val="75000"/>
                    <a:lumOff val="25000"/>
                  </a:schemeClr>
                </a:solidFill>
                <a:latin typeface="微软雅黑"/>
                <a:ea typeface="微软雅黑"/>
                <a:sym typeface="Gill Sans" charset="0"/>
              </a:rPr>
              <a:t>建议与标题相关并符合整体语言风格，语言描述尽量简洁</a:t>
            </a:r>
            <a:r>
              <a:rPr lang="zh-CN" altLang="en-US" sz="1400" dirty="0" smtClean="0">
                <a:solidFill>
                  <a:schemeClr val="tx1">
                    <a:lumMod val="75000"/>
                    <a:lumOff val="25000"/>
                  </a:schemeClr>
                </a:solidFill>
                <a:latin typeface="微软雅黑"/>
                <a:ea typeface="微软雅黑"/>
                <a:sym typeface="Gill Sans" charset="0"/>
              </a:rPr>
              <a:t>生动</a:t>
            </a:r>
            <a:r>
              <a:rPr lang="zh-CN" altLang="en-US" sz="1400" dirty="0">
                <a:solidFill>
                  <a:schemeClr val="tx1">
                    <a:lumMod val="75000"/>
                    <a:lumOff val="25000"/>
                  </a:schemeClr>
                </a:solidFill>
                <a:latin typeface="微软雅黑"/>
                <a:sym typeface="Gill Sans" charset="0"/>
              </a:rPr>
              <a:t>。</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Gill Sans" charset="0"/>
              </a:rPr>
              <a:t>尽量将每页幻灯片的字数控制在  </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sym typeface="Gill Sans" charset="0"/>
              </a:rPr>
              <a:t>200</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Gill Sans" charset="0"/>
              </a:rPr>
              <a:t>字以内，据统计每页幻灯片的最好控制在</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sym typeface="Gill Sans" charset="0"/>
              </a:rPr>
              <a:t>5</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Gill Sans" charset="0"/>
              </a:rPr>
              <a:t>分钟之内。</a:t>
            </a:r>
            <a:endParaRPr lang="en-US" sz="1400" dirty="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endParaRPr>
          </a:p>
        </p:txBody>
      </p:sp>
      <p:sp>
        <p:nvSpPr>
          <p:cNvPr id="18" name="文本框 17"/>
          <p:cNvSpPr txBox="1"/>
          <p:nvPr/>
        </p:nvSpPr>
        <p:spPr>
          <a:xfrm>
            <a:off x="9379650" y="-990522"/>
            <a:ext cx="877163" cy="369332"/>
          </a:xfrm>
          <a:prstGeom prst="rect">
            <a:avLst/>
          </a:prstGeom>
          <a:noFill/>
        </p:spPr>
        <p:txBody>
          <a:bodyPr wrap="none" rtlCol="0">
            <a:spAutoFit/>
          </a:bodyPr>
          <a:lstStyle/>
          <a:p>
            <a:r>
              <a:rPr lang="zh-CN" altLang="en-US" dirty="0" smtClean="0"/>
              <a:t>延迟符</a:t>
            </a:r>
            <a:endParaRPr lang="zh-CN" altLang="en-US" dirty="0"/>
          </a:p>
        </p:txBody>
      </p:sp>
    </p:spTree>
    <p:extLst>
      <p:ext uri="{BB962C8B-B14F-4D97-AF65-F5344CB8AC3E}">
        <p14:creationId xmlns:p14="http://schemas.microsoft.com/office/powerpoint/2010/main" val="498313395"/>
      </p:ext>
    </p:extLst>
  </p:cSld>
  <p:clrMapOvr>
    <a:masterClrMapping/>
  </p:clrMapOvr>
  <mc:AlternateContent xmlns:mc="http://schemas.openxmlformats.org/markup-compatibility/2006" xmlns:p14="http://schemas.microsoft.com/office/powerpoint/2010/main">
    <mc:Choice Requires="p14">
      <p:transition spd="slow" p14:dur="3400" advTm="0">
        <p14:revea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2" presetClass="entr" presetSubtype="8"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0-#ppt_w/2"/>
                                          </p:val>
                                        </p:tav>
                                        <p:tav tm="100000">
                                          <p:val>
                                            <p:strVal val="#ppt_x"/>
                                          </p:val>
                                        </p:tav>
                                      </p:tavLst>
                                    </p:anim>
                                    <p:anim calcmode="lin" valueType="num">
                                      <p:cBhvr additive="base">
                                        <p:cTn id="17" dur="500" fill="hold"/>
                                        <p:tgtEl>
                                          <p:spTgt spid="6"/>
                                        </p:tgtEl>
                                        <p:attrNameLst>
                                          <p:attrName>ppt_y</p:attrName>
                                        </p:attrNameLst>
                                      </p:cBhvr>
                                      <p:tavLst>
                                        <p:tav tm="0">
                                          <p:val>
                                            <p:strVal val="#ppt_y"/>
                                          </p:val>
                                        </p:tav>
                                        <p:tav tm="100000">
                                          <p:val>
                                            <p:strVal val="#ppt_y"/>
                                          </p:val>
                                        </p:tav>
                                      </p:tavLst>
                                    </p:anim>
                                  </p:childTnLst>
                                </p:cTn>
                              </p:par>
                            </p:childTnLst>
                          </p:cTn>
                        </p:par>
                        <p:par>
                          <p:cTn id="18" fill="hold">
                            <p:stCondLst>
                              <p:cond delay="1000"/>
                            </p:stCondLst>
                            <p:childTnLst>
                              <p:par>
                                <p:cTn id="19" presetID="2" presetClass="entr" presetSubtype="2" fill="hold" nodeType="after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1+#ppt_w/2"/>
                                          </p:val>
                                        </p:tav>
                                        <p:tav tm="100000">
                                          <p:val>
                                            <p:strVal val="#ppt_x"/>
                                          </p:val>
                                        </p:tav>
                                      </p:tavLst>
                                    </p:anim>
                                    <p:anim calcmode="lin" valueType="num">
                                      <p:cBhvr additive="base">
                                        <p:cTn id="22"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750"/>
                                        <p:tgtEl>
                                          <p:spTgt spid="16"/>
                                        </p:tgtEl>
                                      </p:cBhvr>
                                    </p:animEffect>
                                    <p:anim calcmode="lin" valueType="num">
                                      <p:cBhvr>
                                        <p:cTn id="28" dur="750" fill="hold"/>
                                        <p:tgtEl>
                                          <p:spTgt spid="16"/>
                                        </p:tgtEl>
                                        <p:attrNameLst>
                                          <p:attrName>ppt_x</p:attrName>
                                        </p:attrNameLst>
                                      </p:cBhvr>
                                      <p:tavLst>
                                        <p:tav tm="0">
                                          <p:val>
                                            <p:strVal val="#ppt_x"/>
                                          </p:val>
                                        </p:tav>
                                        <p:tav tm="100000">
                                          <p:val>
                                            <p:strVal val="#ppt_x"/>
                                          </p:val>
                                        </p:tav>
                                      </p:tavLst>
                                    </p:anim>
                                    <p:anim calcmode="lin" valueType="num">
                                      <p:cBhvr>
                                        <p:cTn id="29" dur="750" fill="hold"/>
                                        <p:tgtEl>
                                          <p:spTgt spid="16"/>
                                        </p:tgtEl>
                                        <p:attrNameLst>
                                          <p:attrName>ppt_y</p:attrName>
                                        </p:attrNameLst>
                                      </p:cBhvr>
                                      <p:tavLst>
                                        <p:tav tm="0">
                                          <p:val>
                                            <p:strVal val="#ppt_y+.1"/>
                                          </p:val>
                                        </p:tav>
                                        <p:tav tm="100000">
                                          <p:val>
                                            <p:strVal val="#ppt_y"/>
                                          </p:val>
                                        </p:tav>
                                      </p:tavLst>
                                    </p:anim>
                                  </p:childTnLst>
                                </p:cTn>
                              </p:par>
                              <p:par>
                                <p:cTn id="30" presetID="47" presetClass="entr" presetSubtype="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1000"/>
                                        <p:tgtEl>
                                          <p:spTgt spid="17"/>
                                        </p:tgtEl>
                                      </p:cBhvr>
                                    </p:animEffect>
                                    <p:anim calcmode="lin" valueType="num">
                                      <p:cBhvr>
                                        <p:cTn id="33" dur="1000" fill="hold"/>
                                        <p:tgtEl>
                                          <p:spTgt spid="17"/>
                                        </p:tgtEl>
                                        <p:attrNameLst>
                                          <p:attrName>ppt_x</p:attrName>
                                        </p:attrNameLst>
                                      </p:cBhvr>
                                      <p:tavLst>
                                        <p:tav tm="0">
                                          <p:val>
                                            <p:strVal val="#ppt_x"/>
                                          </p:val>
                                        </p:tav>
                                        <p:tav tm="100000">
                                          <p:val>
                                            <p:strVal val="#ppt_x"/>
                                          </p:val>
                                        </p:tav>
                                      </p:tavLst>
                                    </p:anim>
                                    <p:anim calcmode="lin" valueType="num">
                                      <p:cBhvr>
                                        <p:cTn id="34"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wipe(down)">
                                      <p:cBhvr>
                                        <p:cTn id="39" dur="75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p:nvSpPr>
        <p:spPr>
          <a:xfrm>
            <a:off x="0" y="911803"/>
            <a:ext cx="8200571" cy="5117893"/>
          </a:xfrm>
          <a:custGeom>
            <a:avLst/>
            <a:gdLst>
              <a:gd name="connsiteX0" fmla="*/ 0 w 9212785"/>
              <a:gd name="connsiteY0" fmla="*/ 0 h 5117893"/>
              <a:gd name="connsiteX1" fmla="*/ 9212785 w 9212785"/>
              <a:gd name="connsiteY1" fmla="*/ 0 h 5117893"/>
              <a:gd name="connsiteX2" fmla="*/ 6582010 w 9212785"/>
              <a:gd name="connsiteY2" fmla="*/ 5117893 h 5117893"/>
              <a:gd name="connsiteX3" fmla="*/ 0 w 9212785"/>
              <a:gd name="connsiteY3" fmla="*/ 5117893 h 5117893"/>
            </a:gdLst>
            <a:ahLst/>
            <a:cxnLst>
              <a:cxn ang="0">
                <a:pos x="connsiteX0" y="connsiteY0"/>
              </a:cxn>
              <a:cxn ang="0">
                <a:pos x="connsiteX1" y="connsiteY1"/>
              </a:cxn>
              <a:cxn ang="0">
                <a:pos x="connsiteX2" y="connsiteY2"/>
              </a:cxn>
              <a:cxn ang="0">
                <a:pos x="connsiteX3" y="connsiteY3"/>
              </a:cxn>
            </a:cxnLst>
            <a:rect l="l" t="t" r="r" b="b"/>
            <a:pathLst>
              <a:path w="9212785" h="5117893">
                <a:moveTo>
                  <a:pt x="0" y="0"/>
                </a:moveTo>
                <a:lnTo>
                  <a:pt x="9212785" y="0"/>
                </a:lnTo>
                <a:lnTo>
                  <a:pt x="6582010" y="5117893"/>
                </a:lnTo>
                <a:lnTo>
                  <a:pt x="0" y="5117893"/>
                </a:lnTo>
                <a:close/>
              </a:path>
            </a:pathLst>
          </a:custGeom>
          <a:solidFill>
            <a:srgbClr val="CDE5BD">
              <a:alpha val="8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rot="299525">
            <a:off x="947570" y="387654"/>
            <a:ext cx="3155097" cy="5737537"/>
            <a:chOff x="833786" y="-923827"/>
            <a:chExt cx="4493369" cy="8171182"/>
          </a:xfrm>
        </p:grpSpPr>
        <p:pic>
          <p:nvPicPr>
            <p:cNvPr id="5" name="图片 4"/>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rot="18842415">
              <a:off x="-1100465" y="1010424"/>
              <a:ext cx="6869279" cy="3000777"/>
            </a:xfrm>
            <a:custGeom>
              <a:avLst/>
              <a:gdLst>
                <a:gd name="connsiteX0" fmla="*/ 0 w 6869279"/>
                <a:gd name="connsiteY0" fmla="*/ 0 h 3000777"/>
                <a:gd name="connsiteX1" fmla="*/ 6869279 w 6869279"/>
                <a:gd name="connsiteY1" fmla="*/ 0 h 3000777"/>
                <a:gd name="connsiteX2" fmla="*/ 6869279 w 6869279"/>
                <a:gd name="connsiteY2" fmla="*/ 1867862 h 3000777"/>
                <a:gd name="connsiteX3" fmla="*/ 6569714 w 6869279"/>
                <a:gd name="connsiteY3" fmla="*/ 1922815 h 3000777"/>
                <a:gd name="connsiteX4" fmla="*/ 6568329 w 6869279"/>
                <a:gd name="connsiteY4" fmla="*/ 1915668 h 3000777"/>
                <a:gd name="connsiteX5" fmla="*/ 5848070 w 6869279"/>
                <a:gd name="connsiteY5" fmla="*/ 2055195 h 3000777"/>
                <a:gd name="connsiteX6" fmla="*/ 693425 w 6869279"/>
                <a:gd name="connsiteY6" fmla="*/ 3000777 h 3000777"/>
                <a:gd name="connsiteX7" fmla="*/ 0 w 6869279"/>
                <a:gd name="connsiteY7" fmla="*/ 3000777 h 3000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69279" h="3000777">
                  <a:moveTo>
                    <a:pt x="0" y="0"/>
                  </a:moveTo>
                  <a:lnTo>
                    <a:pt x="6869279" y="0"/>
                  </a:lnTo>
                  <a:lnTo>
                    <a:pt x="6869279" y="1867862"/>
                  </a:lnTo>
                  <a:lnTo>
                    <a:pt x="6569714" y="1922815"/>
                  </a:lnTo>
                  <a:lnTo>
                    <a:pt x="6568329" y="1915668"/>
                  </a:lnTo>
                  <a:lnTo>
                    <a:pt x="5848070" y="2055195"/>
                  </a:lnTo>
                  <a:lnTo>
                    <a:pt x="693425" y="3000777"/>
                  </a:lnTo>
                  <a:lnTo>
                    <a:pt x="0" y="3000777"/>
                  </a:lnTo>
                  <a:close/>
                </a:path>
              </a:pathLst>
            </a:custGeom>
          </p:spPr>
        </p:pic>
        <p:pic>
          <p:nvPicPr>
            <p:cNvPr id="6" name="图片 5"/>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rot="8042415">
              <a:off x="392127" y="2312327"/>
              <a:ext cx="6869279" cy="3000777"/>
            </a:xfrm>
            <a:custGeom>
              <a:avLst/>
              <a:gdLst>
                <a:gd name="connsiteX0" fmla="*/ 0 w 6869279"/>
                <a:gd name="connsiteY0" fmla="*/ 0 h 3000777"/>
                <a:gd name="connsiteX1" fmla="*/ 6869279 w 6869279"/>
                <a:gd name="connsiteY1" fmla="*/ 0 h 3000777"/>
                <a:gd name="connsiteX2" fmla="*/ 6869279 w 6869279"/>
                <a:gd name="connsiteY2" fmla="*/ 1867862 h 3000777"/>
                <a:gd name="connsiteX3" fmla="*/ 6569714 w 6869279"/>
                <a:gd name="connsiteY3" fmla="*/ 1922815 h 3000777"/>
                <a:gd name="connsiteX4" fmla="*/ 6568329 w 6869279"/>
                <a:gd name="connsiteY4" fmla="*/ 1915668 h 3000777"/>
                <a:gd name="connsiteX5" fmla="*/ 5848070 w 6869279"/>
                <a:gd name="connsiteY5" fmla="*/ 2055195 h 3000777"/>
                <a:gd name="connsiteX6" fmla="*/ 693425 w 6869279"/>
                <a:gd name="connsiteY6" fmla="*/ 3000777 h 3000777"/>
                <a:gd name="connsiteX7" fmla="*/ 0 w 6869279"/>
                <a:gd name="connsiteY7" fmla="*/ 3000777 h 3000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69279" h="3000777">
                  <a:moveTo>
                    <a:pt x="0" y="0"/>
                  </a:moveTo>
                  <a:lnTo>
                    <a:pt x="6869279" y="0"/>
                  </a:lnTo>
                  <a:lnTo>
                    <a:pt x="6869279" y="1867862"/>
                  </a:lnTo>
                  <a:lnTo>
                    <a:pt x="6569714" y="1922815"/>
                  </a:lnTo>
                  <a:lnTo>
                    <a:pt x="6568329" y="1915668"/>
                  </a:lnTo>
                  <a:lnTo>
                    <a:pt x="5848070" y="2055195"/>
                  </a:lnTo>
                  <a:lnTo>
                    <a:pt x="693425" y="3000777"/>
                  </a:lnTo>
                  <a:lnTo>
                    <a:pt x="0" y="3000777"/>
                  </a:lnTo>
                  <a:close/>
                </a:path>
              </a:pathLst>
            </a:custGeom>
          </p:spPr>
        </p:pic>
      </p:grpSp>
      <p:sp>
        <p:nvSpPr>
          <p:cNvPr id="7" name="文本框 6"/>
          <p:cNvSpPr txBox="1"/>
          <p:nvPr/>
        </p:nvSpPr>
        <p:spPr>
          <a:xfrm>
            <a:off x="1502150" y="2649367"/>
            <a:ext cx="2047227" cy="1107996"/>
          </a:xfrm>
          <a:prstGeom prst="rect">
            <a:avLst/>
          </a:prstGeom>
          <a:noFill/>
        </p:spPr>
        <p:txBody>
          <a:bodyPr wrap="none" rtlCol="0">
            <a:spAutoFit/>
          </a:bodyPr>
          <a:lstStyle/>
          <a:p>
            <a:r>
              <a:rPr lang="en-US" altLang="zh-CN" sz="6600" b="1" dirty="0" smtClean="0">
                <a:solidFill>
                  <a:srgbClr val="BF1347"/>
                </a:solidFill>
              </a:rPr>
              <a:t>C</a:t>
            </a:r>
            <a:r>
              <a:rPr lang="en-US" altLang="zh-CN" sz="2800" b="1" dirty="0" smtClean="0"/>
              <a:t>ONTENTS</a:t>
            </a:r>
            <a:endParaRPr lang="zh-CN" altLang="en-US" sz="2800" b="1" dirty="0"/>
          </a:p>
        </p:txBody>
      </p:sp>
      <p:sp>
        <p:nvSpPr>
          <p:cNvPr id="9" name="文本框 8"/>
          <p:cNvSpPr txBox="1"/>
          <p:nvPr/>
        </p:nvSpPr>
        <p:spPr>
          <a:xfrm>
            <a:off x="4720482" y="2818646"/>
            <a:ext cx="4278735" cy="769441"/>
          </a:xfrm>
          <a:prstGeom prst="rect">
            <a:avLst/>
          </a:prstGeom>
          <a:noFill/>
        </p:spPr>
        <p:txBody>
          <a:bodyPr wrap="none" rtlCol="0">
            <a:spAutoFit/>
          </a:bodyPr>
          <a:lstStyle/>
          <a:p>
            <a:r>
              <a:rPr lang="en-US" altLang="zh-CN" sz="4400" dirty="0" smtClean="0">
                <a:solidFill>
                  <a:schemeClr val="accent6">
                    <a:lumMod val="75000"/>
                  </a:schemeClr>
                </a:solidFill>
                <a:latin typeface="华文彩云" panose="02010800040101010101" pitchFamily="2" charset="-122"/>
                <a:ea typeface="华文彩云" panose="02010800040101010101" pitchFamily="2" charset="-122"/>
              </a:rPr>
              <a:t>03</a:t>
            </a:r>
            <a:r>
              <a:rPr lang="en-US" altLang="zh-CN" sz="4000" dirty="0" smtClean="0">
                <a:solidFill>
                  <a:schemeClr val="accent6">
                    <a:lumMod val="75000"/>
                  </a:schemeClr>
                </a:solidFill>
                <a:latin typeface="华文彩云" panose="02010800040101010101" pitchFamily="2" charset="-122"/>
                <a:ea typeface="华文彩云" panose="02010800040101010101" pitchFamily="2" charset="-122"/>
              </a:rPr>
              <a:t>   </a:t>
            </a:r>
            <a:r>
              <a:rPr lang="zh-CN" altLang="en-US" sz="4000" dirty="0" smtClean="0">
                <a:solidFill>
                  <a:schemeClr val="accent6">
                    <a:lumMod val="75000"/>
                  </a:schemeClr>
                </a:solidFill>
                <a:latin typeface="华文彩云" panose="02010800040101010101" pitchFamily="2" charset="-122"/>
                <a:ea typeface="华文彩云" panose="02010800040101010101" pitchFamily="2" charset="-122"/>
              </a:rPr>
              <a:t>此处添加标题</a:t>
            </a:r>
            <a:endParaRPr lang="zh-CN" altLang="en-US" sz="4000" dirty="0">
              <a:solidFill>
                <a:schemeClr val="accent6">
                  <a:lumMod val="75000"/>
                </a:schemeClr>
              </a:solidFill>
              <a:latin typeface="华文彩云" panose="02010800040101010101" pitchFamily="2" charset="-122"/>
              <a:ea typeface="华文彩云" panose="02010800040101010101" pitchFamily="2" charset="-122"/>
            </a:endParaRPr>
          </a:p>
        </p:txBody>
      </p:sp>
      <p:pic>
        <p:nvPicPr>
          <p:cNvPr id="10" name="图片 9"/>
          <p:cNvPicPr>
            <a:picLocks noChangeAspect="1"/>
          </p:cNvPicPr>
          <p:nvPr/>
        </p:nvPicPr>
        <p:blipFill>
          <a:blip r:embed="rId4">
            <a:extLst>
              <a:ext uri="{28A0092B-C50C-407E-A947-70E740481C1C}">
                <a14:useLocalDpi xmlns:a14="http://schemas.microsoft.com/office/drawing/2010/main"/>
              </a:ext>
            </a:extLst>
          </a:blip>
          <a:stretch>
            <a:fillRect/>
          </a:stretch>
        </p:blipFill>
        <p:spPr>
          <a:xfrm flipH="1">
            <a:off x="9165096" y="1380685"/>
            <a:ext cx="2646955" cy="4082327"/>
          </a:xfrm>
          <a:prstGeom prst="rect">
            <a:avLst/>
          </a:prstGeom>
        </p:spPr>
      </p:pic>
      <p:sp>
        <p:nvSpPr>
          <p:cNvPr id="11" name="文本框 10"/>
          <p:cNvSpPr txBox="1"/>
          <p:nvPr/>
        </p:nvSpPr>
        <p:spPr>
          <a:xfrm>
            <a:off x="9379650" y="-990522"/>
            <a:ext cx="877163" cy="369332"/>
          </a:xfrm>
          <a:prstGeom prst="rect">
            <a:avLst/>
          </a:prstGeom>
          <a:noFill/>
        </p:spPr>
        <p:txBody>
          <a:bodyPr wrap="none" rtlCol="0">
            <a:spAutoFit/>
          </a:bodyPr>
          <a:lstStyle/>
          <a:p>
            <a:r>
              <a:rPr lang="zh-CN" altLang="en-US" dirty="0" smtClean="0"/>
              <a:t>延迟符</a:t>
            </a:r>
            <a:endParaRPr lang="zh-CN" altLang="en-US" dirty="0"/>
          </a:p>
        </p:txBody>
      </p:sp>
    </p:spTree>
    <p:extLst>
      <p:ext uri="{BB962C8B-B14F-4D97-AF65-F5344CB8AC3E}">
        <p14:creationId xmlns:p14="http://schemas.microsoft.com/office/powerpoint/2010/main" val="2363036112"/>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75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1" presetClass="entr" presetSubtype="0" fill="hold" grpId="0" nodeType="clickEffect">
                                  <p:stCondLst>
                                    <p:cond delay="0"/>
                                  </p:stCondLst>
                                  <p:iterate type="lt">
                                    <p:tmPct val="10000"/>
                                  </p:iterate>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7"/>
                                        </p:tgtEl>
                                        <p:attrNameLst>
                                          <p:attrName>ppt_y</p:attrName>
                                        </p:attrNameLst>
                                      </p:cBhvr>
                                      <p:tavLst>
                                        <p:tav tm="0">
                                          <p:val>
                                            <p:strVal val="#ppt_y"/>
                                          </p:val>
                                        </p:tav>
                                        <p:tav tm="100000">
                                          <p:val>
                                            <p:strVal val="#ppt_y"/>
                                          </p:val>
                                        </p:tav>
                                      </p:tavLst>
                                    </p:anim>
                                    <p:anim calcmode="lin" valueType="num">
                                      <p:cBhvr>
                                        <p:cTn id="14"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0-#ppt_w/2"/>
                                          </p:val>
                                        </p:tav>
                                        <p:tav tm="100000">
                                          <p:val>
                                            <p:strVal val="#ppt_x"/>
                                          </p:val>
                                        </p:tav>
                                      </p:tavLst>
                                    </p:anim>
                                    <p:anim calcmode="lin" valueType="num">
                                      <p:cBhvr additive="base">
                                        <p:cTn id="2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2" presetClass="entr" presetSubtype="8"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p:tgtEl>
                                          <p:spTgt spid="9"/>
                                        </p:tgtEl>
                                        <p:attrNameLst>
                                          <p:attrName>ppt_x</p:attrName>
                                        </p:attrNameLst>
                                      </p:cBhvr>
                                      <p:tavLst>
                                        <p:tav tm="0">
                                          <p:val>
                                            <p:strVal val="#ppt_x-#ppt_w*1.125000"/>
                                          </p:val>
                                        </p:tav>
                                        <p:tav tm="100000">
                                          <p:val>
                                            <p:strVal val="#ppt_x"/>
                                          </p:val>
                                        </p:tav>
                                      </p:tavLst>
                                    </p:anim>
                                    <p:animEffect transition="in" filter="wipe(right)">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up)">
                                      <p:cBhvr>
                                        <p:cTn id="33" dur="5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ipe(down)">
                                      <p:cBhvr>
                                        <p:cTn id="38"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p:bldP spid="9"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p:cNvSpPr>
            <a:spLocks noChangeArrowheads="1"/>
          </p:cNvSpPr>
          <p:nvPr/>
        </p:nvSpPr>
        <p:spPr bwMode="auto">
          <a:xfrm>
            <a:off x="1600177" y="588161"/>
            <a:ext cx="1644557" cy="284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none" lIns="68582" tIns="34292" rIns="68582" bIns="34292">
            <a:spAutoFit/>
          </a:bodyPr>
          <a:lstStyle/>
          <a:p>
            <a:pPr marL="0" lvl="1" algn="ctr"/>
            <a:r>
              <a:rPr lang="en-US" altLang="zh-CN" sz="1400" dirty="0" smtClean="0">
                <a:solidFill>
                  <a:schemeClr val="tx1">
                    <a:lumMod val="50000"/>
                    <a:lumOff val="50000"/>
                  </a:schemeClr>
                </a:solidFill>
                <a:latin typeface="微软雅黑" pitchFamily="34" charset="-122"/>
                <a:ea typeface="微软雅黑" pitchFamily="34" charset="-122"/>
              </a:rPr>
              <a:t>Teaching Analysis</a:t>
            </a:r>
            <a:endParaRPr lang="zh-CN" altLang="en-US" sz="1400" dirty="0">
              <a:solidFill>
                <a:schemeClr val="tx1">
                  <a:lumMod val="50000"/>
                  <a:lumOff val="50000"/>
                </a:schemeClr>
              </a:solidFill>
              <a:latin typeface="微软雅黑" pitchFamily="34" charset="-122"/>
              <a:ea typeface="微软雅黑" pitchFamily="34" charset="-122"/>
            </a:endParaRPr>
          </a:p>
        </p:txBody>
      </p:sp>
      <p:grpSp>
        <p:nvGrpSpPr>
          <p:cNvPr id="3" name="组合 2"/>
          <p:cNvGrpSpPr/>
          <p:nvPr/>
        </p:nvGrpSpPr>
        <p:grpSpPr>
          <a:xfrm>
            <a:off x="334581" y="254796"/>
            <a:ext cx="835735" cy="566539"/>
            <a:chOff x="304799" y="673099"/>
            <a:chExt cx="4000501" cy="4000500"/>
          </a:xfrm>
          <a:solidFill>
            <a:srgbClr val="CDE5BD"/>
          </a:solidFill>
          <a:effectLst>
            <a:outerShdw blurRad="444500" dist="254000" dir="8100000" algn="tr" rotWithShape="0">
              <a:prstClr val="black">
                <a:alpha val="50000"/>
              </a:prstClr>
            </a:outerShdw>
          </a:effectLst>
        </p:grpSpPr>
        <p:sp>
          <p:nvSpPr>
            <p:cNvPr id="4" name="六边形 3"/>
            <p:cNvSpPr/>
            <p:nvPr/>
          </p:nvSpPr>
          <p:spPr>
            <a:xfrm>
              <a:off x="304799" y="673099"/>
              <a:ext cx="4000501" cy="4000500"/>
            </a:xfrm>
            <a:prstGeom prst="hexagon">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gency FB"/>
                <a:cs typeface="+mn-cs"/>
              </a:endParaRPr>
            </a:p>
          </p:txBody>
        </p:sp>
        <p:sp>
          <p:nvSpPr>
            <p:cNvPr id="5" name="六边形 4"/>
            <p:cNvSpPr/>
            <p:nvPr/>
          </p:nvSpPr>
          <p:spPr>
            <a:xfrm>
              <a:off x="538199" y="906497"/>
              <a:ext cx="3533713" cy="3533704"/>
            </a:xfrm>
            <a:prstGeom prst="hexagon">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Agency FB"/>
                <a:cs typeface="+mn-cs"/>
              </a:endParaRPr>
            </a:p>
          </p:txBody>
        </p:sp>
      </p:grpSp>
      <p:grpSp>
        <p:nvGrpSpPr>
          <p:cNvPr id="6" name="6"/>
          <p:cNvGrpSpPr/>
          <p:nvPr/>
        </p:nvGrpSpPr>
        <p:grpSpPr>
          <a:xfrm>
            <a:off x="691261" y="386163"/>
            <a:ext cx="661240" cy="1201620"/>
            <a:chOff x="7314523" y="1440019"/>
            <a:chExt cx="2081664" cy="5693486"/>
          </a:xfrm>
        </p:grpSpPr>
        <p:grpSp>
          <p:nvGrpSpPr>
            <p:cNvPr id="7" name="组合 6"/>
            <p:cNvGrpSpPr/>
            <p:nvPr/>
          </p:nvGrpSpPr>
          <p:grpSpPr>
            <a:xfrm flipH="1">
              <a:off x="7314523" y="1440019"/>
              <a:ext cx="2081664" cy="2081664"/>
              <a:chOff x="2848130" y="1860030"/>
              <a:chExt cx="3807502" cy="3807503"/>
            </a:xfrm>
          </p:grpSpPr>
          <p:sp>
            <p:nvSpPr>
              <p:cNvPr id="9" name="六边形 8"/>
              <p:cNvSpPr/>
              <p:nvPr/>
            </p:nvSpPr>
            <p:spPr>
              <a:xfrm>
                <a:off x="2848130" y="1860030"/>
                <a:ext cx="3807502" cy="3807503"/>
              </a:xfrm>
              <a:prstGeom prst="hexagon">
                <a:avLst/>
              </a:prstGeom>
              <a:gradFill flip="none" rotWithShape="1">
                <a:gsLst>
                  <a:gs pos="0">
                    <a:sysClr val="window" lastClr="FFFFFF"/>
                  </a:gs>
                  <a:gs pos="100000">
                    <a:srgbClr val="E0E0E0"/>
                  </a:gs>
                </a:gsLst>
                <a:lin ang="5400000" scaled="1"/>
                <a:tileRect/>
              </a:gradFill>
              <a:ln w="12700" cap="flat" cmpd="sng" algn="ctr">
                <a:noFill/>
                <a:prstDash val="solid"/>
                <a:miter lim="800000"/>
              </a:ln>
              <a:effectLst>
                <a:outerShdw blurRad="279400" dist="254000" dir="8100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7200" b="0" i="0" u="none" strike="noStrike" kern="0" cap="none" spc="0" normalizeH="0" baseline="0" noProof="0">
                  <a:ln>
                    <a:noFill/>
                  </a:ln>
                  <a:solidFill>
                    <a:srgbClr val="E94744"/>
                  </a:solidFill>
                  <a:effectLst/>
                  <a:uLnTx/>
                  <a:uFillTx/>
                  <a:latin typeface="Agency FB"/>
                  <a:cs typeface="+mn-cs"/>
                </a:endParaRPr>
              </a:p>
            </p:txBody>
          </p:sp>
          <p:sp>
            <p:nvSpPr>
              <p:cNvPr id="10" name="六边形 9"/>
              <p:cNvSpPr/>
              <p:nvPr/>
            </p:nvSpPr>
            <p:spPr>
              <a:xfrm>
                <a:off x="2936812" y="1948725"/>
                <a:ext cx="3630123" cy="3630122"/>
              </a:xfrm>
              <a:prstGeom prst="hexagon">
                <a:avLst/>
              </a:prstGeom>
              <a:gradFill flip="none" rotWithShape="1">
                <a:gsLst>
                  <a:gs pos="0">
                    <a:sysClr val="window" lastClr="FFFFFF"/>
                  </a:gs>
                  <a:gs pos="100000">
                    <a:srgbClr val="DDDEDD"/>
                  </a:gs>
                </a:gsLst>
                <a:lin ang="18900000" scaled="1"/>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7200" b="0" i="0" u="none" strike="noStrike" kern="0" cap="none" spc="0" normalizeH="0" baseline="0" noProof="0">
                  <a:ln>
                    <a:noFill/>
                  </a:ln>
                  <a:solidFill>
                    <a:srgbClr val="E94744"/>
                  </a:solidFill>
                  <a:effectLst/>
                  <a:uLnTx/>
                  <a:uFillTx/>
                  <a:latin typeface="Agency FB"/>
                  <a:cs typeface="+mn-cs"/>
                </a:endParaRPr>
              </a:p>
            </p:txBody>
          </p:sp>
        </p:grpSp>
        <p:sp>
          <p:nvSpPr>
            <p:cNvPr id="8" name="文本框 36"/>
            <p:cNvSpPr txBox="1"/>
            <p:nvPr/>
          </p:nvSpPr>
          <p:spPr>
            <a:xfrm>
              <a:off x="7910887" y="1446136"/>
              <a:ext cx="581556" cy="568736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7200" b="1" i="0" u="none" strike="noStrike" kern="0" cap="none" spc="0" normalizeH="0" baseline="0" noProof="0" dirty="0">
                <a:ln>
                  <a:noFill/>
                </a:ln>
                <a:solidFill>
                  <a:srgbClr val="E94744"/>
                </a:solidFill>
                <a:effectLst>
                  <a:innerShdw blurRad="63500" dist="50800" dir="13500000">
                    <a:prstClr val="black">
                      <a:alpha val="50000"/>
                    </a:prstClr>
                  </a:innerShdw>
                </a:effectLst>
                <a:uLnTx/>
                <a:uFillTx/>
              </a:endParaRPr>
            </a:p>
          </p:txBody>
        </p:sp>
      </p:grpSp>
      <p:sp>
        <p:nvSpPr>
          <p:cNvPr id="11" name="标题 1"/>
          <p:cNvSpPr txBox="1">
            <a:spLocks/>
          </p:cNvSpPr>
          <p:nvPr/>
        </p:nvSpPr>
        <p:spPr>
          <a:xfrm>
            <a:off x="1433393" y="249155"/>
            <a:ext cx="1985163" cy="438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vert="horz" wrap="none" lIns="68582" tIns="34292" rIns="68582" bIns="34292" rtlCol="0" anchor="ctr">
            <a:spAutoFit/>
          </a:bodyPr>
          <a:lstStyle>
            <a:lvl1pPr algn="l" defTabSz="914400" rtl="0" eaLnBrk="1" latinLnBrk="0" hangingPunct="1">
              <a:lnSpc>
                <a:spcPct val="90000"/>
              </a:lnSpc>
              <a:spcBef>
                <a:spcPct val="0"/>
              </a:spcBef>
              <a:buNone/>
              <a:defRPr lang="zh-CN" altLang="en-US" sz="2000" b="0" kern="1200">
                <a:solidFill>
                  <a:schemeClr val="tx1">
                    <a:lumMod val="85000"/>
                    <a:lumOff val="15000"/>
                  </a:schemeClr>
                </a:solidFill>
                <a:latin typeface="微软雅黑" pitchFamily="34" charset="-122"/>
                <a:ea typeface="微软雅黑" panose="020B0503020204020204" pitchFamily="34" charset="-122"/>
                <a:cs typeface="+mn-cs"/>
              </a:defRPr>
            </a:lvl1pPr>
          </a:lstStyle>
          <a:p>
            <a:pPr>
              <a:lnSpc>
                <a:spcPct val="100000"/>
              </a:lnSpc>
              <a:spcBef>
                <a:spcPts val="0"/>
              </a:spcBef>
            </a:pPr>
            <a:r>
              <a:rPr lang="zh-CN" altLang="en-US" sz="2400" b="1" kern="0" dirty="0" smtClean="0">
                <a:solidFill>
                  <a:schemeClr val="tx1">
                    <a:lumMod val="50000"/>
                    <a:lumOff val="50000"/>
                  </a:schemeClr>
                </a:solidFill>
              </a:rPr>
              <a:t>此处添加标题</a:t>
            </a:r>
            <a:endParaRPr lang="zh-CN" altLang="en-US" sz="2400" b="1" kern="0" dirty="0">
              <a:solidFill>
                <a:schemeClr val="tx1">
                  <a:lumMod val="50000"/>
                  <a:lumOff val="50000"/>
                </a:schemeClr>
              </a:solidFill>
            </a:endParaRPr>
          </a:p>
        </p:txBody>
      </p:sp>
      <p:cxnSp>
        <p:nvCxnSpPr>
          <p:cNvPr id="12" name="直接连接符 11"/>
          <p:cNvCxnSpPr/>
          <p:nvPr/>
        </p:nvCxnSpPr>
        <p:spPr>
          <a:xfrm>
            <a:off x="687011" y="898681"/>
            <a:ext cx="10817981" cy="0"/>
          </a:xfrm>
          <a:prstGeom prst="line">
            <a:avLst/>
          </a:prstGeom>
          <a:ln w="12700">
            <a:solidFill>
              <a:srgbClr val="04447F"/>
            </a:solidFill>
            <a:prstDash val="dash"/>
          </a:ln>
        </p:spPr>
        <p:style>
          <a:lnRef idx="1">
            <a:schemeClr val="accent1"/>
          </a:lnRef>
          <a:fillRef idx="0">
            <a:schemeClr val="accent1"/>
          </a:fillRef>
          <a:effectRef idx="0">
            <a:schemeClr val="accent1"/>
          </a:effectRef>
          <a:fontRef idx="minor">
            <a:schemeClr val="tx1"/>
          </a:fontRef>
        </p:style>
      </p:cxnSp>
      <p:sp>
        <p:nvSpPr>
          <p:cNvPr id="13" name="标题 1"/>
          <p:cNvSpPr txBox="1">
            <a:spLocks/>
          </p:cNvSpPr>
          <p:nvPr/>
        </p:nvSpPr>
        <p:spPr>
          <a:xfrm>
            <a:off x="10449281" y="482977"/>
            <a:ext cx="1164425" cy="377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vert="horz" wrap="none" lIns="68582" tIns="34292" rIns="68582" bIns="34292" rtlCol="0" anchor="ctr">
            <a:spAutoFit/>
          </a:bodyPr>
          <a:lstStyle>
            <a:lvl1pPr algn="l" defTabSz="914400" rtl="0" eaLnBrk="1" latinLnBrk="0" hangingPunct="1">
              <a:lnSpc>
                <a:spcPct val="90000"/>
              </a:lnSpc>
              <a:spcBef>
                <a:spcPct val="0"/>
              </a:spcBef>
              <a:buNone/>
              <a:defRPr lang="zh-CN" altLang="en-US" sz="2000" b="0" kern="1200">
                <a:solidFill>
                  <a:schemeClr val="tx1">
                    <a:lumMod val="85000"/>
                    <a:lumOff val="15000"/>
                  </a:schemeClr>
                </a:solidFill>
                <a:latin typeface="微软雅黑" pitchFamily="34" charset="-122"/>
                <a:ea typeface="微软雅黑" panose="020B0503020204020204" pitchFamily="34" charset="-122"/>
                <a:cs typeface="+mn-cs"/>
              </a:defRPr>
            </a:lvl1pPr>
          </a:lstStyle>
          <a:p>
            <a:pPr>
              <a:lnSpc>
                <a:spcPct val="100000"/>
              </a:lnSpc>
              <a:spcBef>
                <a:spcPts val="0"/>
              </a:spcBef>
            </a:pPr>
            <a:r>
              <a:rPr lang="zh-CN" altLang="en-US" b="1" kern="0" dirty="0" smtClean="0">
                <a:solidFill>
                  <a:schemeClr val="tx1">
                    <a:lumMod val="50000"/>
                    <a:lumOff val="50000"/>
                  </a:schemeClr>
                </a:solidFill>
              </a:rPr>
              <a:t>时尚风格</a:t>
            </a:r>
            <a:endParaRPr lang="zh-CN" altLang="en-US" b="1" kern="0" dirty="0">
              <a:solidFill>
                <a:schemeClr val="tx1">
                  <a:lumMod val="50000"/>
                  <a:lumOff val="50000"/>
                </a:schemeClr>
              </a:solidFill>
            </a:endParaRPr>
          </a:p>
        </p:txBody>
      </p:sp>
      <p:grpSp>
        <p:nvGrpSpPr>
          <p:cNvPr id="14" name="组合 13"/>
          <p:cNvGrpSpPr/>
          <p:nvPr/>
        </p:nvGrpSpPr>
        <p:grpSpPr>
          <a:xfrm>
            <a:off x="1170313" y="2118469"/>
            <a:ext cx="3293451" cy="1491253"/>
            <a:chOff x="4304043" y="1286668"/>
            <a:chExt cx="3837944" cy="2757793"/>
          </a:xfrm>
          <a:effectLst>
            <a:outerShdw blurRad="381000" dist="254000" dir="8100000" algn="tr" rotWithShape="0">
              <a:prstClr val="black">
                <a:alpha val="40000"/>
              </a:prstClr>
            </a:outerShdw>
          </a:effectLst>
        </p:grpSpPr>
        <p:sp>
          <p:nvSpPr>
            <p:cNvPr id="15" name="圆角矩形 14"/>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2"/>
            </a:p>
          </p:txBody>
        </p:sp>
        <p:sp>
          <p:nvSpPr>
            <p:cNvPr id="16" name="圆角矩形 15"/>
            <p:cNvSpPr/>
            <p:nvPr/>
          </p:nvSpPr>
          <p:spPr>
            <a:xfrm>
              <a:off x="4351931" y="1367703"/>
              <a:ext cx="3742172" cy="259572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2"/>
            </a:p>
          </p:txBody>
        </p:sp>
      </p:grpSp>
      <p:grpSp>
        <p:nvGrpSpPr>
          <p:cNvPr id="19" name="组合 18"/>
          <p:cNvGrpSpPr/>
          <p:nvPr/>
        </p:nvGrpSpPr>
        <p:grpSpPr>
          <a:xfrm>
            <a:off x="1369237" y="2406783"/>
            <a:ext cx="817785" cy="817783"/>
            <a:chOff x="304800" y="673100"/>
            <a:chExt cx="4000500" cy="4000500"/>
          </a:xfrm>
          <a:effectLst>
            <a:outerShdw blurRad="444500" dist="254000" dir="8100000" algn="tr" rotWithShape="0">
              <a:prstClr val="black">
                <a:alpha val="50000"/>
              </a:prstClr>
            </a:outerShdw>
          </a:effectLst>
        </p:grpSpPr>
        <p:sp>
          <p:nvSpPr>
            <p:cNvPr id="20" name="同心圆 1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04086">
                <a:defRPr/>
              </a:pPr>
              <a:endParaRPr lang="zh-CN" altLang="en-US" sz="2370" kern="0">
                <a:solidFill>
                  <a:sysClr val="windowText" lastClr="000000"/>
                </a:solidFill>
                <a:latin typeface="Calibri"/>
                <a:ea typeface="宋体"/>
              </a:endParaRPr>
            </a:p>
          </p:txBody>
        </p:sp>
        <p:sp>
          <p:nvSpPr>
            <p:cNvPr id="21" name="椭圆 2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04086">
                <a:defRPr/>
              </a:pPr>
              <a:endParaRPr lang="zh-CN" altLang="en-US" sz="2370" kern="0">
                <a:solidFill>
                  <a:sysClr val="window" lastClr="FFFFFF"/>
                </a:solidFill>
                <a:latin typeface="Calibri"/>
                <a:ea typeface="宋体"/>
              </a:endParaRPr>
            </a:p>
          </p:txBody>
        </p:sp>
      </p:grpSp>
      <p:grpSp>
        <p:nvGrpSpPr>
          <p:cNvPr id="22" name="Group 41"/>
          <p:cNvGrpSpPr>
            <a:grpSpLocks/>
          </p:cNvGrpSpPr>
          <p:nvPr/>
        </p:nvGrpSpPr>
        <p:grpSpPr bwMode="auto">
          <a:xfrm>
            <a:off x="2308354" y="2406780"/>
            <a:ext cx="1920100" cy="1053103"/>
            <a:chOff x="0" y="0"/>
            <a:chExt cx="2419" cy="1343"/>
          </a:xfrm>
        </p:grpSpPr>
        <p:sp>
          <p:nvSpPr>
            <p:cNvPr id="23" name="Rectangle 42"/>
            <p:cNvSpPr>
              <a:spLocks/>
            </p:cNvSpPr>
            <p:nvPr/>
          </p:nvSpPr>
          <p:spPr bwMode="auto">
            <a:xfrm>
              <a:off x="0" y="0"/>
              <a:ext cx="2419"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fontAlgn="base">
                <a:lnSpc>
                  <a:spcPct val="70000"/>
                </a:lnSpc>
                <a:spcBef>
                  <a:spcPct val="0"/>
                </a:spcBef>
                <a:spcAft>
                  <a:spcPct val="0"/>
                </a:spcAft>
              </a:pPr>
              <a:r>
                <a:rPr lang="zh-CN" altLang="en-US" sz="1580" dirty="0">
                  <a:solidFill>
                    <a:schemeClr val="tx1">
                      <a:lumMod val="75000"/>
                      <a:lumOff val="25000"/>
                    </a:schemeClr>
                  </a:solidFill>
                  <a:latin typeface="微软雅黑"/>
                  <a:ea typeface="微软雅黑"/>
                  <a:cs typeface="Bebas Neue" charset="0"/>
                  <a:sym typeface="Bebas Neue" charset="0"/>
                </a:rPr>
                <a:t>单击此处添加标题</a:t>
              </a:r>
              <a:endParaRPr lang="en-US" sz="1580" dirty="0">
                <a:solidFill>
                  <a:schemeClr val="tx1">
                    <a:lumMod val="75000"/>
                    <a:lumOff val="25000"/>
                  </a:schemeClr>
                </a:solidFill>
                <a:latin typeface="微软雅黑"/>
                <a:ea typeface="微软雅黑"/>
                <a:cs typeface="Bebas Neue" charset="0"/>
                <a:sym typeface="Bebas Neue" charset="0"/>
              </a:endParaRPr>
            </a:p>
          </p:txBody>
        </p:sp>
        <p:sp>
          <p:nvSpPr>
            <p:cNvPr id="24" name="Rectangle 43"/>
            <p:cNvSpPr>
              <a:spLocks/>
            </p:cNvSpPr>
            <p:nvPr/>
          </p:nvSpPr>
          <p:spPr bwMode="auto">
            <a:xfrm>
              <a:off x="0" y="304"/>
              <a:ext cx="2419" cy="1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fontAlgn="base">
                <a:lnSpc>
                  <a:spcPct val="125000"/>
                </a:lnSpc>
                <a:spcBef>
                  <a:spcPct val="0"/>
                </a:spcBef>
                <a:spcAft>
                  <a:spcPct val="0"/>
                </a:spcAft>
              </a:pPr>
              <a:r>
                <a:rPr lang="zh-CN" altLang="en-US" sz="1185" dirty="0">
                  <a:solidFill>
                    <a:schemeClr val="tx1">
                      <a:lumMod val="75000"/>
                      <a:lumOff val="25000"/>
                    </a:schemeClr>
                  </a:solidFill>
                  <a:latin typeface="微软雅黑"/>
                  <a:ea typeface="微软雅黑"/>
                  <a:cs typeface="Lato Light" charset="0"/>
                  <a:sym typeface="Lato Light" charset="0"/>
                </a:rPr>
                <a:t>此处添加详细文本描述，建议与标题相关并符合整体语言风格，语言描述尽量</a:t>
              </a:r>
              <a:endParaRPr lang="en-US" sz="1185" dirty="0">
                <a:solidFill>
                  <a:schemeClr val="tx1">
                    <a:lumMod val="75000"/>
                    <a:lumOff val="25000"/>
                  </a:schemeClr>
                </a:solidFill>
                <a:latin typeface="微软雅黑"/>
                <a:ea typeface="微软雅黑"/>
                <a:cs typeface="Lato Light" charset="0"/>
                <a:sym typeface="Lato Light" charset="0"/>
              </a:endParaRPr>
            </a:p>
          </p:txBody>
        </p:sp>
      </p:grpSp>
      <p:sp>
        <p:nvSpPr>
          <p:cNvPr id="25" name="Freeform 9"/>
          <p:cNvSpPr>
            <a:spLocks noEditPoints="1"/>
          </p:cNvSpPr>
          <p:nvPr/>
        </p:nvSpPr>
        <p:spPr bwMode="auto">
          <a:xfrm>
            <a:off x="1558189" y="2657950"/>
            <a:ext cx="371281" cy="295573"/>
          </a:xfrm>
          <a:custGeom>
            <a:avLst/>
            <a:gdLst>
              <a:gd name="T0" fmla="*/ 54 w 159"/>
              <a:gd name="T1" fmla="*/ 126 h 128"/>
              <a:gd name="T2" fmla="*/ 57 w 159"/>
              <a:gd name="T3" fmla="*/ 127 h 128"/>
              <a:gd name="T4" fmla="*/ 81 w 159"/>
              <a:gd name="T5" fmla="*/ 105 h 128"/>
              <a:gd name="T6" fmla="*/ 54 w 159"/>
              <a:gd name="T7" fmla="*/ 91 h 128"/>
              <a:gd name="T8" fmla="*/ 54 w 159"/>
              <a:gd name="T9" fmla="*/ 126 h 128"/>
              <a:gd name="T10" fmla="*/ 154 w 159"/>
              <a:gd name="T11" fmla="*/ 1 h 128"/>
              <a:gd name="T12" fmla="*/ 3 w 159"/>
              <a:gd name="T13" fmla="*/ 54 h 128"/>
              <a:gd name="T14" fmla="*/ 2 w 159"/>
              <a:gd name="T15" fmla="*/ 58 h 128"/>
              <a:gd name="T16" fmla="*/ 35 w 159"/>
              <a:gd name="T17" fmla="*/ 71 h 128"/>
              <a:gd name="T18" fmla="*/ 35 w 159"/>
              <a:gd name="T19" fmla="*/ 71 h 128"/>
              <a:gd name="T20" fmla="*/ 54 w 159"/>
              <a:gd name="T21" fmla="*/ 79 h 128"/>
              <a:gd name="T22" fmla="*/ 148 w 159"/>
              <a:gd name="T23" fmla="*/ 10 h 128"/>
              <a:gd name="T24" fmla="*/ 150 w 159"/>
              <a:gd name="T25" fmla="*/ 12 h 128"/>
              <a:gd name="T26" fmla="*/ 83 w 159"/>
              <a:gd name="T27" fmla="*/ 85 h 128"/>
              <a:gd name="T28" fmla="*/ 83 w 159"/>
              <a:gd name="T29" fmla="*/ 85 h 128"/>
              <a:gd name="T30" fmla="*/ 79 w 159"/>
              <a:gd name="T31" fmla="*/ 89 h 128"/>
              <a:gd name="T32" fmla="*/ 84 w 159"/>
              <a:gd name="T33" fmla="*/ 92 h 128"/>
              <a:gd name="T34" fmla="*/ 84 w 159"/>
              <a:gd name="T35" fmla="*/ 92 h 128"/>
              <a:gd name="T36" fmla="*/ 127 w 159"/>
              <a:gd name="T37" fmla="*/ 115 h 128"/>
              <a:gd name="T38" fmla="*/ 133 w 159"/>
              <a:gd name="T39" fmla="*/ 112 h 128"/>
              <a:gd name="T40" fmla="*/ 158 w 159"/>
              <a:gd name="T41" fmla="*/ 5 h 128"/>
              <a:gd name="T42" fmla="*/ 154 w 159"/>
              <a:gd name="T43" fmla="*/ 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9" h="128">
                <a:moveTo>
                  <a:pt x="54" y="126"/>
                </a:moveTo>
                <a:cubicBezTo>
                  <a:pt x="54" y="128"/>
                  <a:pt x="55" y="128"/>
                  <a:pt x="57" y="127"/>
                </a:cubicBezTo>
                <a:cubicBezTo>
                  <a:pt x="59" y="125"/>
                  <a:pt x="81" y="105"/>
                  <a:pt x="81" y="105"/>
                </a:cubicBezTo>
                <a:cubicBezTo>
                  <a:pt x="54" y="91"/>
                  <a:pt x="54" y="91"/>
                  <a:pt x="54" y="91"/>
                </a:cubicBezTo>
                <a:cubicBezTo>
                  <a:pt x="54" y="126"/>
                  <a:pt x="54" y="126"/>
                  <a:pt x="54" y="126"/>
                </a:cubicBezTo>
                <a:close/>
                <a:moveTo>
                  <a:pt x="154" y="1"/>
                </a:moveTo>
                <a:cubicBezTo>
                  <a:pt x="151" y="2"/>
                  <a:pt x="5" y="53"/>
                  <a:pt x="3" y="54"/>
                </a:cubicBezTo>
                <a:cubicBezTo>
                  <a:pt x="0" y="55"/>
                  <a:pt x="0" y="57"/>
                  <a:pt x="2" y="58"/>
                </a:cubicBezTo>
                <a:cubicBezTo>
                  <a:pt x="6" y="60"/>
                  <a:pt x="35" y="71"/>
                  <a:pt x="35" y="71"/>
                </a:cubicBezTo>
                <a:cubicBezTo>
                  <a:pt x="35" y="71"/>
                  <a:pt x="35" y="71"/>
                  <a:pt x="35" y="71"/>
                </a:cubicBezTo>
                <a:cubicBezTo>
                  <a:pt x="54" y="79"/>
                  <a:pt x="54" y="79"/>
                  <a:pt x="54" y="79"/>
                </a:cubicBezTo>
                <a:cubicBezTo>
                  <a:pt x="54" y="79"/>
                  <a:pt x="147" y="11"/>
                  <a:pt x="148" y="10"/>
                </a:cubicBezTo>
                <a:cubicBezTo>
                  <a:pt x="150" y="9"/>
                  <a:pt x="151" y="11"/>
                  <a:pt x="150" y="12"/>
                </a:cubicBezTo>
                <a:cubicBezTo>
                  <a:pt x="149" y="13"/>
                  <a:pt x="83" y="85"/>
                  <a:pt x="83" y="85"/>
                </a:cubicBezTo>
                <a:cubicBezTo>
                  <a:pt x="83" y="85"/>
                  <a:pt x="83" y="85"/>
                  <a:pt x="83" y="85"/>
                </a:cubicBezTo>
                <a:cubicBezTo>
                  <a:pt x="79" y="89"/>
                  <a:pt x="79" y="89"/>
                  <a:pt x="79" y="89"/>
                </a:cubicBezTo>
                <a:cubicBezTo>
                  <a:pt x="84" y="92"/>
                  <a:pt x="84" y="92"/>
                  <a:pt x="84" y="92"/>
                </a:cubicBezTo>
                <a:cubicBezTo>
                  <a:pt x="84" y="92"/>
                  <a:pt x="84" y="92"/>
                  <a:pt x="84" y="92"/>
                </a:cubicBezTo>
                <a:cubicBezTo>
                  <a:pt x="84" y="92"/>
                  <a:pt x="124" y="113"/>
                  <a:pt x="127" y="115"/>
                </a:cubicBezTo>
                <a:cubicBezTo>
                  <a:pt x="129" y="116"/>
                  <a:pt x="132" y="115"/>
                  <a:pt x="133" y="112"/>
                </a:cubicBezTo>
                <a:cubicBezTo>
                  <a:pt x="134" y="108"/>
                  <a:pt x="158" y="7"/>
                  <a:pt x="158" y="5"/>
                </a:cubicBezTo>
                <a:cubicBezTo>
                  <a:pt x="159" y="2"/>
                  <a:pt x="157" y="0"/>
                  <a:pt x="154" y="1"/>
                </a:cubicBezTo>
                <a:close/>
              </a:path>
            </a:pathLst>
          </a:custGeom>
          <a:solidFill>
            <a:srgbClr val="CDE5BD"/>
          </a:solidFill>
          <a:ln>
            <a:noFill/>
          </a:ln>
        </p:spPr>
        <p:txBody>
          <a:bodyPr vert="horz" wrap="square" lIns="120407" tIns="60203" rIns="120407" bIns="60203" numCol="1" anchor="t" anchorCtr="0" compatLnSpc="1">
            <a:prstTxWarp prst="textNoShape">
              <a:avLst/>
            </a:prstTxWarp>
          </a:bodyPr>
          <a:lstStyle/>
          <a:p>
            <a:pPr algn="ctr" fontAlgn="base">
              <a:spcBef>
                <a:spcPct val="0"/>
              </a:spcBef>
              <a:spcAft>
                <a:spcPct val="0"/>
              </a:spcAft>
              <a:defRPr/>
            </a:pPr>
            <a:endParaRPr lang="en-US" sz="2897" kern="0">
              <a:solidFill>
                <a:srgbClr val="000000"/>
              </a:solidFill>
              <a:latin typeface="微软雅黑"/>
              <a:ea typeface="微软雅黑"/>
              <a:sym typeface="Gill Sans" charset="0"/>
            </a:endParaRPr>
          </a:p>
        </p:txBody>
      </p:sp>
      <p:grpSp>
        <p:nvGrpSpPr>
          <p:cNvPr id="26" name="组合 25"/>
          <p:cNvGrpSpPr/>
          <p:nvPr/>
        </p:nvGrpSpPr>
        <p:grpSpPr>
          <a:xfrm>
            <a:off x="4899585" y="2118469"/>
            <a:ext cx="3293451" cy="1491253"/>
            <a:chOff x="4304043" y="1286668"/>
            <a:chExt cx="3837944" cy="2757793"/>
          </a:xfrm>
          <a:effectLst>
            <a:outerShdw blurRad="381000" dist="254000" dir="8100000" algn="tr" rotWithShape="0">
              <a:prstClr val="black">
                <a:alpha val="40000"/>
              </a:prstClr>
            </a:outerShdw>
          </a:effectLst>
        </p:grpSpPr>
        <p:sp>
          <p:nvSpPr>
            <p:cNvPr id="27" name="圆角矩形 26"/>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2"/>
            </a:p>
          </p:txBody>
        </p:sp>
        <p:sp>
          <p:nvSpPr>
            <p:cNvPr id="28" name="圆角矩形 27"/>
            <p:cNvSpPr/>
            <p:nvPr/>
          </p:nvSpPr>
          <p:spPr>
            <a:xfrm>
              <a:off x="4351931" y="1367703"/>
              <a:ext cx="3742172" cy="259572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2"/>
            </a:p>
          </p:txBody>
        </p:sp>
      </p:grpSp>
      <p:grpSp>
        <p:nvGrpSpPr>
          <p:cNvPr id="29" name="组合 28"/>
          <p:cNvGrpSpPr/>
          <p:nvPr/>
        </p:nvGrpSpPr>
        <p:grpSpPr>
          <a:xfrm>
            <a:off x="5098508" y="2406783"/>
            <a:ext cx="817785" cy="817783"/>
            <a:chOff x="304800" y="673100"/>
            <a:chExt cx="4000500" cy="4000500"/>
          </a:xfrm>
          <a:effectLst>
            <a:outerShdw blurRad="444500" dist="254000" dir="8100000" algn="tr" rotWithShape="0">
              <a:prstClr val="black">
                <a:alpha val="50000"/>
              </a:prstClr>
            </a:outerShdw>
          </a:effectLst>
        </p:grpSpPr>
        <p:sp>
          <p:nvSpPr>
            <p:cNvPr id="30" name="同心圆 2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04086">
                <a:defRPr/>
              </a:pPr>
              <a:endParaRPr lang="zh-CN" altLang="en-US" sz="2370" kern="0">
                <a:solidFill>
                  <a:sysClr val="windowText" lastClr="000000"/>
                </a:solidFill>
                <a:latin typeface="Calibri"/>
                <a:ea typeface="宋体"/>
              </a:endParaRPr>
            </a:p>
          </p:txBody>
        </p:sp>
        <p:sp>
          <p:nvSpPr>
            <p:cNvPr id="31" name="椭圆 3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04086">
                <a:defRPr/>
              </a:pPr>
              <a:endParaRPr lang="zh-CN" altLang="en-US" sz="2370" kern="0">
                <a:solidFill>
                  <a:sysClr val="window" lastClr="FFFFFF"/>
                </a:solidFill>
                <a:latin typeface="Calibri"/>
                <a:ea typeface="宋体"/>
              </a:endParaRPr>
            </a:p>
          </p:txBody>
        </p:sp>
      </p:grpSp>
      <p:grpSp>
        <p:nvGrpSpPr>
          <p:cNvPr id="32" name="Group 41"/>
          <p:cNvGrpSpPr>
            <a:grpSpLocks/>
          </p:cNvGrpSpPr>
          <p:nvPr/>
        </p:nvGrpSpPr>
        <p:grpSpPr bwMode="auto">
          <a:xfrm>
            <a:off x="6037625" y="2406780"/>
            <a:ext cx="1920100" cy="1053103"/>
            <a:chOff x="0" y="0"/>
            <a:chExt cx="2419" cy="1343"/>
          </a:xfrm>
        </p:grpSpPr>
        <p:sp>
          <p:nvSpPr>
            <p:cNvPr id="33" name="Rectangle 42"/>
            <p:cNvSpPr>
              <a:spLocks/>
            </p:cNvSpPr>
            <p:nvPr/>
          </p:nvSpPr>
          <p:spPr bwMode="auto">
            <a:xfrm>
              <a:off x="0" y="0"/>
              <a:ext cx="2419"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fontAlgn="base">
                <a:lnSpc>
                  <a:spcPct val="70000"/>
                </a:lnSpc>
                <a:spcBef>
                  <a:spcPct val="0"/>
                </a:spcBef>
                <a:spcAft>
                  <a:spcPct val="0"/>
                </a:spcAft>
              </a:pPr>
              <a:r>
                <a:rPr lang="zh-CN" altLang="en-US" sz="1580" dirty="0">
                  <a:solidFill>
                    <a:schemeClr val="tx1">
                      <a:lumMod val="75000"/>
                      <a:lumOff val="25000"/>
                    </a:schemeClr>
                  </a:solidFill>
                  <a:latin typeface="微软雅黑"/>
                  <a:ea typeface="微软雅黑"/>
                  <a:cs typeface="Bebas Neue" charset="0"/>
                  <a:sym typeface="Bebas Neue" charset="0"/>
                </a:rPr>
                <a:t>单击此处添加标题</a:t>
              </a:r>
              <a:endParaRPr lang="en-US" sz="1580" dirty="0">
                <a:solidFill>
                  <a:schemeClr val="tx1">
                    <a:lumMod val="75000"/>
                    <a:lumOff val="25000"/>
                  </a:schemeClr>
                </a:solidFill>
                <a:latin typeface="微软雅黑"/>
                <a:ea typeface="微软雅黑"/>
                <a:cs typeface="Bebas Neue" charset="0"/>
                <a:sym typeface="Bebas Neue" charset="0"/>
              </a:endParaRPr>
            </a:p>
          </p:txBody>
        </p:sp>
        <p:sp>
          <p:nvSpPr>
            <p:cNvPr id="34" name="Rectangle 43"/>
            <p:cNvSpPr>
              <a:spLocks/>
            </p:cNvSpPr>
            <p:nvPr/>
          </p:nvSpPr>
          <p:spPr bwMode="auto">
            <a:xfrm>
              <a:off x="0" y="304"/>
              <a:ext cx="2419" cy="1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fontAlgn="base">
                <a:lnSpc>
                  <a:spcPct val="125000"/>
                </a:lnSpc>
                <a:spcBef>
                  <a:spcPct val="0"/>
                </a:spcBef>
                <a:spcAft>
                  <a:spcPct val="0"/>
                </a:spcAft>
              </a:pPr>
              <a:r>
                <a:rPr lang="zh-CN" altLang="en-US" sz="1185" dirty="0">
                  <a:solidFill>
                    <a:schemeClr val="tx1">
                      <a:lumMod val="75000"/>
                      <a:lumOff val="25000"/>
                    </a:schemeClr>
                  </a:solidFill>
                  <a:latin typeface="微软雅黑"/>
                  <a:ea typeface="微软雅黑"/>
                  <a:cs typeface="Lato Light" charset="0"/>
                  <a:sym typeface="Lato Light" charset="0"/>
                </a:rPr>
                <a:t>此处添加详细文本描述，建议与标题相关并符合整体语言风格，语言描述尽量</a:t>
              </a:r>
              <a:endParaRPr lang="en-US" sz="1185" dirty="0">
                <a:solidFill>
                  <a:schemeClr val="tx1">
                    <a:lumMod val="75000"/>
                    <a:lumOff val="25000"/>
                  </a:schemeClr>
                </a:solidFill>
                <a:latin typeface="微软雅黑"/>
                <a:ea typeface="微软雅黑"/>
                <a:cs typeface="Lato Light" charset="0"/>
                <a:sym typeface="Lato Light" charset="0"/>
              </a:endParaRPr>
            </a:p>
          </p:txBody>
        </p:sp>
      </p:grpSp>
      <p:sp>
        <p:nvSpPr>
          <p:cNvPr id="35" name="Freeform 8"/>
          <p:cNvSpPr>
            <a:spLocks noEditPoints="1"/>
          </p:cNvSpPr>
          <p:nvPr/>
        </p:nvSpPr>
        <p:spPr bwMode="auto">
          <a:xfrm>
            <a:off x="5346447" y="2710966"/>
            <a:ext cx="321909" cy="318983"/>
          </a:xfrm>
          <a:custGeom>
            <a:avLst/>
            <a:gdLst>
              <a:gd name="T0" fmla="*/ 18 w 138"/>
              <a:gd name="T1" fmla="*/ 69 h 138"/>
              <a:gd name="T2" fmla="*/ 0 w 138"/>
              <a:gd name="T3" fmla="*/ 69 h 138"/>
              <a:gd name="T4" fmla="*/ 0 w 138"/>
              <a:gd name="T5" fmla="*/ 121 h 138"/>
              <a:gd name="T6" fmla="*/ 18 w 138"/>
              <a:gd name="T7" fmla="*/ 138 h 138"/>
              <a:gd name="T8" fmla="*/ 69 w 138"/>
              <a:gd name="T9" fmla="*/ 138 h 138"/>
              <a:gd name="T10" fmla="*/ 69 w 138"/>
              <a:gd name="T11" fmla="*/ 121 h 138"/>
              <a:gd name="T12" fmla="*/ 18 w 138"/>
              <a:gd name="T13" fmla="*/ 121 h 138"/>
              <a:gd name="T14" fmla="*/ 18 w 138"/>
              <a:gd name="T15" fmla="*/ 69 h 138"/>
              <a:gd name="T16" fmla="*/ 121 w 138"/>
              <a:gd name="T17" fmla="*/ 86 h 138"/>
              <a:gd name="T18" fmla="*/ 52 w 138"/>
              <a:gd name="T19" fmla="*/ 86 h 138"/>
              <a:gd name="T20" fmla="*/ 52 w 138"/>
              <a:gd name="T21" fmla="*/ 18 h 138"/>
              <a:gd name="T22" fmla="*/ 121 w 138"/>
              <a:gd name="T23" fmla="*/ 18 h 138"/>
              <a:gd name="T24" fmla="*/ 121 w 138"/>
              <a:gd name="T25" fmla="*/ 86 h 138"/>
              <a:gd name="T26" fmla="*/ 121 w 138"/>
              <a:gd name="T27" fmla="*/ 0 h 138"/>
              <a:gd name="T28" fmla="*/ 52 w 138"/>
              <a:gd name="T29" fmla="*/ 0 h 138"/>
              <a:gd name="T30" fmla="*/ 35 w 138"/>
              <a:gd name="T31" fmla="*/ 17 h 138"/>
              <a:gd name="T32" fmla="*/ 35 w 138"/>
              <a:gd name="T33" fmla="*/ 86 h 138"/>
              <a:gd name="T34" fmla="*/ 52 w 138"/>
              <a:gd name="T35" fmla="*/ 103 h 138"/>
              <a:gd name="T36" fmla="*/ 121 w 138"/>
              <a:gd name="T37" fmla="*/ 103 h 138"/>
              <a:gd name="T38" fmla="*/ 138 w 138"/>
              <a:gd name="T39" fmla="*/ 86 h 138"/>
              <a:gd name="T40" fmla="*/ 138 w 138"/>
              <a:gd name="T41" fmla="*/ 18 h 138"/>
              <a:gd name="T42" fmla="*/ 121 w 138"/>
              <a:gd name="T43"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8" h="138">
                <a:moveTo>
                  <a:pt x="18" y="69"/>
                </a:moveTo>
                <a:cubicBezTo>
                  <a:pt x="0" y="69"/>
                  <a:pt x="0" y="69"/>
                  <a:pt x="0" y="69"/>
                </a:cubicBezTo>
                <a:cubicBezTo>
                  <a:pt x="0" y="121"/>
                  <a:pt x="0" y="121"/>
                  <a:pt x="0" y="121"/>
                </a:cubicBezTo>
                <a:cubicBezTo>
                  <a:pt x="0" y="130"/>
                  <a:pt x="8" y="138"/>
                  <a:pt x="18" y="138"/>
                </a:cubicBezTo>
                <a:cubicBezTo>
                  <a:pt x="69" y="138"/>
                  <a:pt x="69" y="138"/>
                  <a:pt x="69" y="138"/>
                </a:cubicBezTo>
                <a:cubicBezTo>
                  <a:pt x="69" y="121"/>
                  <a:pt x="69" y="121"/>
                  <a:pt x="69" y="121"/>
                </a:cubicBezTo>
                <a:cubicBezTo>
                  <a:pt x="18" y="121"/>
                  <a:pt x="18" y="121"/>
                  <a:pt x="18" y="121"/>
                </a:cubicBezTo>
                <a:cubicBezTo>
                  <a:pt x="18" y="69"/>
                  <a:pt x="18" y="69"/>
                  <a:pt x="18" y="69"/>
                </a:cubicBezTo>
                <a:close/>
                <a:moveTo>
                  <a:pt x="121" y="86"/>
                </a:moveTo>
                <a:cubicBezTo>
                  <a:pt x="52" y="86"/>
                  <a:pt x="52" y="86"/>
                  <a:pt x="52" y="86"/>
                </a:cubicBezTo>
                <a:cubicBezTo>
                  <a:pt x="52" y="18"/>
                  <a:pt x="52" y="18"/>
                  <a:pt x="52" y="18"/>
                </a:cubicBezTo>
                <a:cubicBezTo>
                  <a:pt x="121" y="18"/>
                  <a:pt x="121" y="18"/>
                  <a:pt x="121" y="18"/>
                </a:cubicBezTo>
                <a:cubicBezTo>
                  <a:pt x="121" y="86"/>
                  <a:pt x="121" y="86"/>
                  <a:pt x="121" y="86"/>
                </a:cubicBezTo>
                <a:close/>
                <a:moveTo>
                  <a:pt x="121" y="0"/>
                </a:moveTo>
                <a:cubicBezTo>
                  <a:pt x="52" y="0"/>
                  <a:pt x="52" y="0"/>
                  <a:pt x="52" y="0"/>
                </a:cubicBezTo>
                <a:cubicBezTo>
                  <a:pt x="42" y="0"/>
                  <a:pt x="35" y="8"/>
                  <a:pt x="35" y="17"/>
                </a:cubicBezTo>
                <a:cubicBezTo>
                  <a:pt x="35" y="86"/>
                  <a:pt x="35" y="86"/>
                  <a:pt x="35" y="86"/>
                </a:cubicBezTo>
                <a:cubicBezTo>
                  <a:pt x="35" y="96"/>
                  <a:pt x="42" y="103"/>
                  <a:pt x="52" y="103"/>
                </a:cubicBezTo>
                <a:cubicBezTo>
                  <a:pt x="121" y="103"/>
                  <a:pt x="121" y="103"/>
                  <a:pt x="121" y="103"/>
                </a:cubicBezTo>
                <a:cubicBezTo>
                  <a:pt x="130" y="103"/>
                  <a:pt x="138" y="96"/>
                  <a:pt x="138" y="86"/>
                </a:cubicBezTo>
                <a:cubicBezTo>
                  <a:pt x="138" y="18"/>
                  <a:pt x="138" y="18"/>
                  <a:pt x="138" y="18"/>
                </a:cubicBezTo>
                <a:cubicBezTo>
                  <a:pt x="138" y="8"/>
                  <a:pt x="130" y="0"/>
                  <a:pt x="121" y="0"/>
                </a:cubicBezTo>
                <a:close/>
              </a:path>
            </a:pathLst>
          </a:custGeom>
          <a:solidFill>
            <a:schemeClr val="tx2">
              <a:lumMod val="60000"/>
              <a:lumOff val="40000"/>
            </a:schemeClr>
          </a:solidFill>
          <a:ln>
            <a:noFill/>
          </a:ln>
        </p:spPr>
        <p:txBody>
          <a:bodyPr vert="horz" wrap="square" lIns="120407" tIns="60203" rIns="120407" bIns="60203" numCol="1" anchor="t" anchorCtr="0" compatLnSpc="1">
            <a:prstTxWarp prst="textNoShape">
              <a:avLst/>
            </a:prstTxWarp>
          </a:bodyPr>
          <a:lstStyle/>
          <a:p>
            <a:pPr algn="ctr" fontAlgn="base">
              <a:spcBef>
                <a:spcPct val="0"/>
              </a:spcBef>
              <a:spcAft>
                <a:spcPct val="0"/>
              </a:spcAft>
              <a:defRPr/>
            </a:pPr>
            <a:endParaRPr lang="en-US" sz="2897" kern="0">
              <a:solidFill>
                <a:srgbClr val="000000"/>
              </a:solidFill>
              <a:latin typeface="微软雅黑"/>
              <a:ea typeface="微软雅黑"/>
              <a:sym typeface="Gill Sans" charset="0"/>
            </a:endParaRPr>
          </a:p>
        </p:txBody>
      </p:sp>
      <p:grpSp>
        <p:nvGrpSpPr>
          <p:cNvPr id="36" name="组合 35"/>
          <p:cNvGrpSpPr/>
          <p:nvPr/>
        </p:nvGrpSpPr>
        <p:grpSpPr>
          <a:xfrm>
            <a:off x="1170313" y="4041636"/>
            <a:ext cx="3293451" cy="1491253"/>
            <a:chOff x="4304043" y="1286668"/>
            <a:chExt cx="3837944" cy="2757793"/>
          </a:xfrm>
          <a:effectLst>
            <a:outerShdw blurRad="381000" dist="254000" dir="8100000" algn="tr" rotWithShape="0">
              <a:prstClr val="black">
                <a:alpha val="40000"/>
              </a:prstClr>
            </a:outerShdw>
          </a:effectLst>
        </p:grpSpPr>
        <p:sp>
          <p:nvSpPr>
            <p:cNvPr id="37" name="圆角矩形 36"/>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2"/>
            </a:p>
          </p:txBody>
        </p:sp>
        <p:sp>
          <p:nvSpPr>
            <p:cNvPr id="38" name="圆角矩形 37"/>
            <p:cNvSpPr/>
            <p:nvPr/>
          </p:nvSpPr>
          <p:spPr>
            <a:xfrm>
              <a:off x="4351931" y="1367703"/>
              <a:ext cx="3742172" cy="259572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2"/>
            </a:p>
          </p:txBody>
        </p:sp>
      </p:grpSp>
      <p:grpSp>
        <p:nvGrpSpPr>
          <p:cNvPr id="39" name="组合 38"/>
          <p:cNvGrpSpPr/>
          <p:nvPr/>
        </p:nvGrpSpPr>
        <p:grpSpPr>
          <a:xfrm>
            <a:off x="1369237" y="4329949"/>
            <a:ext cx="817785" cy="817783"/>
            <a:chOff x="304800" y="673100"/>
            <a:chExt cx="4000500" cy="4000500"/>
          </a:xfrm>
          <a:effectLst>
            <a:outerShdw blurRad="444500" dist="254000" dir="8100000" algn="tr" rotWithShape="0">
              <a:prstClr val="black">
                <a:alpha val="50000"/>
              </a:prstClr>
            </a:outerShdw>
          </a:effectLst>
        </p:grpSpPr>
        <p:sp>
          <p:nvSpPr>
            <p:cNvPr id="40" name="同心圆 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04086">
                <a:defRPr/>
              </a:pPr>
              <a:endParaRPr lang="zh-CN" altLang="en-US" sz="2370" kern="0">
                <a:solidFill>
                  <a:sysClr val="windowText" lastClr="000000"/>
                </a:solidFill>
                <a:latin typeface="Calibri"/>
                <a:ea typeface="宋体"/>
              </a:endParaRPr>
            </a:p>
          </p:txBody>
        </p:sp>
        <p:sp>
          <p:nvSpPr>
            <p:cNvPr id="41" name="椭圆 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04086">
                <a:defRPr/>
              </a:pPr>
              <a:endParaRPr lang="zh-CN" altLang="en-US" sz="2370" kern="0">
                <a:solidFill>
                  <a:sysClr val="window" lastClr="FFFFFF"/>
                </a:solidFill>
                <a:latin typeface="Calibri"/>
                <a:ea typeface="宋体"/>
              </a:endParaRPr>
            </a:p>
          </p:txBody>
        </p:sp>
      </p:grpSp>
      <p:grpSp>
        <p:nvGrpSpPr>
          <p:cNvPr id="42" name="Group 41"/>
          <p:cNvGrpSpPr>
            <a:grpSpLocks/>
          </p:cNvGrpSpPr>
          <p:nvPr/>
        </p:nvGrpSpPr>
        <p:grpSpPr bwMode="auto">
          <a:xfrm>
            <a:off x="2308354" y="4329946"/>
            <a:ext cx="1920100" cy="1053103"/>
            <a:chOff x="0" y="0"/>
            <a:chExt cx="2419" cy="1343"/>
          </a:xfrm>
        </p:grpSpPr>
        <p:sp>
          <p:nvSpPr>
            <p:cNvPr id="43" name="Rectangle 42"/>
            <p:cNvSpPr>
              <a:spLocks/>
            </p:cNvSpPr>
            <p:nvPr/>
          </p:nvSpPr>
          <p:spPr bwMode="auto">
            <a:xfrm>
              <a:off x="0" y="0"/>
              <a:ext cx="2419"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fontAlgn="base">
                <a:lnSpc>
                  <a:spcPct val="70000"/>
                </a:lnSpc>
                <a:spcBef>
                  <a:spcPct val="0"/>
                </a:spcBef>
                <a:spcAft>
                  <a:spcPct val="0"/>
                </a:spcAft>
              </a:pPr>
              <a:r>
                <a:rPr lang="zh-CN" altLang="en-US" sz="1580" dirty="0">
                  <a:solidFill>
                    <a:schemeClr val="tx1">
                      <a:lumMod val="75000"/>
                      <a:lumOff val="25000"/>
                    </a:schemeClr>
                  </a:solidFill>
                  <a:latin typeface="微软雅黑"/>
                  <a:ea typeface="微软雅黑"/>
                  <a:cs typeface="Bebas Neue" charset="0"/>
                  <a:sym typeface="Bebas Neue" charset="0"/>
                </a:rPr>
                <a:t>单击此处添加标题</a:t>
              </a:r>
              <a:endParaRPr lang="en-US" sz="1580" dirty="0">
                <a:solidFill>
                  <a:schemeClr val="tx1">
                    <a:lumMod val="75000"/>
                    <a:lumOff val="25000"/>
                  </a:schemeClr>
                </a:solidFill>
                <a:latin typeface="微软雅黑"/>
                <a:ea typeface="微软雅黑"/>
                <a:cs typeface="Bebas Neue" charset="0"/>
                <a:sym typeface="Bebas Neue" charset="0"/>
              </a:endParaRPr>
            </a:p>
          </p:txBody>
        </p:sp>
        <p:sp>
          <p:nvSpPr>
            <p:cNvPr id="44" name="Rectangle 43"/>
            <p:cNvSpPr>
              <a:spLocks/>
            </p:cNvSpPr>
            <p:nvPr/>
          </p:nvSpPr>
          <p:spPr bwMode="auto">
            <a:xfrm>
              <a:off x="0" y="304"/>
              <a:ext cx="2419" cy="1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fontAlgn="base">
                <a:lnSpc>
                  <a:spcPct val="125000"/>
                </a:lnSpc>
                <a:spcBef>
                  <a:spcPct val="0"/>
                </a:spcBef>
                <a:spcAft>
                  <a:spcPct val="0"/>
                </a:spcAft>
              </a:pPr>
              <a:r>
                <a:rPr lang="zh-CN" altLang="en-US" sz="1185" dirty="0">
                  <a:solidFill>
                    <a:schemeClr val="tx1">
                      <a:lumMod val="75000"/>
                      <a:lumOff val="25000"/>
                    </a:schemeClr>
                  </a:solidFill>
                  <a:latin typeface="微软雅黑"/>
                  <a:ea typeface="微软雅黑"/>
                  <a:cs typeface="Lato Light" charset="0"/>
                  <a:sym typeface="Lato Light" charset="0"/>
                </a:rPr>
                <a:t>此处添加详细文本描述，建议与标题相关并符合整体语言风格，语言描述尽量</a:t>
              </a:r>
              <a:endParaRPr lang="en-US" sz="1185" dirty="0">
                <a:solidFill>
                  <a:schemeClr val="tx1">
                    <a:lumMod val="75000"/>
                    <a:lumOff val="25000"/>
                  </a:schemeClr>
                </a:solidFill>
                <a:latin typeface="微软雅黑"/>
                <a:ea typeface="微软雅黑"/>
                <a:cs typeface="Lato Light" charset="0"/>
                <a:sym typeface="Lato Light" charset="0"/>
              </a:endParaRPr>
            </a:p>
          </p:txBody>
        </p:sp>
      </p:grpSp>
      <p:sp>
        <p:nvSpPr>
          <p:cNvPr id="45" name="Freeform 7"/>
          <p:cNvSpPr>
            <a:spLocks/>
          </p:cNvSpPr>
          <p:nvPr/>
        </p:nvSpPr>
        <p:spPr bwMode="auto">
          <a:xfrm>
            <a:off x="1547655" y="4542765"/>
            <a:ext cx="390043" cy="392147"/>
          </a:xfrm>
          <a:custGeom>
            <a:avLst/>
            <a:gdLst>
              <a:gd name="T0" fmla="*/ 48 w 167"/>
              <a:gd name="T1" fmla="*/ 170 h 170"/>
              <a:gd name="T2" fmla="*/ 18 w 167"/>
              <a:gd name="T3" fmla="*/ 158 h 170"/>
              <a:gd name="T4" fmla="*/ 20 w 167"/>
              <a:gd name="T5" fmla="*/ 97 h 170"/>
              <a:gd name="T6" fmla="*/ 105 w 167"/>
              <a:gd name="T7" fmla="*/ 12 h 170"/>
              <a:gd name="T8" fmla="*/ 135 w 167"/>
              <a:gd name="T9" fmla="*/ 3 h 170"/>
              <a:gd name="T10" fmla="*/ 157 w 167"/>
              <a:gd name="T11" fmla="*/ 24 h 170"/>
              <a:gd name="T12" fmla="*/ 148 w 167"/>
              <a:gd name="T13" fmla="*/ 54 h 170"/>
              <a:gd name="T14" fmla="*/ 66 w 167"/>
              <a:gd name="T15" fmla="*/ 136 h 170"/>
              <a:gd name="T16" fmla="*/ 51 w 167"/>
              <a:gd name="T17" fmla="*/ 143 h 170"/>
              <a:gd name="T18" fmla="*/ 38 w 167"/>
              <a:gd name="T19" fmla="*/ 139 h 170"/>
              <a:gd name="T20" fmla="*/ 41 w 167"/>
              <a:gd name="T21" fmla="*/ 110 h 170"/>
              <a:gd name="T22" fmla="*/ 98 w 167"/>
              <a:gd name="T23" fmla="*/ 53 h 170"/>
              <a:gd name="T24" fmla="*/ 106 w 167"/>
              <a:gd name="T25" fmla="*/ 53 h 170"/>
              <a:gd name="T26" fmla="*/ 106 w 167"/>
              <a:gd name="T27" fmla="*/ 62 h 170"/>
              <a:gd name="T28" fmla="*/ 49 w 167"/>
              <a:gd name="T29" fmla="*/ 119 h 170"/>
              <a:gd name="T30" fmla="*/ 46 w 167"/>
              <a:gd name="T31" fmla="*/ 130 h 170"/>
              <a:gd name="T32" fmla="*/ 50 w 167"/>
              <a:gd name="T33" fmla="*/ 132 h 170"/>
              <a:gd name="T34" fmla="*/ 58 w 167"/>
              <a:gd name="T35" fmla="*/ 127 h 170"/>
              <a:gd name="T36" fmla="*/ 139 w 167"/>
              <a:gd name="T37" fmla="*/ 46 h 170"/>
              <a:gd name="T38" fmla="*/ 145 w 167"/>
              <a:gd name="T39" fmla="*/ 27 h 170"/>
              <a:gd name="T40" fmla="*/ 132 w 167"/>
              <a:gd name="T41" fmla="*/ 14 h 170"/>
              <a:gd name="T42" fmla="*/ 114 w 167"/>
              <a:gd name="T43" fmla="*/ 20 h 170"/>
              <a:gd name="T44" fmla="*/ 29 w 167"/>
              <a:gd name="T45" fmla="*/ 105 h 170"/>
              <a:gd name="T46" fmla="*/ 27 w 167"/>
              <a:gd name="T47" fmla="*/ 150 h 170"/>
              <a:gd name="T48" fmla="*/ 71 w 167"/>
              <a:gd name="T49" fmla="*/ 148 h 170"/>
              <a:gd name="T50" fmla="*/ 156 w 167"/>
              <a:gd name="T51" fmla="*/ 63 h 170"/>
              <a:gd name="T52" fmla="*/ 165 w 167"/>
              <a:gd name="T53" fmla="*/ 63 h 170"/>
              <a:gd name="T54" fmla="*/ 165 w 167"/>
              <a:gd name="T55" fmla="*/ 71 h 170"/>
              <a:gd name="T56" fmla="*/ 80 w 167"/>
              <a:gd name="T57" fmla="*/ 156 h 170"/>
              <a:gd name="T58" fmla="*/ 48 w 167"/>
              <a:gd name="T59"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7" h="170">
                <a:moveTo>
                  <a:pt x="48" y="170"/>
                </a:moveTo>
                <a:cubicBezTo>
                  <a:pt x="37" y="170"/>
                  <a:pt x="26" y="166"/>
                  <a:pt x="18" y="158"/>
                </a:cubicBezTo>
                <a:cubicBezTo>
                  <a:pt x="4" y="143"/>
                  <a:pt x="0" y="117"/>
                  <a:pt x="20" y="97"/>
                </a:cubicBezTo>
                <a:cubicBezTo>
                  <a:pt x="32" y="85"/>
                  <a:pt x="81" y="36"/>
                  <a:pt x="105" y="12"/>
                </a:cubicBezTo>
                <a:cubicBezTo>
                  <a:pt x="114" y="3"/>
                  <a:pt x="125" y="0"/>
                  <a:pt x="135" y="3"/>
                </a:cubicBezTo>
                <a:cubicBezTo>
                  <a:pt x="146" y="5"/>
                  <a:pt x="154" y="14"/>
                  <a:pt x="157" y="24"/>
                </a:cubicBezTo>
                <a:cubicBezTo>
                  <a:pt x="160" y="35"/>
                  <a:pt x="156" y="46"/>
                  <a:pt x="148" y="54"/>
                </a:cubicBezTo>
                <a:cubicBezTo>
                  <a:pt x="66" y="136"/>
                  <a:pt x="66" y="136"/>
                  <a:pt x="66" y="136"/>
                </a:cubicBezTo>
                <a:cubicBezTo>
                  <a:pt x="62" y="140"/>
                  <a:pt x="57" y="143"/>
                  <a:pt x="51" y="143"/>
                </a:cubicBezTo>
                <a:cubicBezTo>
                  <a:pt x="46" y="144"/>
                  <a:pt x="41" y="142"/>
                  <a:pt x="38" y="139"/>
                </a:cubicBezTo>
                <a:cubicBezTo>
                  <a:pt x="31" y="133"/>
                  <a:pt x="30" y="121"/>
                  <a:pt x="41" y="110"/>
                </a:cubicBezTo>
                <a:cubicBezTo>
                  <a:pt x="98" y="53"/>
                  <a:pt x="98" y="53"/>
                  <a:pt x="98" y="53"/>
                </a:cubicBezTo>
                <a:cubicBezTo>
                  <a:pt x="100" y="51"/>
                  <a:pt x="104" y="51"/>
                  <a:pt x="106" y="53"/>
                </a:cubicBezTo>
                <a:cubicBezTo>
                  <a:pt x="109" y="55"/>
                  <a:pt x="109" y="59"/>
                  <a:pt x="106" y="62"/>
                </a:cubicBezTo>
                <a:cubicBezTo>
                  <a:pt x="49" y="119"/>
                  <a:pt x="49" y="119"/>
                  <a:pt x="49" y="119"/>
                </a:cubicBezTo>
                <a:cubicBezTo>
                  <a:pt x="44" y="124"/>
                  <a:pt x="44" y="128"/>
                  <a:pt x="46" y="130"/>
                </a:cubicBezTo>
                <a:cubicBezTo>
                  <a:pt x="47" y="131"/>
                  <a:pt x="48" y="132"/>
                  <a:pt x="50" y="132"/>
                </a:cubicBezTo>
                <a:cubicBezTo>
                  <a:pt x="52" y="131"/>
                  <a:pt x="55" y="130"/>
                  <a:pt x="58" y="127"/>
                </a:cubicBezTo>
                <a:cubicBezTo>
                  <a:pt x="139" y="46"/>
                  <a:pt x="139" y="46"/>
                  <a:pt x="139" y="46"/>
                </a:cubicBezTo>
                <a:cubicBezTo>
                  <a:pt x="145" y="40"/>
                  <a:pt x="147" y="34"/>
                  <a:pt x="145" y="27"/>
                </a:cubicBezTo>
                <a:cubicBezTo>
                  <a:pt x="144" y="21"/>
                  <a:pt x="138" y="16"/>
                  <a:pt x="132" y="14"/>
                </a:cubicBezTo>
                <a:cubicBezTo>
                  <a:pt x="126" y="13"/>
                  <a:pt x="119" y="15"/>
                  <a:pt x="114" y="20"/>
                </a:cubicBezTo>
                <a:cubicBezTo>
                  <a:pt x="89" y="45"/>
                  <a:pt x="41" y="93"/>
                  <a:pt x="29" y="105"/>
                </a:cubicBezTo>
                <a:cubicBezTo>
                  <a:pt x="13" y="121"/>
                  <a:pt x="17" y="139"/>
                  <a:pt x="27" y="150"/>
                </a:cubicBezTo>
                <a:cubicBezTo>
                  <a:pt x="37" y="160"/>
                  <a:pt x="55" y="164"/>
                  <a:pt x="71" y="148"/>
                </a:cubicBezTo>
                <a:cubicBezTo>
                  <a:pt x="156" y="63"/>
                  <a:pt x="156" y="63"/>
                  <a:pt x="156" y="63"/>
                </a:cubicBezTo>
                <a:cubicBezTo>
                  <a:pt x="159" y="60"/>
                  <a:pt x="162" y="60"/>
                  <a:pt x="165" y="63"/>
                </a:cubicBezTo>
                <a:cubicBezTo>
                  <a:pt x="167" y="65"/>
                  <a:pt x="167" y="69"/>
                  <a:pt x="165" y="71"/>
                </a:cubicBezTo>
                <a:cubicBezTo>
                  <a:pt x="80" y="156"/>
                  <a:pt x="80" y="156"/>
                  <a:pt x="80" y="156"/>
                </a:cubicBezTo>
                <a:cubicBezTo>
                  <a:pt x="70" y="166"/>
                  <a:pt x="58" y="170"/>
                  <a:pt x="48" y="170"/>
                </a:cubicBezTo>
                <a:close/>
              </a:path>
            </a:pathLst>
          </a:custGeom>
          <a:solidFill>
            <a:schemeClr val="accent1">
              <a:lumMod val="60000"/>
              <a:lumOff val="40000"/>
            </a:schemeClr>
          </a:solidFill>
          <a:ln>
            <a:noFill/>
          </a:ln>
        </p:spPr>
        <p:txBody>
          <a:bodyPr vert="horz" wrap="square" lIns="120407" tIns="60203" rIns="120407" bIns="60203" numCol="1" anchor="t" anchorCtr="0" compatLnSpc="1">
            <a:prstTxWarp prst="textNoShape">
              <a:avLst/>
            </a:prstTxWarp>
          </a:bodyPr>
          <a:lstStyle/>
          <a:p>
            <a:pPr algn="ctr" fontAlgn="base">
              <a:spcBef>
                <a:spcPct val="0"/>
              </a:spcBef>
              <a:spcAft>
                <a:spcPct val="0"/>
              </a:spcAft>
              <a:defRPr/>
            </a:pPr>
            <a:endParaRPr lang="en-US" sz="2897" kern="0">
              <a:solidFill>
                <a:srgbClr val="000000"/>
              </a:solidFill>
              <a:latin typeface="微软雅黑"/>
              <a:ea typeface="微软雅黑"/>
              <a:sym typeface="Gill Sans" charset="0"/>
            </a:endParaRPr>
          </a:p>
        </p:txBody>
      </p:sp>
      <p:grpSp>
        <p:nvGrpSpPr>
          <p:cNvPr id="46" name="组合 45"/>
          <p:cNvGrpSpPr/>
          <p:nvPr/>
        </p:nvGrpSpPr>
        <p:grpSpPr>
          <a:xfrm>
            <a:off x="4901233" y="4041636"/>
            <a:ext cx="3293451" cy="1491253"/>
            <a:chOff x="4304043" y="1286668"/>
            <a:chExt cx="3837944" cy="2757793"/>
          </a:xfrm>
          <a:effectLst>
            <a:outerShdw blurRad="381000" dist="254000" dir="8100000" algn="tr" rotWithShape="0">
              <a:prstClr val="black">
                <a:alpha val="40000"/>
              </a:prstClr>
            </a:outerShdw>
          </a:effectLst>
        </p:grpSpPr>
        <p:sp>
          <p:nvSpPr>
            <p:cNvPr id="47" name="圆角矩形 46"/>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2"/>
            </a:p>
          </p:txBody>
        </p:sp>
        <p:sp>
          <p:nvSpPr>
            <p:cNvPr id="48" name="圆角矩形 47"/>
            <p:cNvSpPr/>
            <p:nvPr/>
          </p:nvSpPr>
          <p:spPr>
            <a:xfrm>
              <a:off x="4351931" y="1367703"/>
              <a:ext cx="3742172" cy="259572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2"/>
            </a:p>
          </p:txBody>
        </p:sp>
      </p:grpSp>
      <p:grpSp>
        <p:nvGrpSpPr>
          <p:cNvPr id="49" name="组合 48"/>
          <p:cNvGrpSpPr/>
          <p:nvPr/>
        </p:nvGrpSpPr>
        <p:grpSpPr>
          <a:xfrm>
            <a:off x="5100157" y="4329949"/>
            <a:ext cx="817785" cy="817783"/>
            <a:chOff x="304800" y="673100"/>
            <a:chExt cx="4000500" cy="4000500"/>
          </a:xfrm>
          <a:effectLst>
            <a:outerShdw blurRad="444500" dist="254000" dir="8100000" algn="tr" rotWithShape="0">
              <a:prstClr val="black">
                <a:alpha val="50000"/>
              </a:prstClr>
            </a:outerShdw>
          </a:effectLst>
        </p:grpSpPr>
        <p:sp>
          <p:nvSpPr>
            <p:cNvPr id="50" name="同心圆 4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04086">
                <a:defRPr/>
              </a:pPr>
              <a:endParaRPr lang="zh-CN" altLang="en-US" sz="2370" kern="0">
                <a:solidFill>
                  <a:sysClr val="windowText" lastClr="000000"/>
                </a:solidFill>
                <a:latin typeface="Calibri"/>
                <a:ea typeface="宋体"/>
              </a:endParaRPr>
            </a:p>
          </p:txBody>
        </p:sp>
        <p:sp>
          <p:nvSpPr>
            <p:cNvPr id="51" name="椭圆 5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04086">
                <a:defRPr/>
              </a:pPr>
              <a:endParaRPr lang="zh-CN" altLang="en-US" sz="2370" kern="0">
                <a:solidFill>
                  <a:sysClr val="window" lastClr="FFFFFF"/>
                </a:solidFill>
                <a:latin typeface="Calibri"/>
                <a:ea typeface="宋体"/>
              </a:endParaRPr>
            </a:p>
          </p:txBody>
        </p:sp>
      </p:grpSp>
      <p:grpSp>
        <p:nvGrpSpPr>
          <p:cNvPr id="52" name="Group 41"/>
          <p:cNvGrpSpPr>
            <a:grpSpLocks/>
          </p:cNvGrpSpPr>
          <p:nvPr/>
        </p:nvGrpSpPr>
        <p:grpSpPr bwMode="auto">
          <a:xfrm>
            <a:off x="6039273" y="4329946"/>
            <a:ext cx="1920100" cy="1053103"/>
            <a:chOff x="0" y="0"/>
            <a:chExt cx="2419" cy="1343"/>
          </a:xfrm>
        </p:grpSpPr>
        <p:sp>
          <p:nvSpPr>
            <p:cNvPr id="53" name="Rectangle 42"/>
            <p:cNvSpPr>
              <a:spLocks/>
            </p:cNvSpPr>
            <p:nvPr/>
          </p:nvSpPr>
          <p:spPr bwMode="auto">
            <a:xfrm>
              <a:off x="0" y="0"/>
              <a:ext cx="2419"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fontAlgn="base">
                <a:lnSpc>
                  <a:spcPct val="70000"/>
                </a:lnSpc>
                <a:spcBef>
                  <a:spcPct val="0"/>
                </a:spcBef>
                <a:spcAft>
                  <a:spcPct val="0"/>
                </a:spcAft>
              </a:pPr>
              <a:r>
                <a:rPr lang="zh-CN" altLang="en-US" sz="1580" dirty="0">
                  <a:solidFill>
                    <a:schemeClr val="tx1">
                      <a:lumMod val="75000"/>
                      <a:lumOff val="25000"/>
                    </a:schemeClr>
                  </a:solidFill>
                  <a:latin typeface="微软雅黑"/>
                  <a:ea typeface="微软雅黑"/>
                  <a:cs typeface="Bebas Neue" charset="0"/>
                  <a:sym typeface="Bebas Neue" charset="0"/>
                </a:rPr>
                <a:t>单击此处添加标题</a:t>
              </a:r>
              <a:endParaRPr lang="en-US" sz="1580" dirty="0">
                <a:solidFill>
                  <a:schemeClr val="tx1">
                    <a:lumMod val="75000"/>
                    <a:lumOff val="25000"/>
                  </a:schemeClr>
                </a:solidFill>
                <a:latin typeface="微软雅黑"/>
                <a:ea typeface="微软雅黑"/>
                <a:cs typeface="Bebas Neue" charset="0"/>
                <a:sym typeface="Bebas Neue" charset="0"/>
              </a:endParaRPr>
            </a:p>
          </p:txBody>
        </p:sp>
        <p:sp>
          <p:nvSpPr>
            <p:cNvPr id="54" name="Rectangle 43"/>
            <p:cNvSpPr>
              <a:spLocks/>
            </p:cNvSpPr>
            <p:nvPr/>
          </p:nvSpPr>
          <p:spPr bwMode="auto">
            <a:xfrm>
              <a:off x="0" y="304"/>
              <a:ext cx="2419" cy="1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fontAlgn="base">
                <a:lnSpc>
                  <a:spcPct val="125000"/>
                </a:lnSpc>
                <a:spcBef>
                  <a:spcPct val="0"/>
                </a:spcBef>
                <a:spcAft>
                  <a:spcPct val="0"/>
                </a:spcAft>
              </a:pPr>
              <a:r>
                <a:rPr lang="zh-CN" altLang="en-US" sz="1185" dirty="0">
                  <a:solidFill>
                    <a:schemeClr val="tx1">
                      <a:lumMod val="75000"/>
                      <a:lumOff val="25000"/>
                    </a:schemeClr>
                  </a:solidFill>
                  <a:latin typeface="微软雅黑"/>
                  <a:ea typeface="微软雅黑"/>
                  <a:cs typeface="Lato Light" charset="0"/>
                  <a:sym typeface="Lato Light" charset="0"/>
                </a:rPr>
                <a:t>此处添加详细文本描述，建议与标题相关并符合整体语言风格，语言描述尽量</a:t>
              </a:r>
              <a:endParaRPr lang="en-US" sz="1185" dirty="0">
                <a:solidFill>
                  <a:schemeClr val="tx1">
                    <a:lumMod val="75000"/>
                    <a:lumOff val="25000"/>
                  </a:schemeClr>
                </a:solidFill>
                <a:latin typeface="微软雅黑"/>
                <a:ea typeface="微软雅黑"/>
                <a:cs typeface="Lato Light" charset="0"/>
                <a:sym typeface="Lato Light" charset="0"/>
              </a:endParaRPr>
            </a:p>
          </p:txBody>
        </p:sp>
      </p:grpSp>
      <p:sp>
        <p:nvSpPr>
          <p:cNvPr id="55" name="Freeform 6"/>
          <p:cNvSpPr>
            <a:spLocks noEditPoints="1"/>
          </p:cNvSpPr>
          <p:nvPr/>
        </p:nvSpPr>
        <p:spPr bwMode="auto">
          <a:xfrm>
            <a:off x="5350809" y="4571055"/>
            <a:ext cx="358447" cy="363857"/>
          </a:xfrm>
          <a:custGeom>
            <a:avLst/>
            <a:gdLst>
              <a:gd name="T0" fmla="*/ 13 w 154"/>
              <a:gd name="T1" fmla="*/ 28 h 158"/>
              <a:gd name="T2" fmla="*/ 34 w 154"/>
              <a:gd name="T3" fmla="*/ 28 h 158"/>
              <a:gd name="T4" fmla="*/ 43 w 154"/>
              <a:gd name="T5" fmla="*/ 73 h 158"/>
              <a:gd name="T6" fmla="*/ 13 w 154"/>
              <a:gd name="T7" fmla="*/ 28 h 158"/>
              <a:gd name="T8" fmla="*/ 77 w 154"/>
              <a:gd name="T9" fmla="*/ 11 h 158"/>
              <a:gd name="T10" fmla="*/ 110 w 154"/>
              <a:gd name="T11" fmla="*/ 24 h 158"/>
              <a:gd name="T12" fmla="*/ 77 w 154"/>
              <a:gd name="T13" fmla="*/ 37 h 158"/>
              <a:gd name="T14" fmla="*/ 45 w 154"/>
              <a:gd name="T15" fmla="*/ 24 h 158"/>
              <a:gd name="T16" fmla="*/ 77 w 154"/>
              <a:gd name="T17" fmla="*/ 11 h 158"/>
              <a:gd name="T18" fmla="*/ 111 w 154"/>
              <a:gd name="T19" fmla="*/ 73 h 158"/>
              <a:gd name="T20" fmla="*/ 121 w 154"/>
              <a:gd name="T21" fmla="*/ 28 h 158"/>
              <a:gd name="T22" fmla="*/ 142 w 154"/>
              <a:gd name="T23" fmla="*/ 28 h 158"/>
              <a:gd name="T24" fmla="*/ 111 w 154"/>
              <a:gd name="T25" fmla="*/ 73 h 158"/>
              <a:gd name="T26" fmla="*/ 87 w 154"/>
              <a:gd name="T27" fmla="*/ 116 h 158"/>
              <a:gd name="T28" fmla="*/ 112 w 154"/>
              <a:gd name="T29" fmla="*/ 87 h 158"/>
              <a:gd name="T30" fmla="*/ 154 w 154"/>
              <a:gd name="T31" fmla="*/ 22 h 158"/>
              <a:gd name="T32" fmla="*/ 148 w 154"/>
              <a:gd name="T33" fmla="*/ 16 h 158"/>
              <a:gd name="T34" fmla="*/ 119 w 154"/>
              <a:gd name="T35" fmla="*/ 16 h 158"/>
              <a:gd name="T36" fmla="*/ 77 w 154"/>
              <a:gd name="T37" fmla="*/ 0 h 158"/>
              <a:gd name="T38" fmla="*/ 36 w 154"/>
              <a:gd name="T39" fmla="*/ 16 h 158"/>
              <a:gd name="T40" fmla="*/ 6 w 154"/>
              <a:gd name="T41" fmla="*/ 16 h 158"/>
              <a:gd name="T42" fmla="*/ 0 w 154"/>
              <a:gd name="T43" fmla="*/ 22 h 158"/>
              <a:gd name="T44" fmla="*/ 42 w 154"/>
              <a:gd name="T45" fmla="*/ 87 h 158"/>
              <a:gd name="T46" fmla="*/ 67 w 154"/>
              <a:gd name="T47" fmla="*/ 116 h 158"/>
              <a:gd name="T48" fmla="*/ 67 w 154"/>
              <a:gd name="T49" fmla="*/ 128 h 158"/>
              <a:gd name="T50" fmla="*/ 39 w 154"/>
              <a:gd name="T51" fmla="*/ 143 h 158"/>
              <a:gd name="T52" fmla="*/ 77 w 154"/>
              <a:gd name="T53" fmla="*/ 158 h 158"/>
              <a:gd name="T54" fmla="*/ 115 w 154"/>
              <a:gd name="T55" fmla="*/ 143 h 158"/>
              <a:gd name="T56" fmla="*/ 87 w 154"/>
              <a:gd name="T57" fmla="*/ 128 h 158"/>
              <a:gd name="T58" fmla="*/ 87 w 154"/>
              <a:gd name="T59" fmla="*/ 116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4" h="158">
                <a:moveTo>
                  <a:pt x="13" y="28"/>
                </a:moveTo>
                <a:cubicBezTo>
                  <a:pt x="34" y="28"/>
                  <a:pt x="34" y="28"/>
                  <a:pt x="34" y="28"/>
                </a:cubicBezTo>
                <a:cubicBezTo>
                  <a:pt x="35" y="49"/>
                  <a:pt x="39" y="63"/>
                  <a:pt x="43" y="73"/>
                </a:cubicBezTo>
                <a:cubicBezTo>
                  <a:pt x="28" y="63"/>
                  <a:pt x="15" y="51"/>
                  <a:pt x="13" y="28"/>
                </a:cubicBezTo>
                <a:close/>
                <a:moveTo>
                  <a:pt x="77" y="11"/>
                </a:moveTo>
                <a:cubicBezTo>
                  <a:pt x="101" y="11"/>
                  <a:pt x="110" y="20"/>
                  <a:pt x="110" y="24"/>
                </a:cubicBezTo>
                <a:cubicBezTo>
                  <a:pt x="110" y="27"/>
                  <a:pt x="101" y="37"/>
                  <a:pt x="77" y="37"/>
                </a:cubicBezTo>
                <a:cubicBezTo>
                  <a:pt x="54" y="37"/>
                  <a:pt x="45" y="27"/>
                  <a:pt x="45" y="24"/>
                </a:cubicBezTo>
                <a:cubicBezTo>
                  <a:pt x="45" y="20"/>
                  <a:pt x="54" y="11"/>
                  <a:pt x="77" y="11"/>
                </a:cubicBezTo>
                <a:close/>
                <a:moveTo>
                  <a:pt x="111" y="73"/>
                </a:moveTo>
                <a:cubicBezTo>
                  <a:pt x="116" y="63"/>
                  <a:pt x="120" y="49"/>
                  <a:pt x="121" y="28"/>
                </a:cubicBezTo>
                <a:cubicBezTo>
                  <a:pt x="142" y="28"/>
                  <a:pt x="142" y="28"/>
                  <a:pt x="142" y="28"/>
                </a:cubicBezTo>
                <a:cubicBezTo>
                  <a:pt x="140" y="51"/>
                  <a:pt x="126" y="63"/>
                  <a:pt x="111" y="73"/>
                </a:cubicBezTo>
                <a:close/>
                <a:moveTo>
                  <a:pt x="87" y="116"/>
                </a:moveTo>
                <a:cubicBezTo>
                  <a:pt x="87" y="104"/>
                  <a:pt x="97" y="97"/>
                  <a:pt x="112" y="87"/>
                </a:cubicBezTo>
                <a:cubicBezTo>
                  <a:pt x="131" y="74"/>
                  <a:pt x="154" y="59"/>
                  <a:pt x="154" y="22"/>
                </a:cubicBezTo>
                <a:cubicBezTo>
                  <a:pt x="154" y="19"/>
                  <a:pt x="152" y="16"/>
                  <a:pt x="148" y="16"/>
                </a:cubicBezTo>
                <a:cubicBezTo>
                  <a:pt x="119" y="16"/>
                  <a:pt x="119" y="16"/>
                  <a:pt x="119" y="16"/>
                </a:cubicBezTo>
                <a:cubicBezTo>
                  <a:pt x="115" y="8"/>
                  <a:pt x="102" y="0"/>
                  <a:pt x="77" y="0"/>
                </a:cubicBezTo>
                <a:cubicBezTo>
                  <a:pt x="52" y="0"/>
                  <a:pt x="40" y="8"/>
                  <a:pt x="36" y="16"/>
                </a:cubicBezTo>
                <a:cubicBezTo>
                  <a:pt x="6" y="16"/>
                  <a:pt x="6" y="16"/>
                  <a:pt x="6" y="16"/>
                </a:cubicBezTo>
                <a:cubicBezTo>
                  <a:pt x="3" y="16"/>
                  <a:pt x="0" y="19"/>
                  <a:pt x="0" y="22"/>
                </a:cubicBezTo>
                <a:cubicBezTo>
                  <a:pt x="0" y="59"/>
                  <a:pt x="24" y="74"/>
                  <a:pt x="42" y="87"/>
                </a:cubicBezTo>
                <a:cubicBezTo>
                  <a:pt x="58" y="97"/>
                  <a:pt x="67" y="104"/>
                  <a:pt x="67" y="116"/>
                </a:cubicBezTo>
                <a:cubicBezTo>
                  <a:pt x="67" y="128"/>
                  <a:pt x="67" y="128"/>
                  <a:pt x="67" y="128"/>
                </a:cubicBezTo>
                <a:cubicBezTo>
                  <a:pt x="51" y="129"/>
                  <a:pt x="39" y="135"/>
                  <a:pt x="39" y="143"/>
                </a:cubicBezTo>
                <a:cubicBezTo>
                  <a:pt x="39" y="151"/>
                  <a:pt x="56" y="158"/>
                  <a:pt x="77" y="158"/>
                </a:cubicBezTo>
                <a:cubicBezTo>
                  <a:pt x="98" y="158"/>
                  <a:pt x="115" y="151"/>
                  <a:pt x="115" y="143"/>
                </a:cubicBezTo>
                <a:cubicBezTo>
                  <a:pt x="115" y="135"/>
                  <a:pt x="104" y="129"/>
                  <a:pt x="87" y="128"/>
                </a:cubicBezTo>
                <a:cubicBezTo>
                  <a:pt x="87" y="116"/>
                  <a:pt x="87" y="116"/>
                  <a:pt x="87" y="116"/>
                </a:cubicBezTo>
                <a:close/>
              </a:path>
            </a:pathLst>
          </a:custGeom>
          <a:solidFill>
            <a:schemeClr val="accent6">
              <a:lumMod val="60000"/>
              <a:lumOff val="40000"/>
            </a:schemeClr>
          </a:solidFill>
          <a:ln>
            <a:noFill/>
          </a:ln>
        </p:spPr>
        <p:txBody>
          <a:bodyPr vert="horz" wrap="square" lIns="120407" tIns="60203" rIns="120407" bIns="60203" numCol="1" anchor="t" anchorCtr="0" compatLnSpc="1">
            <a:prstTxWarp prst="textNoShape">
              <a:avLst/>
            </a:prstTxWarp>
          </a:bodyPr>
          <a:lstStyle/>
          <a:p>
            <a:pPr algn="ctr" fontAlgn="base">
              <a:spcBef>
                <a:spcPct val="0"/>
              </a:spcBef>
              <a:spcAft>
                <a:spcPct val="0"/>
              </a:spcAft>
              <a:defRPr/>
            </a:pPr>
            <a:endParaRPr lang="en-US" sz="2897" kern="0">
              <a:solidFill>
                <a:srgbClr val="000000"/>
              </a:solidFill>
              <a:latin typeface="微软雅黑"/>
              <a:ea typeface="微软雅黑"/>
              <a:sym typeface="Gill Sans" charset="0"/>
            </a:endParaRPr>
          </a:p>
        </p:txBody>
      </p:sp>
      <p:sp>
        <p:nvSpPr>
          <p:cNvPr id="56" name="文本框 55"/>
          <p:cNvSpPr txBox="1"/>
          <p:nvPr/>
        </p:nvSpPr>
        <p:spPr>
          <a:xfrm>
            <a:off x="9379650" y="-990522"/>
            <a:ext cx="877163" cy="369332"/>
          </a:xfrm>
          <a:prstGeom prst="rect">
            <a:avLst/>
          </a:prstGeom>
          <a:noFill/>
        </p:spPr>
        <p:txBody>
          <a:bodyPr wrap="none" rtlCol="0">
            <a:spAutoFit/>
          </a:bodyPr>
          <a:lstStyle/>
          <a:p>
            <a:r>
              <a:rPr lang="zh-CN" altLang="en-US" dirty="0" smtClean="0"/>
              <a:t>延迟符</a:t>
            </a:r>
            <a:endParaRPr lang="zh-CN" altLang="en-US" dirty="0"/>
          </a:p>
        </p:txBody>
      </p:sp>
      <p:pic>
        <p:nvPicPr>
          <p:cNvPr id="57" name="图片 56"/>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8628857" y="2079862"/>
            <a:ext cx="3309139" cy="3600942"/>
          </a:xfrm>
          <a:prstGeom prst="rect">
            <a:avLst/>
          </a:prstGeom>
        </p:spPr>
      </p:pic>
    </p:spTree>
    <p:extLst>
      <p:ext uri="{BB962C8B-B14F-4D97-AF65-F5344CB8AC3E}">
        <p14:creationId xmlns:p14="http://schemas.microsoft.com/office/powerpoint/2010/main" val="1336565565"/>
      </p:ext>
    </p:extLst>
  </p:cSld>
  <p:clrMapOvr>
    <a:masterClrMapping/>
  </p:clrMapOvr>
  <mc:AlternateContent xmlns:mc="http://schemas.openxmlformats.org/markup-compatibility/2006" xmlns:p14="http://schemas.microsoft.com/office/powerpoint/2010/main">
    <mc:Choice Requires="p14">
      <p:transition spd="slow" p14:dur="1250" advClick="0" advTm="0">
        <p14:flip dir="r"/>
      </p:transition>
    </mc:Choice>
    <mc:Fallback xmlns="">
      <p:transition spd="slow" advClick="0" advTm="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300"/>
                                            <p:tgtEl>
                                              <p:spTgt spid="12"/>
                                            </p:tgtEl>
                                          </p:cBhvr>
                                        </p:animEffect>
                                      </p:childTnLst>
                                    </p:cTn>
                                  </p:par>
                                </p:childTnLst>
                              </p:cTn>
                            </p:par>
                            <p:par>
                              <p:cTn id="8" fill="hold">
                                <p:stCondLst>
                                  <p:cond delay="300"/>
                                </p:stCondLst>
                                <p:childTnLst>
                                  <p:par>
                                    <p:cTn id="9" presetID="2" presetClass="entr" presetSubtype="9" fill="hold" nodeType="afterEffect" p14:presetBounceEnd="50000">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14:bounceEnd="50000">
                                          <p:cBhvr additive="base">
                                            <p:cTn id="11" dur="1000" fill="hold"/>
                                            <p:tgtEl>
                                              <p:spTgt spid="3"/>
                                            </p:tgtEl>
                                            <p:attrNameLst>
                                              <p:attrName>ppt_x</p:attrName>
                                            </p:attrNameLst>
                                          </p:cBhvr>
                                          <p:tavLst>
                                            <p:tav tm="0">
                                              <p:val>
                                                <p:strVal val="0-#ppt_w/2"/>
                                              </p:val>
                                            </p:tav>
                                            <p:tav tm="100000">
                                              <p:val>
                                                <p:strVal val="#ppt_x"/>
                                              </p:val>
                                            </p:tav>
                                          </p:tavLst>
                                        </p:anim>
                                        <p:anim calcmode="lin" valueType="num" p14:bounceEnd="50000">
                                          <p:cBhvr additive="base">
                                            <p:cTn id="12" dur="1000" fill="hold"/>
                                            <p:tgtEl>
                                              <p:spTgt spid="3"/>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14:presetBounceEnd="50000">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14:bounceEnd="50000">
                                          <p:cBhvr additive="base">
                                            <p:cTn id="15" dur="1000" fill="hold"/>
                                            <p:tgtEl>
                                              <p:spTgt spid="6"/>
                                            </p:tgtEl>
                                            <p:attrNameLst>
                                              <p:attrName>ppt_x</p:attrName>
                                            </p:attrNameLst>
                                          </p:cBhvr>
                                          <p:tavLst>
                                            <p:tav tm="0">
                                              <p:val>
                                                <p:strVal val="#ppt_x"/>
                                              </p:val>
                                            </p:tav>
                                            <p:tav tm="100000">
                                              <p:val>
                                                <p:strVal val="#ppt_x"/>
                                              </p:val>
                                            </p:tav>
                                          </p:tavLst>
                                        </p:anim>
                                        <p:anim calcmode="lin" valueType="num" p14:bounceEnd="50000">
                                          <p:cBhvr additive="base">
                                            <p:cTn id="16" dur="1000" fill="hold"/>
                                            <p:tgtEl>
                                              <p:spTgt spid="6"/>
                                            </p:tgtEl>
                                            <p:attrNameLst>
                                              <p:attrName>ppt_y</p:attrName>
                                            </p:attrNameLst>
                                          </p:cBhvr>
                                          <p:tavLst>
                                            <p:tav tm="0">
                                              <p:val>
                                                <p:strVal val="0-#ppt_h/2"/>
                                              </p:val>
                                            </p:tav>
                                            <p:tav tm="100000">
                                              <p:val>
                                                <p:strVal val="#ppt_y"/>
                                              </p:val>
                                            </p:tav>
                                          </p:tavLst>
                                        </p:anim>
                                      </p:childTnLst>
                                    </p:cTn>
                                  </p:par>
                                  <p:par>
                                    <p:cTn id="17" presetID="22" presetClass="entr" presetSubtype="8" fill="hold" grpId="0" nodeType="withEffect">
                                      <p:stCondLst>
                                        <p:cond delay="50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cTn>
                                  </p:par>
                                  <p:par>
                                    <p:cTn id="20" presetID="10" presetClass="entr" presetSubtype="0" fill="hold" grpId="0" nodeType="withEffect">
                                      <p:stCondLst>
                                        <p:cond delay="50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grpId="0" nodeType="withEffect">
                                      <p:stCondLst>
                                        <p:cond delay="50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par>
                              <p:cTn id="26" fill="hold">
                                <p:stCondLst>
                                  <p:cond delay="1300"/>
                                </p:stCondLst>
                                <p:childTnLst>
                                  <p:par>
                                    <p:cTn id="27" presetID="53" presetClass="entr" presetSubtype="16" fill="hold" nodeType="afterEffect">
                                      <p:stCondLst>
                                        <p:cond delay="0"/>
                                      </p:stCondLst>
                                      <p:childTnLst>
                                        <p:set>
                                          <p:cBhvr>
                                            <p:cTn id="28" dur="1" fill="hold">
                                              <p:stCondLst>
                                                <p:cond delay="0"/>
                                              </p:stCondLst>
                                            </p:cTn>
                                            <p:tgtEl>
                                              <p:spTgt spid="19"/>
                                            </p:tgtEl>
                                            <p:attrNameLst>
                                              <p:attrName>style.visibility</p:attrName>
                                            </p:attrNameLst>
                                          </p:cBhvr>
                                          <p:to>
                                            <p:strVal val="visible"/>
                                          </p:to>
                                        </p:set>
                                        <p:anim calcmode="lin" valueType="num">
                                          <p:cBhvr>
                                            <p:cTn id="29" dur="500" fill="hold"/>
                                            <p:tgtEl>
                                              <p:spTgt spid="19"/>
                                            </p:tgtEl>
                                            <p:attrNameLst>
                                              <p:attrName>ppt_w</p:attrName>
                                            </p:attrNameLst>
                                          </p:cBhvr>
                                          <p:tavLst>
                                            <p:tav tm="0">
                                              <p:val>
                                                <p:fltVal val="0"/>
                                              </p:val>
                                            </p:tav>
                                            <p:tav tm="100000">
                                              <p:val>
                                                <p:strVal val="#ppt_w"/>
                                              </p:val>
                                            </p:tav>
                                          </p:tavLst>
                                        </p:anim>
                                        <p:anim calcmode="lin" valueType="num">
                                          <p:cBhvr>
                                            <p:cTn id="30" dur="500" fill="hold"/>
                                            <p:tgtEl>
                                              <p:spTgt spid="19"/>
                                            </p:tgtEl>
                                            <p:attrNameLst>
                                              <p:attrName>ppt_h</p:attrName>
                                            </p:attrNameLst>
                                          </p:cBhvr>
                                          <p:tavLst>
                                            <p:tav tm="0">
                                              <p:val>
                                                <p:fltVal val="0"/>
                                              </p:val>
                                            </p:tav>
                                            <p:tav tm="100000">
                                              <p:val>
                                                <p:strVal val="#ppt_h"/>
                                              </p:val>
                                            </p:tav>
                                          </p:tavLst>
                                        </p:anim>
                                        <p:animEffect transition="in" filter="fade">
                                          <p:cBhvr>
                                            <p:cTn id="31" dur="500"/>
                                            <p:tgtEl>
                                              <p:spTgt spid="19"/>
                                            </p:tgtEl>
                                          </p:cBhvr>
                                        </p:animEffect>
                                      </p:childTnLst>
                                    </p:cTn>
                                  </p:par>
                                </p:childTnLst>
                              </p:cTn>
                            </p:par>
                            <p:par>
                              <p:cTn id="32" fill="hold">
                                <p:stCondLst>
                                  <p:cond delay="1800"/>
                                </p:stCondLst>
                                <p:childTnLst>
                                  <p:par>
                                    <p:cTn id="33" presetID="42" presetClass="entr" presetSubtype="0" fill="hold" grpId="0" nodeType="after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fade">
                                          <p:cBhvr>
                                            <p:cTn id="35" dur="500"/>
                                            <p:tgtEl>
                                              <p:spTgt spid="25"/>
                                            </p:tgtEl>
                                          </p:cBhvr>
                                        </p:animEffect>
                                        <p:anim calcmode="lin" valueType="num">
                                          <p:cBhvr>
                                            <p:cTn id="36" dur="500" fill="hold"/>
                                            <p:tgtEl>
                                              <p:spTgt spid="25"/>
                                            </p:tgtEl>
                                            <p:attrNameLst>
                                              <p:attrName>ppt_x</p:attrName>
                                            </p:attrNameLst>
                                          </p:cBhvr>
                                          <p:tavLst>
                                            <p:tav tm="0">
                                              <p:val>
                                                <p:strVal val="#ppt_x"/>
                                              </p:val>
                                            </p:tav>
                                            <p:tav tm="100000">
                                              <p:val>
                                                <p:strVal val="#ppt_x"/>
                                              </p:val>
                                            </p:tav>
                                          </p:tavLst>
                                        </p:anim>
                                        <p:anim calcmode="lin" valueType="num">
                                          <p:cBhvr>
                                            <p:cTn id="37" dur="500" fill="hold"/>
                                            <p:tgtEl>
                                              <p:spTgt spid="25"/>
                                            </p:tgtEl>
                                            <p:attrNameLst>
                                              <p:attrName>ppt_y</p:attrName>
                                            </p:attrNameLst>
                                          </p:cBhvr>
                                          <p:tavLst>
                                            <p:tav tm="0">
                                              <p:val>
                                                <p:strVal val="#ppt_y+.1"/>
                                              </p:val>
                                            </p:tav>
                                            <p:tav tm="100000">
                                              <p:val>
                                                <p:strVal val="#ppt_y"/>
                                              </p:val>
                                            </p:tav>
                                          </p:tavLst>
                                        </p:anim>
                                      </p:childTnLst>
                                    </p:cTn>
                                  </p:par>
                                </p:childTnLst>
                              </p:cTn>
                            </p:par>
                            <p:par>
                              <p:cTn id="38" fill="hold">
                                <p:stCondLst>
                                  <p:cond delay="2300"/>
                                </p:stCondLst>
                                <p:childTnLst>
                                  <p:par>
                                    <p:cTn id="39" presetID="22" presetClass="entr" presetSubtype="2" fill="hold" nodeType="after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wipe(right)">
                                          <p:cBhvr>
                                            <p:cTn id="41" dur="500"/>
                                            <p:tgtEl>
                                              <p:spTgt spid="14"/>
                                            </p:tgtEl>
                                          </p:cBhvr>
                                        </p:animEffect>
                                      </p:childTnLst>
                                    </p:cTn>
                                  </p:par>
                                </p:childTnLst>
                              </p:cTn>
                            </p:par>
                            <p:par>
                              <p:cTn id="42" fill="hold">
                                <p:stCondLst>
                                  <p:cond delay="2800"/>
                                </p:stCondLst>
                                <p:childTnLst>
                                  <p:par>
                                    <p:cTn id="43" presetID="22" presetClass="entr" presetSubtype="8" fill="hold" nodeType="after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wipe(left)">
                                          <p:cBhvr>
                                            <p:cTn id="45" dur="500"/>
                                            <p:tgtEl>
                                              <p:spTgt spid="22"/>
                                            </p:tgtEl>
                                          </p:cBhvr>
                                        </p:animEffect>
                                      </p:childTnLst>
                                    </p:cTn>
                                  </p:par>
                                </p:childTnLst>
                              </p:cTn>
                            </p:par>
                            <p:par>
                              <p:cTn id="46" fill="hold">
                                <p:stCondLst>
                                  <p:cond delay="3300"/>
                                </p:stCondLst>
                                <p:childTnLst>
                                  <p:par>
                                    <p:cTn id="47" presetID="53" presetClass="entr" presetSubtype="16" fill="hold" nodeType="afterEffect">
                                      <p:stCondLst>
                                        <p:cond delay="0"/>
                                      </p:stCondLst>
                                      <p:childTnLst>
                                        <p:set>
                                          <p:cBhvr>
                                            <p:cTn id="48" dur="1" fill="hold">
                                              <p:stCondLst>
                                                <p:cond delay="0"/>
                                              </p:stCondLst>
                                            </p:cTn>
                                            <p:tgtEl>
                                              <p:spTgt spid="29"/>
                                            </p:tgtEl>
                                            <p:attrNameLst>
                                              <p:attrName>style.visibility</p:attrName>
                                            </p:attrNameLst>
                                          </p:cBhvr>
                                          <p:to>
                                            <p:strVal val="visible"/>
                                          </p:to>
                                        </p:set>
                                        <p:anim calcmode="lin" valueType="num">
                                          <p:cBhvr>
                                            <p:cTn id="49" dur="500" fill="hold"/>
                                            <p:tgtEl>
                                              <p:spTgt spid="29"/>
                                            </p:tgtEl>
                                            <p:attrNameLst>
                                              <p:attrName>ppt_w</p:attrName>
                                            </p:attrNameLst>
                                          </p:cBhvr>
                                          <p:tavLst>
                                            <p:tav tm="0">
                                              <p:val>
                                                <p:fltVal val="0"/>
                                              </p:val>
                                            </p:tav>
                                            <p:tav tm="100000">
                                              <p:val>
                                                <p:strVal val="#ppt_w"/>
                                              </p:val>
                                            </p:tav>
                                          </p:tavLst>
                                        </p:anim>
                                        <p:anim calcmode="lin" valueType="num">
                                          <p:cBhvr>
                                            <p:cTn id="50" dur="500" fill="hold"/>
                                            <p:tgtEl>
                                              <p:spTgt spid="29"/>
                                            </p:tgtEl>
                                            <p:attrNameLst>
                                              <p:attrName>ppt_h</p:attrName>
                                            </p:attrNameLst>
                                          </p:cBhvr>
                                          <p:tavLst>
                                            <p:tav tm="0">
                                              <p:val>
                                                <p:fltVal val="0"/>
                                              </p:val>
                                            </p:tav>
                                            <p:tav tm="100000">
                                              <p:val>
                                                <p:strVal val="#ppt_h"/>
                                              </p:val>
                                            </p:tav>
                                          </p:tavLst>
                                        </p:anim>
                                        <p:animEffect transition="in" filter="fade">
                                          <p:cBhvr>
                                            <p:cTn id="51" dur="500"/>
                                            <p:tgtEl>
                                              <p:spTgt spid="29"/>
                                            </p:tgtEl>
                                          </p:cBhvr>
                                        </p:animEffect>
                                      </p:childTnLst>
                                    </p:cTn>
                                  </p:par>
                                </p:childTnLst>
                              </p:cTn>
                            </p:par>
                            <p:par>
                              <p:cTn id="52" fill="hold">
                                <p:stCondLst>
                                  <p:cond delay="3800"/>
                                </p:stCondLst>
                                <p:childTnLst>
                                  <p:par>
                                    <p:cTn id="53" presetID="42" presetClass="entr" presetSubtype="0" fill="hold" grpId="0" nodeType="after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fade">
                                          <p:cBhvr>
                                            <p:cTn id="55" dur="500"/>
                                            <p:tgtEl>
                                              <p:spTgt spid="35"/>
                                            </p:tgtEl>
                                          </p:cBhvr>
                                        </p:animEffect>
                                        <p:anim calcmode="lin" valueType="num">
                                          <p:cBhvr>
                                            <p:cTn id="56" dur="500" fill="hold"/>
                                            <p:tgtEl>
                                              <p:spTgt spid="35"/>
                                            </p:tgtEl>
                                            <p:attrNameLst>
                                              <p:attrName>ppt_x</p:attrName>
                                            </p:attrNameLst>
                                          </p:cBhvr>
                                          <p:tavLst>
                                            <p:tav tm="0">
                                              <p:val>
                                                <p:strVal val="#ppt_x"/>
                                              </p:val>
                                            </p:tav>
                                            <p:tav tm="100000">
                                              <p:val>
                                                <p:strVal val="#ppt_x"/>
                                              </p:val>
                                            </p:tav>
                                          </p:tavLst>
                                        </p:anim>
                                        <p:anim calcmode="lin" valueType="num">
                                          <p:cBhvr>
                                            <p:cTn id="57" dur="500" fill="hold"/>
                                            <p:tgtEl>
                                              <p:spTgt spid="35"/>
                                            </p:tgtEl>
                                            <p:attrNameLst>
                                              <p:attrName>ppt_y</p:attrName>
                                            </p:attrNameLst>
                                          </p:cBhvr>
                                          <p:tavLst>
                                            <p:tav tm="0">
                                              <p:val>
                                                <p:strVal val="#ppt_y+.1"/>
                                              </p:val>
                                            </p:tav>
                                            <p:tav tm="100000">
                                              <p:val>
                                                <p:strVal val="#ppt_y"/>
                                              </p:val>
                                            </p:tav>
                                          </p:tavLst>
                                        </p:anim>
                                      </p:childTnLst>
                                    </p:cTn>
                                  </p:par>
                                </p:childTnLst>
                              </p:cTn>
                            </p:par>
                            <p:par>
                              <p:cTn id="58" fill="hold">
                                <p:stCondLst>
                                  <p:cond delay="4300"/>
                                </p:stCondLst>
                                <p:childTnLst>
                                  <p:par>
                                    <p:cTn id="59" presetID="22" presetClass="entr" presetSubtype="2" fill="hold" nodeType="afterEffect">
                                      <p:stCondLst>
                                        <p:cond delay="0"/>
                                      </p:stCondLst>
                                      <p:childTnLst>
                                        <p:set>
                                          <p:cBhvr>
                                            <p:cTn id="60" dur="1" fill="hold">
                                              <p:stCondLst>
                                                <p:cond delay="0"/>
                                              </p:stCondLst>
                                            </p:cTn>
                                            <p:tgtEl>
                                              <p:spTgt spid="26"/>
                                            </p:tgtEl>
                                            <p:attrNameLst>
                                              <p:attrName>style.visibility</p:attrName>
                                            </p:attrNameLst>
                                          </p:cBhvr>
                                          <p:to>
                                            <p:strVal val="visible"/>
                                          </p:to>
                                        </p:set>
                                        <p:animEffect transition="in" filter="wipe(right)">
                                          <p:cBhvr>
                                            <p:cTn id="61" dur="500"/>
                                            <p:tgtEl>
                                              <p:spTgt spid="26"/>
                                            </p:tgtEl>
                                          </p:cBhvr>
                                        </p:animEffect>
                                      </p:childTnLst>
                                    </p:cTn>
                                  </p:par>
                                </p:childTnLst>
                              </p:cTn>
                            </p:par>
                            <p:par>
                              <p:cTn id="62" fill="hold">
                                <p:stCondLst>
                                  <p:cond delay="4800"/>
                                </p:stCondLst>
                                <p:childTnLst>
                                  <p:par>
                                    <p:cTn id="63" presetID="22" presetClass="entr" presetSubtype="8" fill="hold" nodeType="afterEffect">
                                      <p:stCondLst>
                                        <p:cond delay="0"/>
                                      </p:stCondLst>
                                      <p:childTnLst>
                                        <p:set>
                                          <p:cBhvr>
                                            <p:cTn id="64" dur="1" fill="hold">
                                              <p:stCondLst>
                                                <p:cond delay="0"/>
                                              </p:stCondLst>
                                            </p:cTn>
                                            <p:tgtEl>
                                              <p:spTgt spid="32"/>
                                            </p:tgtEl>
                                            <p:attrNameLst>
                                              <p:attrName>style.visibility</p:attrName>
                                            </p:attrNameLst>
                                          </p:cBhvr>
                                          <p:to>
                                            <p:strVal val="visible"/>
                                          </p:to>
                                        </p:set>
                                        <p:animEffect transition="in" filter="wipe(left)">
                                          <p:cBhvr>
                                            <p:cTn id="65" dur="500"/>
                                            <p:tgtEl>
                                              <p:spTgt spid="32"/>
                                            </p:tgtEl>
                                          </p:cBhvr>
                                        </p:animEffect>
                                      </p:childTnLst>
                                    </p:cTn>
                                  </p:par>
                                </p:childTnLst>
                              </p:cTn>
                            </p:par>
                            <p:par>
                              <p:cTn id="66" fill="hold">
                                <p:stCondLst>
                                  <p:cond delay="5300"/>
                                </p:stCondLst>
                                <p:childTnLst>
                                  <p:par>
                                    <p:cTn id="67" presetID="53" presetClass="entr" presetSubtype="16" fill="hold" nodeType="afterEffect">
                                      <p:stCondLst>
                                        <p:cond delay="0"/>
                                      </p:stCondLst>
                                      <p:childTnLst>
                                        <p:set>
                                          <p:cBhvr>
                                            <p:cTn id="68" dur="1" fill="hold">
                                              <p:stCondLst>
                                                <p:cond delay="0"/>
                                              </p:stCondLst>
                                            </p:cTn>
                                            <p:tgtEl>
                                              <p:spTgt spid="39"/>
                                            </p:tgtEl>
                                            <p:attrNameLst>
                                              <p:attrName>style.visibility</p:attrName>
                                            </p:attrNameLst>
                                          </p:cBhvr>
                                          <p:to>
                                            <p:strVal val="visible"/>
                                          </p:to>
                                        </p:set>
                                        <p:anim calcmode="lin" valueType="num">
                                          <p:cBhvr>
                                            <p:cTn id="69" dur="500" fill="hold"/>
                                            <p:tgtEl>
                                              <p:spTgt spid="39"/>
                                            </p:tgtEl>
                                            <p:attrNameLst>
                                              <p:attrName>ppt_w</p:attrName>
                                            </p:attrNameLst>
                                          </p:cBhvr>
                                          <p:tavLst>
                                            <p:tav tm="0">
                                              <p:val>
                                                <p:fltVal val="0"/>
                                              </p:val>
                                            </p:tav>
                                            <p:tav tm="100000">
                                              <p:val>
                                                <p:strVal val="#ppt_w"/>
                                              </p:val>
                                            </p:tav>
                                          </p:tavLst>
                                        </p:anim>
                                        <p:anim calcmode="lin" valueType="num">
                                          <p:cBhvr>
                                            <p:cTn id="70" dur="500" fill="hold"/>
                                            <p:tgtEl>
                                              <p:spTgt spid="39"/>
                                            </p:tgtEl>
                                            <p:attrNameLst>
                                              <p:attrName>ppt_h</p:attrName>
                                            </p:attrNameLst>
                                          </p:cBhvr>
                                          <p:tavLst>
                                            <p:tav tm="0">
                                              <p:val>
                                                <p:fltVal val="0"/>
                                              </p:val>
                                            </p:tav>
                                            <p:tav tm="100000">
                                              <p:val>
                                                <p:strVal val="#ppt_h"/>
                                              </p:val>
                                            </p:tav>
                                          </p:tavLst>
                                        </p:anim>
                                        <p:animEffect transition="in" filter="fade">
                                          <p:cBhvr>
                                            <p:cTn id="71" dur="500"/>
                                            <p:tgtEl>
                                              <p:spTgt spid="39"/>
                                            </p:tgtEl>
                                          </p:cBhvr>
                                        </p:animEffect>
                                      </p:childTnLst>
                                    </p:cTn>
                                  </p:par>
                                </p:childTnLst>
                              </p:cTn>
                            </p:par>
                            <p:par>
                              <p:cTn id="72" fill="hold">
                                <p:stCondLst>
                                  <p:cond delay="5800"/>
                                </p:stCondLst>
                                <p:childTnLst>
                                  <p:par>
                                    <p:cTn id="73" presetID="42" presetClass="entr" presetSubtype="0" fill="hold" grpId="0" nodeType="afterEffect">
                                      <p:stCondLst>
                                        <p:cond delay="0"/>
                                      </p:stCondLst>
                                      <p:childTnLst>
                                        <p:set>
                                          <p:cBhvr>
                                            <p:cTn id="74" dur="1" fill="hold">
                                              <p:stCondLst>
                                                <p:cond delay="0"/>
                                              </p:stCondLst>
                                            </p:cTn>
                                            <p:tgtEl>
                                              <p:spTgt spid="45"/>
                                            </p:tgtEl>
                                            <p:attrNameLst>
                                              <p:attrName>style.visibility</p:attrName>
                                            </p:attrNameLst>
                                          </p:cBhvr>
                                          <p:to>
                                            <p:strVal val="visible"/>
                                          </p:to>
                                        </p:set>
                                        <p:animEffect transition="in" filter="fade">
                                          <p:cBhvr>
                                            <p:cTn id="75" dur="500"/>
                                            <p:tgtEl>
                                              <p:spTgt spid="45"/>
                                            </p:tgtEl>
                                          </p:cBhvr>
                                        </p:animEffect>
                                        <p:anim calcmode="lin" valueType="num">
                                          <p:cBhvr>
                                            <p:cTn id="76" dur="500" fill="hold"/>
                                            <p:tgtEl>
                                              <p:spTgt spid="45"/>
                                            </p:tgtEl>
                                            <p:attrNameLst>
                                              <p:attrName>ppt_x</p:attrName>
                                            </p:attrNameLst>
                                          </p:cBhvr>
                                          <p:tavLst>
                                            <p:tav tm="0">
                                              <p:val>
                                                <p:strVal val="#ppt_x"/>
                                              </p:val>
                                            </p:tav>
                                            <p:tav tm="100000">
                                              <p:val>
                                                <p:strVal val="#ppt_x"/>
                                              </p:val>
                                            </p:tav>
                                          </p:tavLst>
                                        </p:anim>
                                        <p:anim calcmode="lin" valueType="num">
                                          <p:cBhvr>
                                            <p:cTn id="77" dur="500" fill="hold"/>
                                            <p:tgtEl>
                                              <p:spTgt spid="45"/>
                                            </p:tgtEl>
                                            <p:attrNameLst>
                                              <p:attrName>ppt_y</p:attrName>
                                            </p:attrNameLst>
                                          </p:cBhvr>
                                          <p:tavLst>
                                            <p:tav tm="0">
                                              <p:val>
                                                <p:strVal val="#ppt_y+.1"/>
                                              </p:val>
                                            </p:tav>
                                            <p:tav tm="100000">
                                              <p:val>
                                                <p:strVal val="#ppt_y"/>
                                              </p:val>
                                            </p:tav>
                                          </p:tavLst>
                                        </p:anim>
                                      </p:childTnLst>
                                    </p:cTn>
                                  </p:par>
                                </p:childTnLst>
                              </p:cTn>
                            </p:par>
                            <p:par>
                              <p:cTn id="78" fill="hold">
                                <p:stCondLst>
                                  <p:cond delay="6300"/>
                                </p:stCondLst>
                                <p:childTnLst>
                                  <p:par>
                                    <p:cTn id="79" presetID="22" presetClass="entr" presetSubtype="2" fill="hold" nodeType="afterEffect">
                                      <p:stCondLst>
                                        <p:cond delay="0"/>
                                      </p:stCondLst>
                                      <p:childTnLst>
                                        <p:set>
                                          <p:cBhvr>
                                            <p:cTn id="80" dur="1" fill="hold">
                                              <p:stCondLst>
                                                <p:cond delay="0"/>
                                              </p:stCondLst>
                                            </p:cTn>
                                            <p:tgtEl>
                                              <p:spTgt spid="36"/>
                                            </p:tgtEl>
                                            <p:attrNameLst>
                                              <p:attrName>style.visibility</p:attrName>
                                            </p:attrNameLst>
                                          </p:cBhvr>
                                          <p:to>
                                            <p:strVal val="visible"/>
                                          </p:to>
                                        </p:set>
                                        <p:animEffect transition="in" filter="wipe(right)">
                                          <p:cBhvr>
                                            <p:cTn id="81" dur="500"/>
                                            <p:tgtEl>
                                              <p:spTgt spid="36"/>
                                            </p:tgtEl>
                                          </p:cBhvr>
                                        </p:animEffect>
                                      </p:childTnLst>
                                    </p:cTn>
                                  </p:par>
                                </p:childTnLst>
                              </p:cTn>
                            </p:par>
                            <p:par>
                              <p:cTn id="82" fill="hold">
                                <p:stCondLst>
                                  <p:cond delay="6800"/>
                                </p:stCondLst>
                                <p:childTnLst>
                                  <p:par>
                                    <p:cTn id="83" presetID="22" presetClass="entr" presetSubtype="8" fill="hold" nodeType="afterEffect">
                                      <p:stCondLst>
                                        <p:cond delay="0"/>
                                      </p:stCondLst>
                                      <p:childTnLst>
                                        <p:set>
                                          <p:cBhvr>
                                            <p:cTn id="84" dur="1" fill="hold">
                                              <p:stCondLst>
                                                <p:cond delay="0"/>
                                              </p:stCondLst>
                                            </p:cTn>
                                            <p:tgtEl>
                                              <p:spTgt spid="42"/>
                                            </p:tgtEl>
                                            <p:attrNameLst>
                                              <p:attrName>style.visibility</p:attrName>
                                            </p:attrNameLst>
                                          </p:cBhvr>
                                          <p:to>
                                            <p:strVal val="visible"/>
                                          </p:to>
                                        </p:set>
                                        <p:animEffect transition="in" filter="wipe(left)">
                                          <p:cBhvr>
                                            <p:cTn id="85" dur="500"/>
                                            <p:tgtEl>
                                              <p:spTgt spid="42"/>
                                            </p:tgtEl>
                                          </p:cBhvr>
                                        </p:animEffect>
                                      </p:childTnLst>
                                    </p:cTn>
                                  </p:par>
                                </p:childTnLst>
                              </p:cTn>
                            </p:par>
                            <p:par>
                              <p:cTn id="86" fill="hold">
                                <p:stCondLst>
                                  <p:cond delay="7300"/>
                                </p:stCondLst>
                                <p:childTnLst>
                                  <p:par>
                                    <p:cTn id="87" presetID="53" presetClass="entr" presetSubtype="16" fill="hold" nodeType="afterEffect">
                                      <p:stCondLst>
                                        <p:cond delay="0"/>
                                      </p:stCondLst>
                                      <p:childTnLst>
                                        <p:set>
                                          <p:cBhvr>
                                            <p:cTn id="88" dur="1" fill="hold">
                                              <p:stCondLst>
                                                <p:cond delay="0"/>
                                              </p:stCondLst>
                                            </p:cTn>
                                            <p:tgtEl>
                                              <p:spTgt spid="49"/>
                                            </p:tgtEl>
                                            <p:attrNameLst>
                                              <p:attrName>style.visibility</p:attrName>
                                            </p:attrNameLst>
                                          </p:cBhvr>
                                          <p:to>
                                            <p:strVal val="visible"/>
                                          </p:to>
                                        </p:set>
                                        <p:anim calcmode="lin" valueType="num">
                                          <p:cBhvr>
                                            <p:cTn id="89" dur="500" fill="hold"/>
                                            <p:tgtEl>
                                              <p:spTgt spid="49"/>
                                            </p:tgtEl>
                                            <p:attrNameLst>
                                              <p:attrName>ppt_w</p:attrName>
                                            </p:attrNameLst>
                                          </p:cBhvr>
                                          <p:tavLst>
                                            <p:tav tm="0">
                                              <p:val>
                                                <p:fltVal val="0"/>
                                              </p:val>
                                            </p:tav>
                                            <p:tav tm="100000">
                                              <p:val>
                                                <p:strVal val="#ppt_w"/>
                                              </p:val>
                                            </p:tav>
                                          </p:tavLst>
                                        </p:anim>
                                        <p:anim calcmode="lin" valueType="num">
                                          <p:cBhvr>
                                            <p:cTn id="90" dur="500" fill="hold"/>
                                            <p:tgtEl>
                                              <p:spTgt spid="49"/>
                                            </p:tgtEl>
                                            <p:attrNameLst>
                                              <p:attrName>ppt_h</p:attrName>
                                            </p:attrNameLst>
                                          </p:cBhvr>
                                          <p:tavLst>
                                            <p:tav tm="0">
                                              <p:val>
                                                <p:fltVal val="0"/>
                                              </p:val>
                                            </p:tav>
                                            <p:tav tm="100000">
                                              <p:val>
                                                <p:strVal val="#ppt_h"/>
                                              </p:val>
                                            </p:tav>
                                          </p:tavLst>
                                        </p:anim>
                                        <p:animEffect transition="in" filter="fade">
                                          <p:cBhvr>
                                            <p:cTn id="91" dur="500"/>
                                            <p:tgtEl>
                                              <p:spTgt spid="49"/>
                                            </p:tgtEl>
                                          </p:cBhvr>
                                        </p:animEffect>
                                      </p:childTnLst>
                                    </p:cTn>
                                  </p:par>
                                </p:childTnLst>
                              </p:cTn>
                            </p:par>
                            <p:par>
                              <p:cTn id="92" fill="hold">
                                <p:stCondLst>
                                  <p:cond delay="7800"/>
                                </p:stCondLst>
                                <p:childTnLst>
                                  <p:par>
                                    <p:cTn id="93" presetID="42" presetClass="entr" presetSubtype="0" fill="hold" grpId="0" nodeType="afterEffect">
                                      <p:stCondLst>
                                        <p:cond delay="0"/>
                                      </p:stCondLst>
                                      <p:childTnLst>
                                        <p:set>
                                          <p:cBhvr>
                                            <p:cTn id="94" dur="1" fill="hold">
                                              <p:stCondLst>
                                                <p:cond delay="0"/>
                                              </p:stCondLst>
                                            </p:cTn>
                                            <p:tgtEl>
                                              <p:spTgt spid="55"/>
                                            </p:tgtEl>
                                            <p:attrNameLst>
                                              <p:attrName>style.visibility</p:attrName>
                                            </p:attrNameLst>
                                          </p:cBhvr>
                                          <p:to>
                                            <p:strVal val="visible"/>
                                          </p:to>
                                        </p:set>
                                        <p:animEffect transition="in" filter="fade">
                                          <p:cBhvr>
                                            <p:cTn id="95" dur="500"/>
                                            <p:tgtEl>
                                              <p:spTgt spid="55"/>
                                            </p:tgtEl>
                                          </p:cBhvr>
                                        </p:animEffect>
                                        <p:anim calcmode="lin" valueType="num">
                                          <p:cBhvr>
                                            <p:cTn id="96" dur="500" fill="hold"/>
                                            <p:tgtEl>
                                              <p:spTgt spid="55"/>
                                            </p:tgtEl>
                                            <p:attrNameLst>
                                              <p:attrName>ppt_x</p:attrName>
                                            </p:attrNameLst>
                                          </p:cBhvr>
                                          <p:tavLst>
                                            <p:tav tm="0">
                                              <p:val>
                                                <p:strVal val="#ppt_x"/>
                                              </p:val>
                                            </p:tav>
                                            <p:tav tm="100000">
                                              <p:val>
                                                <p:strVal val="#ppt_x"/>
                                              </p:val>
                                            </p:tav>
                                          </p:tavLst>
                                        </p:anim>
                                        <p:anim calcmode="lin" valueType="num">
                                          <p:cBhvr>
                                            <p:cTn id="97" dur="500" fill="hold"/>
                                            <p:tgtEl>
                                              <p:spTgt spid="55"/>
                                            </p:tgtEl>
                                            <p:attrNameLst>
                                              <p:attrName>ppt_y</p:attrName>
                                            </p:attrNameLst>
                                          </p:cBhvr>
                                          <p:tavLst>
                                            <p:tav tm="0">
                                              <p:val>
                                                <p:strVal val="#ppt_y+.1"/>
                                              </p:val>
                                            </p:tav>
                                            <p:tav tm="100000">
                                              <p:val>
                                                <p:strVal val="#ppt_y"/>
                                              </p:val>
                                            </p:tav>
                                          </p:tavLst>
                                        </p:anim>
                                      </p:childTnLst>
                                    </p:cTn>
                                  </p:par>
                                </p:childTnLst>
                              </p:cTn>
                            </p:par>
                            <p:par>
                              <p:cTn id="98" fill="hold">
                                <p:stCondLst>
                                  <p:cond delay="8300"/>
                                </p:stCondLst>
                                <p:childTnLst>
                                  <p:par>
                                    <p:cTn id="99" presetID="22" presetClass="entr" presetSubtype="2" fill="hold" nodeType="afterEffect">
                                      <p:stCondLst>
                                        <p:cond delay="0"/>
                                      </p:stCondLst>
                                      <p:childTnLst>
                                        <p:set>
                                          <p:cBhvr>
                                            <p:cTn id="100" dur="1" fill="hold">
                                              <p:stCondLst>
                                                <p:cond delay="0"/>
                                              </p:stCondLst>
                                            </p:cTn>
                                            <p:tgtEl>
                                              <p:spTgt spid="46"/>
                                            </p:tgtEl>
                                            <p:attrNameLst>
                                              <p:attrName>style.visibility</p:attrName>
                                            </p:attrNameLst>
                                          </p:cBhvr>
                                          <p:to>
                                            <p:strVal val="visible"/>
                                          </p:to>
                                        </p:set>
                                        <p:animEffect transition="in" filter="wipe(right)">
                                          <p:cBhvr>
                                            <p:cTn id="101" dur="500"/>
                                            <p:tgtEl>
                                              <p:spTgt spid="46"/>
                                            </p:tgtEl>
                                          </p:cBhvr>
                                        </p:animEffect>
                                      </p:childTnLst>
                                    </p:cTn>
                                  </p:par>
                                </p:childTnLst>
                              </p:cTn>
                            </p:par>
                            <p:par>
                              <p:cTn id="102" fill="hold">
                                <p:stCondLst>
                                  <p:cond delay="8800"/>
                                </p:stCondLst>
                                <p:childTnLst>
                                  <p:par>
                                    <p:cTn id="103" presetID="22" presetClass="entr" presetSubtype="8" fill="hold" nodeType="afterEffect">
                                      <p:stCondLst>
                                        <p:cond delay="0"/>
                                      </p:stCondLst>
                                      <p:childTnLst>
                                        <p:set>
                                          <p:cBhvr>
                                            <p:cTn id="104" dur="1" fill="hold">
                                              <p:stCondLst>
                                                <p:cond delay="0"/>
                                              </p:stCondLst>
                                            </p:cTn>
                                            <p:tgtEl>
                                              <p:spTgt spid="52"/>
                                            </p:tgtEl>
                                            <p:attrNameLst>
                                              <p:attrName>style.visibility</p:attrName>
                                            </p:attrNameLst>
                                          </p:cBhvr>
                                          <p:to>
                                            <p:strVal val="visible"/>
                                          </p:to>
                                        </p:set>
                                        <p:animEffect transition="in" filter="wipe(left)">
                                          <p:cBhvr>
                                            <p:cTn id="105" dur="500"/>
                                            <p:tgtEl>
                                              <p:spTgt spid="52"/>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nodeType="clickEffect">
                                      <p:stCondLst>
                                        <p:cond delay="0"/>
                                      </p:stCondLst>
                                      <p:childTnLst>
                                        <p:set>
                                          <p:cBhvr>
                                            <p:cTn id="109" dur="1" fill="hold">
                                              <p:stCondLst>
                                                <p:cond delay="0"/>
                                              </p:stCondLst>
                                            </p:cTn>
                                            <p:tgtEl>
                                              <p:spTgt spid="57"/>
                                            </p:tgtEl>
                                            <p:attrNameLst>
                                              <p:attrName>style.visibility</p:attrName>
                                            </p:attrNameLst>
                                          </p:cBhvr>
                                          <p:to>
                                            <p:strVal val="visible"/>
                                          </p:to>
                                        </p:set>
                                        <p:animEffect transition="in" filter="fade">
                                          <p:cBhvr>
                                            <p:cTn id="110" dur="500"/>
                                            <p:tgtEl>
                                              <p:spTgt spid="57"/>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4" fill="hold" grpId="0" nodeType="clickEffect">
                                      <p:stCondLst>
                                        <p:cond delay="0"/>
                                      </p:stCondLst>
                                      <p:childTnLst>
                                        <p:set>
                                          <p:cBhvr>
                                            <p:cTn id="114" dur="1" fill="hold">
                                              <p:stCondLst>
                                                <p:cond delay="0"/>
                                              </p:stCondLst>
                                            </p:cTn>
                                            <p:tgtEl>
                                              <p:spTgt spid="56"/>
                                            </p:tgtEl>
                                            <p:attrNameLst>
                                              <p:attrName>style.visibility</p:attrName>
                                            </p:attrNameLst>
                                          </p:cBhvr>
                                          <p:to>
                                            <p:strVal val="visible"/>
                                          </p:to>
                                        </p:set>
                                        <p:animEffect transition="in" filter="wipe(down)">
                                          <p:cBhvr>
                                            <p:cTn id="115" dur="75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P spid="13" grpId="0"/>
          <p:bldP spid="25" grpId="0" animBg="1"/>
          <p:bldP spid="35" grpId="0" animBg="1"/>
          <p:bldP spid="45" grpId="0" animBg="1"/>
          <p:bldP spid="55" grpId="0" animBg="1"/>
          <p:bldP spid="5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300"/>
                                            <p:tgtEl>
                                              <p:spTgt spid="12"/>
                                            </p:tgtEl>
                                          </p:cBhvr>
                                        </p:animEffect>
                                      </p:childTnLst>
                                    </p:cTn>
                                  </p:par>
                                </p:childTnLst>
                              </p:cTn>
                            </p:par>
                            <p:par>
                              <p:cTn id="8" fill="hold">
                                <p:stCondLst>
                                  <p:cond delay="300"/>
                                </p:stCondLst>
                                <p:childTnLst>
                                  <p:par>
                                    <p:cTn id="9" presetID="2" presetClass="entr" presetSubtype="9"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000" fill="hold"/>
                                            <p:tgtEl>
                                              <p:spTgt spid="3"/>
                                            </p:tgtEl>
                                            <p:attrNameLst>
                                              <p:attrName>ppt_x</p:attrName>
                                            </p:attrNameLst>
                                          </p:cBhvr>
                                          <p:tavLst>
                                            <p:tav tm="0">
                                              <p:val>
                                                <p:strVal val="0-#ppt_w/2"/>
                                              </p:val>
                                            </p:tav>
                                            <p:tav tm="100000">
                                              <p:val>
                                                <p:strVal val="#ppt_x"/>
                                              </p:val>
                                            </p:tav>
                                          </p:tavLst>
                                        </p:anim>
                                        <p:anim calcmode="lin" valueType="num">
                                          <p:cBhvr additive="base">
                                            <p:cTn id="12" dur="1000" fill="hold"/>
                                            <p:tgtEl>
                                              <p:spTgt spid="3"/>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1000" fill="hold"/>
                                            <p:tgtEl>
                                              <p:spTgt spid="6"/>
                                            </p:tgtEl>
                                            <p:attrNameLst>
                                              <p:attrName>ppt_x</p:attrName>
                                            </p:attrNameLst>
                                          </p:cBhvr>
                                          <p:tavLst>
                                            <p:tav tm="0">
                                              <p:val>
                                                <p:strVal val="#ppt_x"/>
                                              </p:val>
                                            </p:tav>
                                            <p:tav tm="100000">
                                              <p:val>
                                                <p:strVal val="#ppt_x"/>
                                              </p:val>
                                            </p:tav>
                                          </p:tavLst>
                                        </p:anim>
                                        <p:anim calcmode="lin" valueType="num">
                                          <p:cBhvr additive="base">
                                            <p:cTn id="16" dur="1000" fill="hold"/>
                                            <p:tgtEl>
                                              <p:spTgt spid="6"/>
                                            </p:tgtEl>
                                            <p:attrNameLst>
                                              <p:attrName>ppt_y</p:attrName>
                                            </p:attrNameLst>
                                          </p:cBhvr>
                                          <p:tavLst>
                                            <p:tav tm="0">
                                              <p:val>
                                                <p:strVal val="0-#ppt_h/2"/>
                                              </p:val>
                                            </p:tav>
                                            <p:tav tm="100000">
                                              <p:val>
                                                <p:strVal val="#ppt_y"/>
                                              </p:val>
                                            </p:tav>
                                          </p:tavLst>
                                        </p:anim>
                                      </p:childTnLst>
                                    </p:cTn>
                                  </p:par>
                                  <p:par>
                                    <p:cTn id="17" presetID="22" presetClass="entr" presetSubtype="8" fill="hold" grpId="0" nodeType="withEffect">
                                      <p:stCondLst>
                                        <p:cond delay="50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cTn>
                                  </p:par>
                                  <p:par>
                                    <p:cTn id="20" presetID="10" presetClass="entr" presetSubtype="0" fill="hold" grpId="0" nodeType="withEffect">
                                      <p:stCondLst>
                                        <p:cond delay="50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grpId="0" nodeType="withEffect">
                                      <p:stCondLst>
                                        <p:cond delay="50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par>
                              <p:cTn id="26" fill="hold">
                                <p:stCondLst>
                                  <p:cond delay="1300"/>
                                </p:stCondLst>
                                <p:childTnLst>
                                  <p:par>
                                    <p:cTn id="27" presetID="53" presetClass="entr" presetSubtype="16" fill="hold" nodeType="afterEffect">
                                      <p:stCondLst>
                                        <p:cond delay="0"/>
                                      </p:stCondLst>
                                      <p:childTnLst>
                                        <p:set>
                                          <p:cBhvr>
                                            <p:cTn id="28" dur="1" fill="hold">
                                              <p:stCondLst>
                                                <p:cond delay="0"/>
                                              </p:stCondLst>
                                            </p:cTn>
                                            <p:tgtEl>
                                              <p:spTgt spid="19"/>
                                            </p:tgtEl>
                                            <p:attrNameLst>
                                              <p:attrName>style.visibility</p:attrName>
                                            </p:attrNameLst>
                                          </p:cBhvr>
                                          <p:to>
                                            <p:strVal val="visible"/>
                                          </p:to>
                                        </p:set>
                                        <p:anim calcmode="lin" valueType="num">
                                          <p:cBhvr>
                                            <p:cTn id="29" dur="500" fill="hold"/>
                                            <p:tgtEl>
                                              <p:spTgt spid="19"/>
                                            </p:tgtEl>
                                            <p:attrNameLst>
                                              <p:attrName>ppt_w</p:attrName>
                                            </p:attrNameLst>
                                          </p:cBhvr>
                                          <p:tavLst>
                                            <p:tav tm="0">
                                              <p:val>
                                                <p:fltVal val="0"/>
                                              </p:val>
                                            </p:tav>
                                            <p:tav tm="100000">
                                              <p:val>
                                                <p:strVal val="#ppt_w"/>
                                              </p:val>
                                            </p:tav>
                                          </p:tavLst>
                                        </p:anim>
                                        <p:anim calcmode="lin" valueType="num">
                                          <p:cBhvr>
                                            <p:cTn id="30" dur="500" fill="hold"/>
                                            <p:tgtEl>
                                              <p:spTgt spid="19"/>
                                            </p:tgtEl>
                                            <p:attrNameLst>
                                              <p:attrName>ppt_h</p:attrName>
                                            </p:attrNameLst>
                                          </p:cBhvr>
                                          <p:tavLst>
                                            <p:tav tm="0">
                                              <p:val>
                                                <p:fltVal val="0"/>
                                              </p:val>
                                            </p:tav>
                                            <p:tav tm="100000">
                                              <p:val>
                                                <p:strVal val="#ppt_h"/>
                                              </p:val>
                                            </p:tav>
                                          </p:tavLst>
                                        </p:anim>
                                        <p:animEffect transition="in" filter="fade">
                                          <p:cBhvr>
                                            <p:cTn id="31" dur="500"/>
                                            <p:tgtEl>
                                              <p:spTgt spid="19"/>
                                            </p:tgtEl>
                                          </p:cBhvr>
                                        </p:animEffect>
                                      </p:childTnLst>
                                    </p:cTn>
                                  </p:par>
                                </p:childTnLst>
                              </p:cTn>
                            </p:par>
                            <p:par>
                              <p:cTn id="32" fill="hold">
                                <p:stCondLst>
                                  <p:cond delay="1800"/>
                                </p:stCondLst>
                                <p:childTnLst>
                                  <p:par>
                                    <p:cTn id="33" presetID="42" presetClass="entr" presetSubtype="0" fill="hold" grpId="0" nodeType="after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fade">
                                          <p:cBhvr>
                                            <p:cTn id="35" dur="500"/>
                                            <p:tgtEl>
                                              <p:spTgt spid="25"/>
                                            </p:tgtEl>
                                          </p:cBhvr>
                                        </p:animEffect>
                                        <p:anim calcmode="lin" valueType="num">
                                          <p:cBhvr>
                                            <p:cTn id="36" dur="500" fill="hold"/>
                                            <p:tgtEl>
                                              <p:spTgt spid="25"/>
                                            </p:tgtEl>
                                            <p:attrNameLst>
                                              <p:attrName>ppt_x</p:attrName>
                                            </p:attrNameLst>
                                          </p:cBhvr>
                                          <p:tavLst>
                                            <p:tav tm="0">
                                              <p:val>
                                                <p:strVal val="#ppt_x"/>
                                              </p:val>
                                            </p:tav>
                                            <p:tav tm="100000">
                                              <p:val>
                                                <p:strVal val="#ppt_x"/>
                                              </p:val>
                                            </p:tav>
                                          </p:tavLst>
                                        </p:anim>
                                        <p:anim calcmode="lin" valueType="num">
                                          <p:cBhvr>
                                            <p:cTn id="37" dur="500" fill="hold"/>
                                            <p:tgtEl>
                                              <p:spTgt spid="25"/>
                                            </p:tgtEl>
                                            <p:attrNameLst>
                                              <p:attrName>ppt_y</p:attrName>
                                            </p:attrNameLst>
                                          </p:cBhvr>
                                          <p:tavLst>
                                            <p:tav tm="0">
                                              <p:val>
                                                <p:strVal val="#ppt_y+.1"/>
                                              </p:val>
                                            </p:tav>
                                            <p:tav tm="100000">
                                              <p:val>
                                                <p:strVal val="#ppt_y"/>
                                              </p:val>
                                            </p:tav>
                                          </p:tavLst>
                                        </p:anim>
                                      </p:childTnLst>
                                    </p:cTn>
                                  </p:par>
                                </p:childTnLst>
                              </p:cTn>
                            </p:par>
                            <p:par>
                              <p:cTn id="38" fill="hold">
                                <p:stCondLst>
                                  <p:cond delay="2300"/>
                                </p:stCondLst>
                                <p:childTnLst>
                                  <p:par>
                                    <p:cTn id="39" presetID="22" presetClass="entr" presetSubtype="2" fill="hold" nodeType="after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wipe(right)">
                                          <p:cBhvr>
                                            <p:cTn id="41" dur="500"/>
                                            <p:tgtEl>
                                              <p:spTgt spid="14"/>
                                            </p:tgtEl>
                                          </p:cBhvr>
                                        </p:animEffect>
                                      </p:childTnLst>
                                    </p:cTn>
                                  </p:par>
                                </p:childTnLst>
                              </p:cTn>
                            </p:par>
                            <p:par>
                              <p:cTn id="42" fill="hold">
                                <p:stCondLst>
                                  <p:cond delay="2800"/>
                                </p:stCondLst>
                                <p:childTnLst>
                                  <p:par>
                                    <p:cTn id="43" presetID="22" presetClass="entr" presetSubtype="8" fill="hold" nodeType="after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wipe(left)">
                                          <p:cBhvr>
                                            <p:cTn id="45" dur="500"/>
                                            <p:tgtEl>
                                              <p:spTgt spid="22"/>
                                            </p:tgtEl>
                                          </p:cBhvr>
                                        </p:animEffect>
                                      </p:childTnLst>
                                    </p:cTn>
                                  </p:par>
                                </p:childTnLst>
                              </p:cTn>
                            </p:par>
                            <p:par>
                              <p:cTn id="46" fill="hold">
                                <p:stCondLst>
                                  <p:cond delay="3300"/>
                                </p:stCondLst>
                                <p:childTnLst>
                                  <p:par>
                                    <p:cTn id="47" presetID="53" presetClass="entr" presetSubtype="16" fill="hold" nodeType="afterEffect">
                                      <p:stCondLst>
                                        <p:cond delay="0"/>
                                      </p:stCondLst>
                                      <p:childTnLst>
                                        <p:set>
                                          <p:cBhvr>
                                            <p:cTn id="48" dur="1" fill="hold">
                                              <p:stCondLst>
                                                <p:cond delay="0"/>
                                              </p:stCondLst>
                                            </p:cTn>
                                            <p:tgtEl>
                                              <p:spTgt spid="29"/>
                                            </p:tgtEl>
                                            <p:attrNameLst>
                                              <p:attrName>style.visibility</p:attrName>
                                            </p:attrNameLst>
                                          </p:cBhvr>
                                          <p:to>
                                            <p:strVal val="visible"/>
                                          </p:to>
                                        </p:set>
                                        <p:anim calcmode="lin" valueType="num">
                                          <p:cBhvr>
                                            <p:cTn id="49" dur="500" fill="hold"/>
                                            <p:tgtEl>
                                              <p:spTgt spid="29"/>
                                            </p:tgtEl>
                                            <p:attrNameLst>
                                              <p:attrName>ppt_w</p:attrName>
                                            </p:attrNameLst>
                                          </p:cBhvr>
                                          <p:tavLst>
                                            <p:tav tm="0">
                                              <p:val>
                                                <p:fltVal val="0"/>
                                              </p:val>
                                            </p:tav>
                                            <p:tav tm="100000">
                                              <p:val>
                                                <p:strVal val="#ppt_w"/>
                                              </p:val>
                                            </p:tav>
                                          </p:tavLst>
                                        </p:anim>
                                        <p:anim calcmode="lin" valueType="num">
                                          <p:cBhvr>
                                            <p:cTn id="50" dur="500" fill="hold"/>
                                            <p:tgtEl>
                                              <p:spTgt spid="29"/>
                                            </p:tgtEl>
                                            <p:attrNameLst>
                                              <p:attrName>ppt_h</p:attrName>
                                            </p:attrNameLst>
                                          </p:cBhvr>
                                          <p:tavLst>
                                            <p:tav tm="0">
                                              <p:val>
                                                <p:fltVal val="0"/>
                                              </p:val>
                                            </p:tav>
                                            <p:tav tm="100000">
                                              <p:val>
                                                <p:strVal val="#ppt_h"/>
                                              </p:val>
                                            </p:tav>
                                          </p:tavLst>
                                        </p:anim>
                                        <p:animEffect transition="in" filter="fade">
                                          <p:cBhvr>
                                            <p:cTn id="51" dur="500"/>
                                            <p:tgtEl>
                                              <p:spTgt spid="29"/>
                                            </p:tgtEl>
                                          </p:cBhvr>
                                        </p:animEffect>
                                      </p:childTnLst>
                                    </p:cTn>
                                  </p:par>
                                </p:childTnLst>
                              </p:cTn>
                            </p:par>
                            <p:par>
                              <p:cTn id="52" fill="hold">
                                <p:stCondLst>
                                  <p:cond delay="3800"/>
                                </p:stCondLst>
                                <p:childTnLst>
                                  <p:par>
                                    <p:cTn id="53" presetID="42" presetClass="entr" presetSubtype="0" fill="hold" grpId="0" nodeType="after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fade">
                                          <p:cBhvr>
                                            <p:cTn id="55" dur="500"/>
                                            <p:tgtEl>
                                              <p:spTgt spid="35"/>
                                            </p:tgtEl>
                                          </p:cBhvr>
                                        </p:animEffect>
                                        <p:anim calcmode="lin" valueType="num">
                                          <p:cBhvr>
                                            <p:cTn id="56" dur="500" fill="hold"/>
                                            <p:tgtEl>
                                              <p:spTgt spid="35"/>
                                            </p:tgtEl>
                                            <p:attrNameLst>
                                              <p:attrName>ppt_x</p:attrName>
                                            </p:attrNameLst>
                                          </p:cBhvr>
                                          <p:tavLst>
                                            <p:tav tm="0">
                                              <p:val>
                                                <p:strVal val="#ppt_x"/>
                                              </p:val>
                                            </p:tav>
                                            <p:tav tm="100000">
                                              <p:val>
                                                <p:strVal val="#ppt_x"/>
                                              </p:val>
                                            </p:tav>
                                          </p:tavLst>
                                        </p:anim>
                                        <p:anim calcmode="lin" valueType="num">
                                          <p:cBhvr>
                                            <p:cTn id="57" dur="500" fill="hold"/>
                                            <p:tgtEl>
                                              <p:spTgt spid="35"/>
                                            </p:tgtEl>
                                            <p:attrNameLst>
                                              <p:attrName>ppt_y</p:attrName>
                                            </p:attrNameLst>
                                          </p:cBhvr>
                                          <p:tavLst>
                                            <p:tav tm="0">
                                              <p:val>
                                                <p:strVal val="#ppt_y+.1"/>
                                              </p:val>
                                            </p:tav>
                                            <p:tav tm="100000">
                                              <p:val>
                                                <p:strVal val="#ppt_y"/>
                                              </p:val>
                                            </p:tav>
                                          </p:tavLst>
                                        </p:anim>
                                      </p:childTnLst>
                                    </p:cTn>
                                  </p:par>
                                </p:childTnLst>
                              </p:cTn>
                            </p:par>
                            <p:par>
                              <p:cTn id="58" fill="hold">
                                <p:stCondLst>
                                  <p:cond delay="4300"/>
                                </p:stCondLst>
                                <p:childTnLst>
                                  <p:par>
                                    <p:cTn id="59" presetID="22" presetClass="entr" presetSubtype="2" fill="hold" nodeType="afterEffect">
                                      <p:stCondLst>
                                        <p:cond delay="0"/>
                                      </p:stCondLst>
                                      <p:childTnLst>
                                        <p:set>
                                          <p:cBhvr>
                                            <p:cTn id="60" dur="1" fill="hold">
                                              <p:stCondLst>
                                                <p:cond delay="0"/>
                                              </p:stCondLst>
                                            </p:cTn>
                                            <p:tgtEl>
                                              <p:spTgt spid="26"/>
                                            </p:tgtEl>
                                            <p:attrNameLst>
                                              <p:attrName>style.visibility</p:attrName>
                                            </p:attrNameLst>
                                          </p:cBhvr>
                                          <p:to>
                                            <p:strVal val="visible"/>
                                          </p:to>
                                        </p:set>
                                        <p:animEffect transition="in" filter="wipe(right)">
                                          <p:cBhvr>
                                            <p:cTn id="61" dur="500"/>
                                            <p:tgtEl>
                                              <p:spTgt spid="26"/>
                                            </p:tgtEl>
                                          </p:cBhvr>
                                        </p:animEffect>
                                      </p:childTnLst>
                                    </p:cTn>
                                  </p:par>
                                </p:childTnLst>
                              </p:cTn>
                            </p:par>
                            <p:par>
                              <p:cTn id="62" fill="hold">
                                <p:stCondLst>
                                  <p:cond delay="4800"/>
                                </p:stCondLst>
                                <p:childTnLst>
                                  <p:par>
                                    <p:cTn id="63" presetID="22" presetClass="entr" presetSubtype="8" fill="hold" nodeType="afterEffect">
                                      <p:stCondLst>
                                        <p:cond delay="0"/>
                                      </p:stCondLst>
                                      <p:childTnLst>
                                        <p:set>
                                          <p:cBhvr>
                                            <p:cTn id="64" dur="1" fill="hold">
                                              <p:stCondLst>
                                                <p:cond delay="0"/>
                                              </p:stCondLst>
                                            </p:cTn>
                                            <p:tgtEl>
                                              <p:spTgt spid="32"/>
                                            </p:tgtEl>
                                            <p:attrNameLst>
                                              <p:attrName>style.visibility</p:attrName>
                                            </p:attrNameLst>
                                          </p:cBhvr>
                                          <p:to>
                                            <p:strVal val="visible"/>
                                          </p:to>
                                        </p:set>
                                        <p:animEffect transition="in" filter="wipe(left)">
                                          <p:cBhvr>
                                            <p:cTn id="65" dur="500"/>
                                            <p:tgtEl>
                                              <p:spTgt spid="32"/>
                                            </p:tgtEl>
                                          </p:cBhvr>
                                        </p:animEffect>
                                      </p:childTnLst>
                                    </p:cTn>
                                  </p:par>
                                </p:childTnLst>
                              </p:cTn>
                            </p:par>
                            <p:par>
                              <p:cTn id="66" fill="hold">
                                <p:stCondLst>
                                  <p:cond delay="5300"/>
                                </p:stCondLst>
                                <p:childTnLst>
                                  <p:par>
                                    <p:cTn id="67" presetID="53" presetClass="entr" presetSubtype="16" fill="hold" nodeType="afterEffect">
                                      <p:stCondLst>
                                        <p:cond delay="0"/>
                                      </p:stCondLst>
                                      <p:childTnLst>
                                        <p:set>
                                          <p:cBhvr>
                                            <p:cTn id="68" dur="1" fill="hold">
                                              <p:stCondLst>
                                                <p:cond delay="0"/>
                                              </p:stCondLst>
                                            </p:cTn>
                                            <p:tgtEl>
                                              <p:spTgt spid="39"/>
                                            </p:tgtEl>
                                            <p:attrNameLst>
                                              <p:attrName>style.visibility</p:attrName>
                                            </p:attrNameLst>
                                          </p:cBhvr>
                                          <p:to>
                                            <p:strVal val="visible"/>
                                          </p:to>
                                        </p:set>
                                        <p:anim calcmode="lin" valueType="num">
                                          <p:cBhvr>
                                            <p:cTn id="69" dur="500" fill="hold"/>
                                            <p:tgtEl>
                                              <p:spTgt spid="39"/>
                                            </p:tgtEl>
                                            <p:attrNameLst>
                                              <p:attrName>ppt_w</p:attrName>
                                            </p:attrNameLst>
                                          </p:cBhvr>
                                          <p:tavLst>
                                            <p:tav tm="0">
                                              <p:val>
                                                <p:fltVal val="0"/>
                                              </p:val>
                                            </p:tav>
                                            <p:tav tm="100000">
                                              <p:val>
                                                <p:strVal val="#ppt_w"/>
                                              </p:val>
                                            </p:tav>
                                          </p:tavLst>
                                        </p:anim>
                                        <p:anim calcmode="lin" valueType="num">
                                          <p:cBhvr>
                                            <p:cTn id="70" dur="500" fill="hold"/>
                                            <p:tgtEl>
                                              <p:spTgt spid="39"/>
                                            </p:tgtEl>
                                            <p:attrNameLst>
                                              <p:attrName>ppt_h</p:attrName>
                                            </p:attrNameLst>
                                          </p:cBhvr>
                                          <p:tavLst>
                                            <p:tav tm="0">
                                              <p:val>
                                                <p:fltVal val="0"/>
                                              </p:val>
                                            </p:tav>
                                            <p:tav tm="100000">
                                              <p:val>
                                                <p:strVal val="#ppt_h"/>
                                              </p:val>
                                            </p:tav>
                                          </p:tavLst>
                                        </p:anim>
                                        <p:animEffect transition="in" filter="fade">
                                          <p:cBhvr>
                                            <p:cTn id="71" dur="500"/>
                                            <p:tgtEl>
                                              <p:spTgt spid="39"/>
                                            </p:tgtEl>
                                          </p:cBhvr>
                                        </p:animEffect>
                                      </p:childTnLst>
                                    </p:cTn>
                                  </p:par>
                                </p:childTnLst>
                              </p:cTn>
                            </p:par>
                            <p:par>
                              <p:cTn id="72" fill="hold">
                                <p:stCondLst>
                                  <p:cond delay="5800"/>
                                </p:stCondLst>
                                <p:childTnLst>
                                  <p:par>
                                    <p:cTn id="73" presetID="42" presetClass="entr" presetSubtype="0" fill="hold" grpId="0" nodeType="afterEffect">
                                      <p:stCondLst>
                                        <p:cond delay="0"/>
                                      </p:stCondLst>
                                      <p:childTnLst>
                                        <p:set>
                                          <p:cBhvr>
                                            <p:cTn id="74" dur="1" fill="hold">
                                              <p:stCondLst>
                                                <p:cond delay="0"/>
                                              </p:stCondLst>
                                            </p:cTn>
                                            <p:tgtEl>
                                              <p:spTgt spid="45"/>
                                            </p:tgtEl>
                                            <p:attrNameLst>
                                              <p:attrName>style.visibility</p:attrName>
                                            </p:attrNameLst>
                                          </p:cBhvr>
                                          <p:to>
                                            <p:strVal val="visible"/>
                                          </p:to>
                                        </p:set>
                                        <p:animEffect transition="in" filter="fade">
                                          <p:cBhvr>
                                            <p:cTn id="75" dur="500"/>
                                            <p:tgtEl>
                                              <p:spTgt spid="45"/>
                                            </p:tgtEl>
                                          </p:cBhvr>
                                        </p:animEffect>
                                        <p:anim calcmode="lin" valueType="num">
                                          <p:cBhvr>
                                            <p:cTn id="76" dur="500" fill="hold"/>
                                            <p:tgtEl>
                                              <p:spTgt spid="45"/>
                                            </p:tgtEl>
                                            <p:attrNameLst>
                                              <p:attrName>ppt_x</p:attrName>
                                            </p:attrNameLst>
                                          </p:cBhvr>
                                          <p:tavLst>
                                            <p:tav tm="0">
                                              <p:val>
                                                <p:strVal val="#ppt_x"/>
                                              </p:val>
                                            </p:tav>
                                            <p:tav tm="100000">
                                              <p:val>
                                                <p:strVal val="#ppt_x"/>
                                              </p:val>
                                            </p:tav>
                                          </p:tavLst>
                                        </p:anim>
                                        <p:anim calcmode="lin" valueType="num">
                                          <p:cBhvr>
                                            <p:cTn id="77" dur="500" fill="hold"/>
                                            <p:tgtEl>
                                              <p:spTgt spid="45"/>
                                            </p:tgtEl>
                                            <p:attrNameLst>
                                              <p:attrName>ppt_y</p:attrName>
                                            </p:attrNameLst>
                                          </p:cBhvr>
                                          <p:tavLst>
                                            <p:tav tm="0">
                                              <p:val>
                                                <p:strVal val="#ppt_y+.1"/>
                                              </p:val>
                                            </p:tav>
                                            <p:tav tm="100000">
                                              <p:val>
                                                <p:strVal val="#ppt_y"/>
                                              </p:val>
                                            </p:tav>
                                          </p:tavLst>
                                        </p:anim>
                                      </p:childTnLst>
                                    </p:cTn>
                                  </p:par>
                                </p:childTnLst>
                              </p:cTn>
                            </p:par>
                            <p:par>
                              <p:cTn id="78" fill="hold">
                                <p:stCondLst>
                                  <p:cond delay="6300"/>
                                </p:stCondLst>
                                <p:childTnLst>
                                  <p:par>
                                    <p:cTn id="79" presetID="22" presetClass="entr" presetSubtype="2" fill="hold" nodeType="afterEffect">
                                      <p:stCondLst>
                                        <p:cond delay="0"/>
                                      </p:stCondLst>
                                      <p:childTnLst>
                                        <p:set>
                                          <p:cBhvr>
                                            <p:cTn id="80" dur="1" fill="hold">
                                              <p:stCondLst>
                                                <p:cond delay="0"/>
                                              </p:stCondLst>
                                            </p:cTn>
                                            <p:tgtEl>
                                              <p:spTgt spid="36"/>
                                            </p:tgtEl>
                                            <p:attrNameLst>
                                              <p:attrName>style.visibility</p:attrName>
                                            </p:attrNameLst>
                                          </p:cBhvr>
                                          <p:to>
                                            <p:strVal val="visible"/>
                                          </p:to>
                                        </p:set>
                                        <p:animEffect transition="in" filter="wipe(right)">
                                          <p:cBhvr>
                                            <p:cTn id="81" dur="500"/>
                                            <p:tgtEl>
                                              <p:spTgt spid="36"/>
                                            </p:tgtEl>
                                          </p:cBhvr>
                                        </p:animEffect>
                                      </p:childTnLst>
                                    </p:cTn>
                                  </p:par>
                                </p:childTnLst>
                              </p:cTn>
                            </p:par>
                            <p:par>
                              <p:cTn id="82" fill="hold">
                                <p:stCondLst>
                                  <p:cond delay="6800"/>
                                </p:stCondLst>
                                <p:childTnLst>
                                  <p:par>
                                    <p:cTn id="83" presetID="22" presetClass="entr" presetSubtype="8" fill="hold" nodeType="afterEffect">
                                      <p:stCondLst>
                                        <p:cond delay="0"/>
                                      </p:stCondLst>
                                      <p:childTnLst>
                                        <p:set>
                                          <p:cBhvr>
                                            <p:cTn id="84" dur="1" fill="hold">
                                              <p:stCondLst>
                                                <p:cond delay="0"/>
                                              </p:stCondLst>
                                            </p:cTn>
                                            <p:tgtEl>
                                              <p:spTgt spid="42"/>
                                            </p:tgtEl>
                                            <p:attrNameLst>
                                              <p:attrName>style.visibility</p:attrName>
                                            </p:attrNameLst>
                                          </p:cBhvr>
                                          <p:to>
                                            <p:strVal val="visible"/>
                                          </p:to>
                                        </p:set>
                                        <p:animEffect transition="in" filter="wipe(left)">
                                          <p:cBhvr>
                                            <p:cTn id="85" dur="500"/>
                                            <p:tgtEl>
                                              <p:spTgt spid="42"/>
                                            </p:tgtEl>
                                          </p:cBhvr>
                                        </p:animEffect>
                                      </p:childTnLst>
                                    </p:cTn>
                                  </p:par>
                                </p:childTnLst>
                              </p:cTn>
                            </p:par>
                            <p:par>
                              <p:cTn id="86" fill="hold">
                                <p:stCondLst>
                                  <p:cond delay="7300"/>
                                </p:stCondLst>
                                <p:childTnLst>
                                  <p:par>
                                    <p:cTn id="87" presetID="53" presetClass="entr" presetSubtype="16" fill="hold" nodeType="afterEffect">
                                      <p:stCondLst>
                                        <p:cond delay="0"/>
                                      </p:stCondLst>
                                      <p:childTnLst>
                                        <p:set>
                                          <p:cBhvr>
                                            <p:cTn id="88" dur="1" fill="hold">
                                              <p:stCondLst>
                                                <p:cond delay="0"/>
                                              </p:stCondLst>
                                            </p:cTn>
                                            <p:tgtEl>
                                              <p:spTgt spid="49"/>
                                            </p:tgtEl>
                                            <p:attrNameLst>
                                              <p:attrName>style.visibility</p:attrName>
                                            </p:attrNameLst>
                                          </p:cBhvr>
                                          <p:to>
                                            <p:strVal val="visible"/>
                                          </p:to>
                                        </p:set>
                                        <p:anim calcmode="lin" valueType="num">
                                          <p:cBhvr>
                                            <p:cTn id="89" dur="500" fill="hold"/>
                                            <p:tgtEl>
                                              <p:spTgt spid="49"/>
                                            </p:tgtEl>
                                            <p:attrNameLst>
                                              <p:attrName>ppt_w</p:attrName>
                                            </p:attrNameLst>
                                          </p:cBhvr>
                                          <p:tavLst>
                                            <p:tav tm="0">
                                              <p:val>
                                                <p:fltVal val="0"/>
                                              </p:val>
                                            </p:tav>
                                            <p:tav tm="100000">
                                              <p:val>
                                                <p:strVal val="#ppt_w"/>
                                              </p:val>
                                            </p:tav>
                                          </p:tavLst>
                                        </p:anim>
                                        <p:anim calcmode="lin" valueType="num">
                                          <p:cBhvr>
                                            <p:cTn id="90" dur="500" fill="hold"/>
                                            <p:tgtEl>
                                              <p:spTgt spid="49"/>
                                            </p:tgtEl>
                                            <p:attrNameLst>
                                              <p:attrName>ppt_h</p:attrName>
                                            </p:attrNameLst>
                                          </p:cBhvr>
                                          <p:tavLst>
                                            <p:tav tm="0">
                                              <p:val>
                                                <p:fltVal val="0"/>
                                              </p:val>
                                            </p:tav>
                                            <p:tav tm="100000">
                                              <p:val>
                                                <p:strVal val="#ppt_h"/>
                                              </p:val>
                                            </p:tav>
                                          </p:tavLst>
                                        </p:anim>
                                        <p:animEffect transition="in" filter="fade">
                                          <p:cBhvr>
                                            <p:cTn id="91" dur="500"/>
                                            <p:tgtEl>
                                              <p:spTgt spid="49"/>
                                            </p:tgtEl>
                                          </p:cBhvr>
                                        </p:animEffect>
                                      </p:childTnLst>
                                    </p:cTn>
                                  </p:par>
                                </p:childTnLst>
                              </p:cTn>
                            </p:par>
                            <p:par>
                              <p:cTn id="92" fill="hold">
                                <p:stCondLst>
                                  <p:cond delay="7800"/>
                                </p:stCondLst>
                                <p:childTnLst>
                                  <p:par>
                                    <p:cTn id="93" presetID="42" presetClass="entr" presetSubtype="0" fill="hold" grpId="0" nodeType="afterEffect">
                                      <p:stCondLst>
                                        <p:cond delay="0"/>
                                      </p:stCondLst>
                                      <p:childTnLst>
                                        <p:set>
                                          <p:cBhvr>
                                            <p:cTn id="94" dur="1" fill="hold">
                                              <p:stCondLst>
                                                <p:cond delay="0"/>
                                              </p:stCondLst>
                                            </p:cTn>
                                            <p:tgtEl>
                                              <p:spTgt spid="55"/>
                                            </p:tgtEl>
                                            <p:attrNameLst>
                                              <p:attrName>style.visibility</p:attrName>
                                            </p:attrNameLst>
                                          </p:cBhvr>
                                          <p:to>
                                            <p:strVal val="visible"/>
                                          </p:to>
                                        </p:set>
                                        <p:animEffect transition="in" filter="fade">
                                          <p:cBhvr>
                                            <p:cTn id="95" dur="500"/>
                                            <p:tgtEl>
                                              <p:spTgt spid="55"/>
                                            </p:tgtEl>
                                          </p:cBhvr>
                                        </p:animEffect>
                                        <p:anim calcmode="lin" valueType="num">
                                          <p:cBhvr>
                                            <p:cTn id="96" dur="500" fill="hold"/>
                                            <p:tgtEl>
                                              <p:spTgt spid="55"/>
                                            </p:tgtEl>
                                            <p:attrNameLst>
                                              <p:attrName>ppt_x</p:attrName>
                                            </p:attrNameLst>
                                          </p:cBhvr>
                                          <p:tavLst>
                                            <p:tav tm="0">
                                              <p:val>
                                                <p:strVal val="#ppt_x"/>
                                              </p:val>
                                            </p:tav>
                                            <p:tav tm="100000">
                                              <p:val>
                                                <p:strVal val="#ppt_x"/>
                                              </p:val>
                                            </p:tav>
                                          </p:tavLst>
                                        </p:anim>
                                        <p:anim calcmode="lin" valueType="num">
                                          <p:cBhvr>
                                            <p:cTn id="97" dur="500" fill="hold"/>
                                            <p:tgtEl>
                                              <p:spTgt spid="55"/>
                                            </p:tgtEl>
                                            <p:attrNameLst>
                                              <p:attrName>ppt_y</p:attrName>
                                            </p:attrNameLst>
                                          </p:cBhvr>
                                          <p:tavLst>
                                            <p:tav tm="0">
                                              <p:val>
                                                <p:strVal val="#ppt_y+.1"/>
                                              </p:val>
                                            </p:tav>
                                            <p:tav tm="100000">
                                              <p:val>
                                                <p:strVal val="#ppt_y"/>
                                              </p:val>
                                            </p:tav>
                                          </p:tavLst>
                                        </p:anim>
                                      </p:childTnLst>
                                    </p:cTn>
                                  </p:par>
                                </p:childTnLst>
                              </p:cTn>
                            </p:par>
                            <p:par>
                              <p:cTn id="98" fill="hold">
                                <p:stCondLst>
                                  <p:cond delay="8300"/>
                                </p:stCondLst>
                                <p:childTnLst>
                                  <p:par>
                                    <p:cTn id="99" presetID="22" presetClass="entr" presetSubtype="2" fill="hold" nodeType="afterEffect">
                                      <p:stCondLst>
                                        <p:cond delay="0"/>
                                      </p:stCondLst>
                                      <p:childTnLst>
                                        <p:set>
                                          <p:cBhvr>
                                            <p:cTn id="100" dur="1" fill="hold">
                                              <p:stCondLst>
                                                <p:cond delay="0"/>
                                              </p:stCondLst>
                                            </p:cTn>
                                            <p:tgtEl>
                                              <p:spTgt spid="46"/>
                                            </p:tgtEl>
                                            <p:attrNameLst>
                                              <p:attrName>style.visibility</p:attrName>
                                            </p:attrNameLst>
                                          </p:cBhvr>
                                          <p:to>
                                            <p:strVal val="visible"/>
                                          </p:to>
                                        </p:set>
                                        <p:animEffect transition="in" filter="wipe(right)">
                                          <p:cBhvr>
                                            <p:cTn id="101" dur="500"/>
                                            <p:tgtEl>
                                              <p:spTgt spid="46"/>
                                            </p:tgtEl>
                                          </p:cBhvr>
                                        </p:animEffect>
                                      </p:childTnLst>
                                    </p:cTn>
                                  </p:par>
                                </p:childTnLst>
                              </p:cTn>
                            </p:par>
                            <p:par>
                              <p:cTn id="102" fill="hold">
                                <p:stCondLst>
                                  <p:cond delay="8800"/>
                                </p:stCondLst>
                                <p:childTnLst>
                                  <p:par>
                                    <p:cTn id="103" presetID="22" presetClass="entr" presetSubtype="8" fill="hold" nodeType="afterEffect">
                                      <p:stCondLst>
                                        <p:cond delay="0"/>
                                      </p:stCondLst>
                                      <p:childTnLst>
                                        <p:set>
                                          <p:cBhvr>
                                            <p:cTn id="104" dur="1" fill="hold">
                                              <p:stCondLst>
                                                <p:cond delay="0"/>
                                              </p:stCondLst>
                                            </p:cTn>
                                            <p:tgtEl>
                                              <p:spTgt spid="52"/>
                                            </p:tgtEl>
                                            <p:attrNameLst>
                                              <p:attrName>style.visibility</p:attrName>
                                            </p:attrNameLst>
                                          </p:cBhvr>
                                          <p:to>
                                            <p:strVal val="visible"/>
                                          </p:to>
                                        </p:set>
                                        <p:animEffect transition="in" filter="wipe(left)">
                                          <p:cBhvr>
                                            <p:cTn id="105" dur="500"/>
                                            <p:tgtEl>
                                              <p:spTgt spid="52"/>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nodeType="clickEffect">
                                      <p:stCondLst>
                                        <p:cond delay="0"/>
                                      </p:stCondLst>
                                      <p:childTnLst>
                                        <p:set>
                                          <p:cBhvr>
                                            <p:cTn id="109" dur="1" fill="hold">
                                              <p:stCondLst>
                                                <p:cond delay="0"/>
                                              </p:stCondLst>
                                            </p:cTn>
                                            <p:tgtEl>
                                              <p:spTgt spid="57"/>
                                            </p:tgtEl>
                                            <p:attrNameLst>
                                              <p:attrName>style.visibility</p:attrName>
                                            </p:attrNameLst>
                                          </p:cBhvr>
                                          <p:to>
                                            <p:strVal val="visible"/>
                                          </p:to>
                                        </p:set>
                                        <p:animEffect transition="in" filter="fade">
                                          <p:cBhvr>
                                            <p:cTn id="110" dur="500"/>
                                            <p:tgtEl>
                                              <p:spTgt spid="57"/>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4" fill="hold" grpId="0" nodeType="clickEffect">
                                      <p:stCondLst>
                                        <p:cond delay="0"/>
                                      </p:stCondLst>
                                      <p:childTnLst>
                                        <p:set>
                                          <p:cBhvr>
                                            <p:cTn id="114" dur="1" fill="hold">
                                              <p:stCondLst>
                                                <p:cond delay="0"/>
                                              </p:stCondLst>
                                            </p:cTn>
                                            <p:tgtEl>
                                              <p:spTgt spid="56"/>
                                            </p:tgtEl>
                                            <p:attrNameLst>
                                              <p:attrName>style.visibility</p:attrName>
                                            </p:attrNameLst>
                                          </p:cBhvr>
                                          <p:to>
                                            <p:strVal val="visible"/>
                                          </p:to>
                                        </p:set>
                                        <p:animEffect transition="in" filter="wipe(down)">
                                          <p:cBhvr>
                                            <p:cTn id="115" dur="75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P spid="13" grpId="0"/>
          <p:bldP spid="25" grpId="0" animBg="1"/>
          <p:bldP spid="35" grpId="0" animBg="1"/>
          <p:bldP spid="45" grpId="0" animBg="1"/>
          <p:bldP spid="55" grpId="0" animBg="1"/>
          <p:bldP spid="56" grpId="0"/>
        </p:bld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p:cNvSpPr>
            <a:spLocks noChangeArrowheads="1"/>
          </p:cNvSpPr>
          <p:nvPr/>
        </p:nvSpPr>
        <p:spPr bwMode="auto">
          <a:xfrm>
            <a:off x="1600177" y="588161"/>
            <a:ext cx="1644557" cy="284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none" lIns="68582" tIns="34292" rIns="68582" bIns="34292">
            <a:spAutoFit/>
          </a:bodyPr>
          <a:lstStyle/>
          <a:p>
            <a:pPr marL="0" lvl="1" algn="ctr"/>
            <a:r>
              <a:rPr lang="en-US" altLang="zh-CN" sz="1400" dirty="0" smtClean="0">
                <a:solidFill>
                  <a:schemeClr val="tx1">
                    <a:lumMod val="50000"/>
                    <a:lumOff val="50000"/>
                  </a:schemeClr>
                </a:solidFill>
                <a:latin typeface="微软雅黑" pitchFamily="34" charset="-122"/>
                <a:ea typeface="微软雅黑" pitchFamily="34" charset="-122"/>
              </a:rPr>
              <a:t>Teaching Analysis</a:t>
            </a:r>
            <a:endParaRPr lang="zh-CN" altLang="en-US" sz="1400" dirty="0">
              <a:solidFill>
                <a:schemeClr val="tx1">
                  <a:lumMod val="50000"/>
                  <a:lumOff val="50000"/>
                </a:schemeClr>
              </a:solidFill>
              <a:latin typeface="微软雅黑" pitchFamily="34" charset="-122"/>
              <a:ea typeface="微软雅黑" pitchFamily="34" charset="-122"/>
            </a:endParaRPr>
          </a:p>
        </p:txBody>
      </p:sp>
      <p:grpSp>
        <p:nvGrpSpPr>
          <p:cNvPr id="3" name="组合 2"/>
          <p:cNvGrpSpPr/>
          <p:nvPr/>
        </p:nvGrpSpPr>
        <p:grpSpPr>
          <a:xfrm>
            <a:off x="334581" y="254796"/>
            <a:ext cx="835735" cy="566539"/>
            <a:chOff x="304799" y="673099"/>
            <a:chExt cx="4000501" cy="4000500"/>
          </a:xfrm>
          <a:solidFill>
            <a:srgbClr val="CDE5BD"/>
          </a:solidFill>
          <a:effectLst>
            <a:outerShdw blurRad="444500" dist="254000" dir="8100000" algn="tr" rotWithShape="0">
              <a:prstClr val="black">
                <a:alpha val="50000"/>
              </a:prstClr>
            </a:outerShdw>
          </a:effectLst>
        </p:grpSpPr>
        <p:sp>
          <p:nvSpPr>
            <p:cNvPr id="4" name="六边形 3"/>
            <p:cNvSpPr/>
            <p:nvPr/>
          </p:nvSpPr>
          <p:spPr>
            <a:xfrm>
              <a:off x="304799" y="673099"/>
              <a:ext cx="4000501" cy="4000500"/>
            </a:xfrm>
            <a:prstGeom prst="hexagon">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gency FB"/>
                <a:cs typeface="+mn-cs"/>
              </a:endParaRPr>
            </a:p>
          </p:txBody>
        </p:sp>
        <p:sp>
          <p:nvSpPr>
            <p:cNvPr id="5" name="六边形 4"/>
            <p:cNvSpPr/>
            <p:nvPr/>
          </p:nvSpPr>
          <p:spPr>
            <a:xfrm>
              <a:off x="538199" y="906497"/>
              <a:ext cx="3533713" cy="3533704"/>
            </a:xfrm>
            <a:prstGeom prst="hexagon">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Agency FB"/>
                <a:cs typeface="+mn-cs"/>
              </a:endParaRPr>
            </a:p>
          </p:txBody>
        </p:sp>
      </p:grpSp>
      <p:grpSp>
        <p:nvGrpSpPr>
          <p:cNvPr id="6" name="6"/>
          <p:cNvGrpSpPr/>
          <p:nvPr/>
        </p:nvGrpSpPr>
        <p:grpSpPr>
          <a:xfrm>
            <a:off x="691261" y="386163"/>
            <a:ext cx="661240" cy="1201620"/>
            <a:chOff x="7314523" y="1440019"/>
            <a:chExt cx="2081664" cy="5693486"/>
          </a:xfrm>
        </p:grpSpPr>
        <p:grpSp>
          <p:nvGrpSpPr>
            <p:cNvPr id="7" name="组合 6"/>
            <p:cNvGrpSpPr/>
            <p:nvPr/>
          </p:nvGrpSpPr>
          <p:grpSpPr>
            <a:xfrm flipH="1">
              <a:off x="7314523" y="1440019"/>
              <a:ext cx="2081664" cy="2081664"/>
              <a:chOff x="2848130" y="1860030"/>
              <a:chExt cx="3807502" cy="3807503"/>
            </a:xfrm>
          </p:grpSpPr>
          <p:sp>
            <p:nvSpPr>
              <p:cNvPr id="9" name="六边形 8"/>
              <p:cNvSpPr/>
              <p:nvPr/>
            </p:nvSpPr>
            <p:spPr>
              <a:xfrm>
                <a:off x="2848130" y="1860030"/>
                <a:ext cx="3807502" cy="3807503"/>
              </a:xfrm>
              <a:prstGeom prst="hexagon">
                <a:avLst/>
              </a:prstGeom>
              <a:gradFill flip="none" rotWithShape="1">
                <a:gsLst>
                  <a:gs pos="0">
                    <a:sysClr val="window" lastClr="FFFFFF"/>
                  </a:gs>
                  <a:gs pos="100000">
                    <a:srgbClr val="E0E0E0"/>
                  </a:gs>
                </a:gsLst>
                <a:lin ang="5400000" scaled="1"/>
                <a:tileRect/>
              </a:gradFill>
              <a:ln w="12700" cap="flat" cmpd="sng" algn="ctr">
                <a:noFill/>
                <a:prstDash val="solid"/>
                <a:miter lim="800000"/>
              </a:ln>
              <a:effectLst>
                <a:outerShdw blurRad="279400" dist="254000" dir="8100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7200" b="0" i="0" u="none" strike="noStrike" kern="0" cap="none" spc="0" normalizeH="0" baseline="0" noProof="0">
                  <a:ln>
                    <a:noFill/>
                  </a:ln>
                  <a:solidFill>
                    <a:srgbClr val="E94744"/>
                  </a:solidFill>
                  <a:effectLst/>
                  <a:uLnTx/>
                  <a:uFillTx/>
                  <a:latin typeface="Agency FB"/>
                  <a:cs typeface="+mn-cs"/>
                </a:endParaRPr>
              </a:p>
            </p:txBody>
          </p:sp>
          <p:sp>
            <p:nvSpPr>
              <p:cNvPr id="10" name="六边形 9"/>
              <p:cNvSpPr/>
              <p:nvPr/>
            </p:nvSpPr>
            <p:spPr>
              <a:xfrm>
                <a:off x="2936812" y="1948725"/>
                <a:ext cx="3630123" cy="3630122"/>
              </a:xfrm>
              <a:prstGeom prst="hexagon">
                <a:avLst/>
              </a:prstGeom>
              <a:gradFill flip="none" rotWithShape="1">
                <a:gsLst>
                  <a:gs pos="0">
                    <a:sysClr val="window" lastClr="FFFFFF"/>
                  </a:gs>
                  <a:gs pos="100000">
                    <a:srgbClr val="DDDEDD"/>
                  </a:gs>
                </a:gsLst>
                <a:lin ang="18900000" scaled="1"/>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7200" b="0" i="0" u="none" strike="noStrike" kern="0" cap="none" spc="0" normalizeH="0" baseline="0" noProof="0">
                  <a:ln>
                    <a:noFill/>
                  </a:ln>
                  <a:solidFill>
                    <a:srgbClr val="E94744"/>
                  </a:solidFill>
                  <a:effectLst/>
                  <a:uLnTx/>
                  <a:uFillTx/>
                  <a:latin typeface="Agency FB"/>
                  <a:cs typeface="+mn-cs"/>
                </a:endParaRPr>
              </a:p>
            </p:txBody>
          </p:sp>
        </p:grpSp>
        <p:sp>
          <p:nvSpPr>
            <p:cNvPr id="8" name="文本框 36"/>
            <p:cNvSpPr txBox="1"/>
            <p:nvPr/>
          </p:nvSpPr>
          <p:spPr>
            <a:xfrm>
              <a:off x="7910887" y="1446136"/>
              <a:ext cx="581556" cy="568736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7200" b="1" i="0" u="none" strike="noStrike" kern="0" cap="none" spc="0" normalizeH="0" baseline="0" noProof="0" dirty="0">
                <a:ln>
                  <a:noFill/>
                </a:ln>
                <a:solidFill>
                  <a:srgbClr val="E94744"/>
                </a:solidFill>
                <a:effectLst>
                  <a:innerShdw blurRad="63500" dist="50800" dir="13500000">
                    <a:prstClr val="black">
                      <a:alpha val="50000"/>
                    </a:prstClr>
                  </a:innerShdw>
                </a:effectLst>
                <a:uLnTx/>
                <a:uFillTx/>
              </a:endParaRPr>
            </a:p>
          </p:txBody>
        </p:sp>
      </p:grpSp>
      <p:sp>
        <p:nvSpPr>
          <p:cNvPr id="11" name="标题 1"/>
          <p:cNvSpPr txBox="1">
            <a:spLocks/>
          </p:cNvSpPr>
          <p:nvPr/>
        </p:nvSpPr>
        <p:spPr>
          <a:xfrm>
            <a:off x="1433393" y="249155"/>
            <a:ext cx="1985163" cy="438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vert="horz" wrap="none" lIns="68582" tIns="34292" rIns="68582" bIns="34292" rtlCol="0" anchor="ctr">
            <a:spAutoFit/>
          </a:bodyPr>
          <a:lstStyle>
            <a:lvl1pPr algn="l" defTabSz="914400" rtl="0" eaLnBrk="1" latinLnBrk="0" hangingPunct="1">
              <a:lnSpc>
                <a:spcPct val="90000"/>
              </a:lnSpc>
              <a:spcBef>
                <a:spcPct val="0"/>
              </a:spcBef>
              <a:buNone/>
              <a:defRPr lang="zh-CN" altLang="en-US" sz="2000" b="0" kern="1200">
                <a:solidFill>
                  <a:schemeClr val="tx1">
                    <a:lumMod val="85000"/>
                    <a:lumOff val="15000"/>
                  </a:schemeClr>
                </a:solidFill>
                <a:latin typeface="微软雅黑" pitchFamily="34" charset="-122"/>
                <a:ea typeface="微软雅黑" panose="020B0503020204020204" pitchFamily="34" charset="-122"/>
                <a:cs typeface="+mn-cs"/>
              </a:defRPr>
            </a:lvl1pPr>
          </a:lstStyle>
          <a:p>
            <a:pPr>
              <a:lnSpc>
                <a:spcPct val="100000"/>
              </a:lnSpc>
              <a:spcBef>
                <a:spcPts val="0"/>
              </a:spcBef>
            </a:pPr>
            <a:r>
              <a:rPr lang="zh-CN" altLang="en-US" sz="2400" b="1" kern="0" dirty="0" smtClean="0">
                <a:solidFill>
                  <a:schemeClr val="tx1">
                    <a:lumMod val="50000"/>
                    <a:lumOff val="50000"/>
                  </a:schemeClr>
                </a:solidFill>
              </a:rPr>
              <a:t>此处添加标题</a:t>
            </a:r>
            <a:endParaRPr lang="zh-CN" altLang="en-US" sz="2400" b="1" kern="0" dirty="0">
              <a:solidFill>
                <a:schemeClr val="tx1">
                  <a:lumMod val="50000"/>
                  <a:lumOff val="50000"/>
                </a:schemeClr>
              </a:solidFill>
            </a:endParaRPr>
          </a:p>
        </p:txBody>
      </p:sp>
      <p:cxnSp>
        <p:nvCxnSpPr>
          <p:cNvPr id="12" name="直接连接符 11"/>
          <p:cNvCxnSpPr/>
          <p:nvPr/>
        </p:nvCxnSpPr>
        <p:spPr>
          <a:xfrm>
            <a:off x="687011" y="898681"/>
            <a:ext cx="10817981" cy="0"/>
          </a:xfrm>
          <a:prstGeom prst="line">
            <a:avLst/>
          </a:prstGeom>
          <a:ln w="12700">
            <a:solidFill>
              <a:srgbClr val="04447F"/>
            </a:solidFill>
            <a:prstDash val="dash"/>
          </a:ln>
        </p:spPr>
        <p:style>
          <a:lnRef idx="1">
            <a:schemeClr val="accent1"/>
          </a:lnRef>
          <a:fillRef idx="0">
            <a:schemeClr val="accent1"/>
          </a:fillRef>
          <a:effectRef idx="0">
            <a:schemeClr val="accent1"/>
          </a:effectRef>
          <a:fontRef idx="minor">
            <a:schemeClr val="tx1"/>
          </a:fontRef>
        </p:style>
      </p:cxnSp>
      <p:sp>
        <p:nvSpPr>
          <p:cNvPr id="13" name="标题 1"/>
          <p:cNvSpPr txBox="1">
            <a:spLocks/>
          </p:cNvSpPr>
          <p:nvPr/>
        </p:nvSpPr>
        <p:spPr>
          <a:xfrm>
            <a:off x="10449281" y="482977"/>
            <a:ext cx="1164425" cy="377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vert="horz" wrap="none" lIns="68582" tIns="34292" rIns="68582" bIns="34292" rtlCol="0" anchor="ctr">
            <a:spAutoFit/>
          </a:bodyPr>
          <a:lstStyle>
            <a:lvl1pPr algn="l" defTabSz="914400" rtl="0" eaLnBrk="1" latinLnBrk="0" hangingPunct="1">
              <a:lnSpc>
                <a:spcPct val="90000"/>
              </a:lnSpc>
              <a:spcBef>
                <a:spcPct val="0"/>
              </a:spcBef>
              <a:buNone/>
              <a:defRPr lang="zh-CN" altLang="en-US" sz="2000" b="0" kern="1200">
                <a:solidFill>
                  <a:schemeClr val="tx1">
                    <a:lumMod val="85000"/>
                    <a:lumOff val="15000"/>
                  </a:schemeClr>
                </a:solidFill>
                <a:latin typeface="微软雅黑" pitchFamily="34" charset="-122"/>
                <a:ea typeface="微软雅黑" panose="020B0503020204020204" pitchFamily="34" charset="-122"/>
                <a:cs typeface="+mn-cs"/>
              </a:defRPr>
            </a:lvl1pPr>
          </a:lstStyle>
          <a:p>
            <a:pPr>
              <a:lnSpc>
                <a:spcPct val="100000"/>
              </a:lnSpc>
              <a:spcBef>
                <a:spcPts val="0"/>
              </a:spcBef>
            </a:pPr>
            <a:r>
              <a:rPr lang="zh-CN" altLang="en-US" b="1" kern="0" dirty="0" smtClean="0">
                <a:solidFill>
                  <a:schemeClr val="tx1">
                    <a:lumMod val="50000"/>
                    <a:lumOff val="50000"/>
                  </a:schemeClr>
                </a:solidFill>
              </a:rPr>
              <a:t>时尚风格</a:t>
            </a:r>
            <a:endParaRPr lang="zh-CN" altLang="en-US" b="1" kern="0" dirty="0">
              <a:solidFill>
                <a:schemeClr val="tx1">
                  <a:lumMod val="50000"/>
                  <a:lumOff val="50000"/>
                </a:schemeClr>
              </a:solidFill>
            </a:endParaRPr>
          </a:p>
        </p:txBody>
      </p:sp>
      <p:pic>
        <p:nvPicPr>
          <p:cNvPr id="18" name="图片 17"/>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rot="5400000" flipV="1">
            <a:off x="5423824" y="3612241"/>
            <a:ext cx="5238582" cy="808892"/>
          </a:xfrm>
          <a:prstGeom prst="rect">
            <a:avLst/>
          </a:prstGeom>
        </p:spPr>
      </p:pic>
      <p:pic>
        <p:nvPicPr>
          <p:cNvPr id="19" name="图片 18"/>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rot="5400000" flipH="1">
            <a:off x="981044" y="3563394"/>
            <a:ext cx="5336272" cy="808892"/>
          </a:xfrm>
          <a:prstGeom prst="rect">
            <a:avLst/>
          </a:prstGeom>
        </p:spPr>
      </p:pic>
      <p:grpSp>
        <p:nvGrpSpPr>
          <p:cNvPr id="40" name="组合 39"/>
          <p:cNvGrpSpPr/>
          <p:nvPr/>
        </p:nvGrpSpPr>
        <p:grpSpPr>
          <a:xfrm>
            <a:off x="4851114" y="1464972"/>
            <a:ext cx="3286127" cy="1255315"/>
            <a:chOff x="4851114" y="1464970"/>
            <a:chExt cx="3286126" cy="1255315"/>
          </a:xfrm>
        </p:grpSpPr>
        <p:sp>
          <p:nvSpPr>
            <p:cNvPr id="15" name="Freeform 13"/>
            <p:cNvSpPr>
              <a:spLocks/>
            </p:cNvSpPr>
            <p:nvPr/>
          </p:nvSpPr>
          <p:spPr bwMode="auto">
            <a:xfrm>
              <a:off x="7889590" y="2467872"/>
              <a:ext cx="247650" cy="252413"/>
            </a:xfrm>
            <a:custGeom>
              <a:avLst/>
              <a:gdLst>
                <a:gd name="T0" fmla="*/ 63 w 63"/>
                <a:gd name="T1" fmla="*/ 32 h 64"/>
                <a:gd name="T2" fmla="*/ 0 w 63"/>
                <a:gd name="T3" fmla="*/ 64 h 64"/>
                <a:gd name="T4" fmla="*/ 0 w 63"/>
                <a:gd name="T5" fmla="*/ 0 h 64"/>
                <a:gd name="T6" fmla="*/ 63 w 63"/>
                <a:gd name="T7" fmla="*/ 32 h 64"/>
              </a:gdLst>
              <a:ahLst/>
              <a:cxnLst>
                <a:cxn ang="0">
                  <a:pos x="T0" y="T1"/>
                </a:cxn>
                <a:cxn ang="0">
                  <a:pos x="T2" y="T3"/>
                </a:cxn>
                <a:cxn ang="0">
                  <a:pos x="T4" y="T5"/>
                </a:cxn>
                <a:cxn ang="0">
                  <a:pos x="T6" y="T7"/>
                </a:cxn>
              </a:cxnLst>
              <a:rect l="0" t="0" r="r" b="b"/>
              <a:pathLst>
                <a:path w="63" h="64">
                  <a:moveTo>
                    <a:pt x="63" y="32"/>
                  </a:moveTo>
                  <a:cubicBezTo>
                    <a:pt x="63" y="50"/>
                    <a:pt x="35" y="64"/>
                    <a:pt x="0" y="64"/>
                  </a:cubicBezTo>
                  <a:cubicBezTo>
                    <a:pt x="0" y="0"/>
                    <a:pt x="0" y="0"/>
                    <a:pt x="0" y="0"/>
                  </a:cubicBezTo>
                  <a:cubicBezTo>
                    <a:pt x="35" y="0"/>
                    <a:pt x="63" y="15"/>
                    <a:pt x="63" y="32"/>
                  </a:cubicBezTo>
                  <a:close/>
                </a:path>
              </a:pathLst>
            </a:custGeom>
            <a:solidFill>
              <a:schemeClr val="accent6">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36" name="组合 35"/>
            <p:cNvGrpSpPr/>
            <p:nvPr/>
          </p:nvGrpSpPr>
          <p:grpSpPr>
            <a:xfrm>
              <a:off x="4851114" y="1464970"/>
              <a:ext cx="3286125" cy="1222375"/>
              <a:chOff x="4851114" y="1464970"/>
              <a:chExt cx="3286125" cy="1222375"/>
            </a:xfrm>
          </p:grpSpPr>
          <p:sp>
            <p:nvSpPr>
              <p:cNvPr id="20" name="Freeform 9"/>
              <p:cNvSpPr>
                <a:spLocks noEditPoints="1"/>
              </p:cNvSpPr>
              <p:nvPr/>
            </p:nvSpPr>
            <p:spPr bwMode="auto">
              <a:xfrm>
                <a:off x="4851114" y="1464970"/>
                <a:ext cx="3286125" cy="1222375"/>
              </a:xfrm>
              <a:custGeom>
                <a:avLst/>
                <a:gdLst>
                  <a:gd name="T0" fmla="*/ 810 w 873"/>
                  <a:gd name="T1" fmla="*/ 61 h 323"/>
                  <a:gd name="T2" fmla="*/ 288 w 873"/>
                  <a:gd name="T3" fmla="*/ 61 h 323"/>
                  <a:gd name="T4" fmla="*/ 161 w 873"/>
                  <a:gd name="T5" fmla="*/ 0 h 323"/>
                  <a:gd name="T6" fmla="*/ 0 w 873"/>
                  <a:gd name="T7" fmla="*/ 161 h 323"/>
                  <a:gd name="T8" fmla="*/ 161 w 873"/>
                  <a:gd name="T9" fmla="*/ 323 h 323"/>
                  <a:gd name="T10" fmla="*/ 288 w 873"/>
                  <a:gd name="T11" fmla="*/ 262 h 323"/>
                  <a:gd name="T12" fmla="*/ 810 w 873"/>
                  <a:gd name="T13" fmla="*/ 262 h 323"/>
                  <a:gd name="T14" fmla="*/ 873 w 873"/>
                  <a:gd name="T15" fmla="*/ 294 h 323"/>
                  <a:gd name="T16" fmla="*/ 873 w 873"/>
                  <a:gd name="T17" fmla="*/ 93 h 323"/>
                  <a:gd name="T18" fmla="*/ 810 w 873"/>
                  <a:gd name="T19" fmla="*/ 61 h 323"/>
                  <a:gd name="T20" fmla="*/ 156 w 873"/>
                  <a:gd name="T21" fmla="*/ 276 h 323"/>
                  <a:gd name="T22" fmla="*/ 39 w 873"/>
                  <a:gd name="T23" fmla="*/ 159 h 323"/>
                  <a:gd name="T24" fmla="*/ 156 w 873"/>
                  <a:gd name="T25" fmla="*/ 42 h 323"/>
                  <a:gd name="T26" fmla="*/ 273 w 873"/>
                  <a:gd name="T27" fmla="*/ 159 h 323"/>
                  <a:gd name="T28" fmla="*/ 156 w 873"/>
                  <a:gd name="T29" fmla="*/ 276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73" h="323">
                    <a:moveTo>
                      <a:pt x="810" y="61"/>
                    </a:moveTo>
                    <a:cubicBezTo>
                      <a:pt x="288" y="61"/>
                      <a:pt x="288" y="61"/>
                      <a:pt x="288" y="61"/>
                    </a:cubicBezTo>
                    <a:cubicBezTo>
                      <a:pt x="258" y="24"/>
                      <a:pt x="213" y="0"/>
                      <a:pt x="161" y="0"/>
                    </a:cubicBezTo>
                    <a:cubicBezTo>
                      <a:pt x="72" y="0"/>
                      <a:pt x="0" y="72"/>
                      <a:pt x="0" y="161"/>
                    </a:cubicBezTo>
                    <a:cubicBezTo>
                      <a:pt x="0" y="251"/>
                      <a:pt x="72" y="323"/>
                      <a:pt x="161" y="323"/>
                    </a:cubicBezTo>
                    <a:cubicBezTo>
                      <a:pt x="213" y="323"/>
                      <a:pt x="258" y="299"/>
                      <a:pt x="288" y="262"/>
                    </a:cubicBezTo>
                    <a:cubicBezTo>
                      <a:pt x="810" y="262"/>
                      <a:pt x="810" y="262"/>
                      <a:pt x="810" y="262"/>
                    </a:cubicBezTo>
                    <a:cubicBezTo>
                      <a:pt x="842" y="262"/>
                      <a:pt x="871" y="276"/>
                      <a:pt x="873" y="294"/>
                    </a:cubicBezTo>
                    <a:cubicBezTo>
                      <a:pt x="873" y="93"/>
                      <a:pt x="873" y="93"/>
                      <a:pt x="873" y="93"/>
                    </a:cubicBezTo>
                    <a:cubicBezTo>
                      <a:pt x="873" y="75"/>
                      <a:pt x="844" y="61"/>
                      <a:pt x="810" y="61"/>
                    </a:cubicBezTo>
                    <a:close/>
                    <a:moveTo>
                      <a:pt x="156" y="276"/>
                    </a:moveTo>
                    <a:cubicBezTo>
                      <a:pt x="91" y="276"/>
                      <a:pt x="39" y="224"/>
                      <a:pt x="39" y="159"/>
                    </a:cubicBezTo>
                    <a:cubicBezTo>
                      <a:pt x="39" y="94"/>
                      <a:pt x="91" y="42"/>
                      <a:pt x="156" y="42"/>
                    </a:cubicBezTo>
                    <a:cubicBezTo>
                      <a:pt x="220" y="42"/>
                      <a:pt x="273" y="94"/>
                      <a:pt x="273" y="159"/>
                    </a:cubicBezTo>
                    <a:cubicBezTo>
                      <a:pt x="273" y="224"/>
                      <a:pt x="220" y="276"/>
                      <a:pt x="156" y="276"/>
                    </a:cubicBezTo>
                    <a:close/>
                  </a:path>
                </a:pathLst>
              </a:custGeom>
              <a:solidFill>
                <a:srgbClr val="CDE5BD"/>
              </a:solidFill>
              <a:ln>
                <a:gradFill>
                  <a:gsLst>
                    <a:gs pos="0">
                      <a:schemeClr val="accent1">
                        <a:lumMod val="5000"/>
                        <a:lumOff val="95000"/>
                      </a:schemeClr>
                    </a:gs>
                    <a:gs pos="100000">
                      <a:schemeClr val="bg1"/>
                    </a:gs>
                  </a:gsLst>
                  <a:lin ang="5400000" scaled="1"/>
                </a:gradFill>
              </a:ln>
              <a:effectLst>
                <a:innerShdw blurRad="177800" dist="114300" dir="13500000">
                  <a:prstClr val="black">
                    <a:alpha val="50000"/>
                  </a:prstClr>
                </a:innerShdw>
              </a:effectLst>
            </p:spPr>
            <p:txBody>
              <a:bodyPr vert="horz" wrap="square" lIns="91440" tIns="45720" rIns="91440" bIns="45720" numCol="1" anchor="t" anchorCtr="0" compatLnSpc="1">
                <a:prstTxWarp prst="textNoShape">
                  <a:avLst/>
                </a:prstTxWarp>
              </a:bodyPr>
              <a:lstStyle/>
              <a:p>
                <a:endParaRPr lang="zh-CN" altLang="en-US"/>
              </a:p>
            </p:txBody>
          </p:sp>
          <p:sp>
            <p:nvSpPr>
              <p:cNvPr id="24" name="文本框 23"/>
              <p:cNvSpPr txBox="1"/>
              <p:nvPr/>
            </p:nvSpPr>
            <p:spPr>
              <a:xfrm>
                <a:off x="6268633" y="1817324"/>
                <a:ext cx="1620957" cy="523220"/>
              </a:xfrm>
              <a:prstGeom prst="rect">
                <a:avLst/>
              </a:prstGeom>
              <a:noFill/>
            </p:spPr>
            <p:txBody>
              <a:bodyPr wrap="none" rtlCol="0">
                <a:spAutoFit/>
              </a:bodyPr>
              <a:lstStyle/>
              <a:p>
                <a:r>
                  <a:rPr lang="zh-CN" altLang="en-US" sz="1400" dirty="0" smtClean="0">
                    <a:solidFill>
                      <a:schemeClr val="bg1"/>
                    </a:solidFill>
                    <a:latin typeface="时尚中黑简体" panose="01010104010101010101" pitchFamily="2" charset="-122"/>
                    <a:ea typeface="时尚中黑简体" panose="01010104010101010101" pitchFamily="2" charset="-122"/>
                  </a:rPr>
                  <a:t>点击添加标题文字</a:t>
                </a:r>
                <a:endParaRPr lang="en-US" altLang="zh-CN" sz="1400" dirty="0" smtClean="0">
                  <a:solidFill>
                    <a:schemeClr val="bg1"/>
                  </a:solidFill>
                  <a:latin typeface="时尚中黑简体" panose="01010104010101010101" pitchFamily="2" charset="-122"/>
                  <a:ea typeface="时尚中黑简体" panose="01010104010101010101" pitchFamily="2" charset="-122"/>
                </a:endParaRPr>
              </a:p>
              <a:p>
                <a:r>
                  <a:rPr lang="zh-CN" altLang="en-US" sz="1400" dirty="0">
                    <a:solidFill>
                      <a:schemeClr val="bg1"/>
                    </a:solidFill>
                    <a:latin typeface="时尚中黑简体" panose="01010104010101010101" pitchFamily="2" charset="-122"/>
                    <a:ea typeface="时尚中黑简体" panose="01010104010101010101" pitchFamily="2" charset="-122"/>
                  </a:rPr>
                  <a:t>点击</a:t>
                </a:r>
                <a:r>
                  <a:rPr lang="zh-CN" altLang="en-US" sz="1400" dirty="0" smtClean="0">
                    <a:solidFill>
                      <a:schemeClr val="bg1"/>
                    </a:solidFill>
                    <a:latin typeface="时尚中黑简体" panose="01010104010101010101" pitchFamily="2" charset="-122"/>
                    <a:ea typeface="时尚中黑简体" panose="01010104010101010101" pitchFamily="2" charset="-122"/>
                  </a:rPr>
                  <a:t>添加标题文字</a:t>
                </a:r>
                <a:endParaRPr lang="zh-CN" altLang="en-US" sz="1400" dirty="0">
                  <a:solidFill>
                    <a:schemeClr val="bg1"/>
                  </a:solidFill>
                  <a:latin typeface="时尚中黑简体" panose="01010104010101010101" pitchFamily="2" charset="-122"/>
                  <a:ea typeface="时尚中黑简体" panose="01010104010101010101" pitchFamily="2" charset="-122"/>
                </a:endParaRPr>
              </a:p>
            </p:txBody>
          </p:sp>
          <p:sp>
            <p:nvSpPr>
              <p:cNvPr id="25" name="文本框 24"/>
              <p:cNvSpPr txBox="1"/>
              <p:nvPr/>
            </p:nvSpPr>
            <p:spPr>
              <a:xfrm>
                <a:off x="5126973" y="1694691"/>
                <a:ext cx="697627" cy="707886"/>
              </a:xfrm>
              <a:prstGeom prst="rect">
                <a:avLst/>
              </a:prstGeom>
              <a:noFill/>
            </p:spPr>
            <p:txBody>
              <a:bodyPr wrap="none" rtlCol="0">
                <a:spAutoFit/>
              </a:bodyPr>
              <a:lstStyle/>
              <a:p>
                <a:r>
                  <a:rPr lang="en-US" altLang="zh-CN" sz="4000" dirty="0" smtClean="0">
                    <a:solidFill>
                      <a:schemeClr val="accent2"/>
                    </a:solidFill>
                    <a:effectLst>
                      <a:innerShdw blurRad="177800" dist="114300" dir="13500000">
                        <a:prstClr val="black">
                          <a:alpha val="50000"/>
                        </a:prstClr>
                      </a:innerShdw>
                    </a:effectLst>
                    <a:latin typeface="时尚中黑简体" panose="01010104010101010101" pitchFamily="2" charset="-122"/>
                    <a:ea typeface="时尚中黑简体" panose="01010104010101010101" pitchFamily="2" charset="-122"/>
                  </a:rPr>
                  <a:t>01</a:t>
                </a:r>
                <a:endParaRPr lang="zh-CN" altLang="en-US" sz="4000" dirty="0">
                  <a:solidFill>
                    <a:schemeClr val="accent2"/>
                  </a:solidFill>
                  <a:effectLst>
                    <a:innerShdw blurRad="177800" dist="114300" dir="13500000">
                      <a:prstClr val="black">
                        <a:alpha val="50000"/>
                      </a:prstClr>
                    </a:innerShdw>
                  </a:effectLst>
                  <a:latin typeface="时尚中黑简体" panose="01010104010101010101" pitchFamily="2" charset="-122"/>
                  <a:ea typeface="时尚中黑简体" panose="01010104010101010101" pitchFamily="2" charset="-122"/>
                </a:endParaRPr>
              </a:p>
            </p:txBody>
          </p:sp>
        </p:grpSp>
      </p:grpSp>
      <p:grpSp>
        <p:nvGrpSpPr>
          <p:cNvPr id="42" name="组合 41"/>
          <p:cNvGrpSpPr/>
          <p:nvPr/>
        </p:nvGrpSpPr>
        <p:grpSpPr>
          <a:xfrm>
            <a:off x="4851118" y="3750573"/>
            <a:ext cx="3286126" cy="1229518"/>
            <a:chOff x="4851115" y="3750573"/>
            <a:chExt cx="3286125" cy="1229518"/>
          </a:xfrm>
        </p:grpSpPr>
        <p:sp>
          <p:nvSpPr>
            <p:cNvPr id="14" name="Freeform 13"/>
            <p:cNvSpPr>
              <a:spLocks/>
            </p:cNvSpPr>
            <p:nvPr/>
          </p:nvSpPr>
          <p:spPr bwMode="auto">
            <a:xfrm>
              <a:off x="7889590" y="4727678"/>
              <a:ext cx="247650" cy="252413"/>
            </a:xfrm>
            <a:custGeom>
              <a:avLst/>
              <a:gdLst>
                <a:gd name="T0" fmla="*/ 63 w 63"/>
                <a:gd name="T1" fmla="*/ 32 h 64"/>
                <a:gd name="T2" fmla="*/ 0 w 63"/>
                <a:gd name="T3" fmla="*/ 64 h 64"/>
                <a:gd name="T4" fmla="*/ 0 w 63"/>
                <a:gd name="T5" fmla="*/ 0 h 64"/>
                <a:gd name="T6" fmla="*/ 63 w 63"/>
                <a:gd name="T7" fmla="*/ 32 h 64"/>
              </a:gdLst>
              <a:ahLst/>
              <a:cxnLst>
                <a:cxn ang="0">
                  <a:pos x="T0" y="T1"/>
                </a:cxn>
                <a:cxn ang="0">
                  <a:pos x="T2" y="T3"/>
                </a:cxn>
                <a:cxn ang="0">
                  <a:pos x="T4" y="T5"/>
                </a:cxn>
                <a:cxn ang="0">
                  <a:pos x="T6" y="T7"/>
                </a:cxn>
              </a:cxnLst>
              <a:rect l="0" t="0" r="r" b="b"/>
              <a:pathLst>
                <a:path w="63" h="64">
                  <a:moveTo>
                    <a:pt x="63" y="32"/>
                  </a:moveTo>
                  <a:cubicBezTo>
                    <a:pt x="63" y="50"/>
                    <a:pt x="35" y="64"/>
                    <a:pt x="0" y="64"/>
                  </a:cubicBezTo>
                  <a:cubicBezTo>
                    <a:pt x="0" y="0"/>
                    <a:pt x="0" y="0"/>
                    <a:pt x="0" y="0"/>
                  </a:cubicBezTo>
                  <a:cubicBezTo>
                    <a:pt x="35" y="0"/>
                    <a:pt x="63" y="15"/>
                    <a:pt x="63" y="32"/>
                  </a:cubicBez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38" name="组合 37"/>
            <p:cNvGrpSpPr/>
            <p:nvPr/>
          </p:nvGrpSpPr>
          <p:grpSpPr>
            <a:xfrm>
              <a:off x="4851115" y="3750573"/>
              <a:ext cx="3286125" cy="1222375"/>
              <a:chOff x="4851115" y="3750573"/>
              <a:chExt cx="3286125" cy="1222375"/>
            </a:xfrm>
          </p:grpSpPr>
          <p:sp>
            <p:nvSpPr>
              <p:cNvPr id="23" name="Freeform 9"/>
              <p:cNvSpPr>
                <a:spLocks noEditPoints="1"/>
              </p:cNvSpPr>
              <p:nvPr/>
            </p:nvSpPr>
            <p:spPr bwMode="auto">
              <a:xfrm>
                <a:off x="4851115" y="3750573"/>
                <a:ext cx="3286125" cy="1222375"/>
              </a:xfrm>
              <a:custGeom>
                <a:avLst/>
                <a:gdLst>
                  <a:gd name="T0" fmla="*/ 810 w 873"/>
                  <a:gd name="T1" fmla="*/ 61 h 323"/>
                  <a:gd name="T2" fmla="*/ 288 w 873"/>
                  <a:gd name="T3" fmla="*/ 61 h 323"/>
                  <a:gd name="T4" fmla="*/ 161 w 873"/>
                  <a:gd name="T5" fmla="*/ 0 h 323"/>
                  <a:gd name="T6" fmla="*/ 0 w 873"/>
                  <a:gd name="T7" fmla="*/ 161 h 323"/>
                  <a:gd name="T8" fmla="*/ 161 w 873"/>
                  <a:gd name="T9" fmla="*/ 323 h 323"/>
                  <a:gd name="T10" fmla="*/ 288 w 873"/>
                  <a:gd name="T11" fmla="*/ 262 h 323"/>
                  <a:gd name="T12" fmla="*/ 810 w 873"/>
                  <a:gd name="T13" fmla="*/ 262 h 323"/>
                  <a:gd name="T14" fmla="*/ 873 w 873"/>
                  <a:gd name="T15" fmla="*/ 294 h 323"/>
                  <a:gd name="T16" fmla="*/ 873 w 873"/>
                  <a:gd name="T17" fmla="*/ 93 h 323"/>
                  <a:gd name="T18" fmla="*/ 810 w 873"/>
                  <a:gd name="T19" fmla="*/ 61 h 323"/>
                  <a:gd name="T20" fmla="*/ 156 w 873"/>
                  <a:gd name="T21" fmla="*/ 276 h 323"/>
                  <a:gd name="T22" fmla="*/ 39 w 873"/>
                  <a:gd name="T23" fmla="*/ 159 h 323"/>
                  <a:gd name="T24" fmla="*/ 156 w 873"/>
                  <a:gd name="T25" fmla="*/ 42 h 323"/>
                  <a:gd name="T26" fmla="*/ 273 w 873"/>
                  <a:gd name="T27" fmla="*/ 159 h 323"/>
                  <a:gd name="T28" fmla="*/ 156 w 873"/>
                  <a:gd name="T29" fmla="*/ 276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73" h="323">
                    <a:moveTo>
                      <a:pt x="810" y="61"/>
                    </a:moveTo>
                    <a:cubicBezTo>
                      <a:pt x="288" y="61"/>
                      <a:pt x="288" y="61"/>
                      <a:pt x="288" y="61"/>
                    </a:cubicBezTo>
                    <a:cubicBezTo>
                      <a:pt x="258" y="24"/>
                      <a:pt x="213" y="0"/>
                      <a:pt x="161" y="0"/>
                    </a:cubicBezTo>
                    <a:cubicBezTo>
                      <a:pt x="72" y="0"/>
                      <a:pt x="0" y="72"/>
                      <a:pt x="0" y="161"/>
                    </a:cubicBezTo>
                    <a:cubicBezTo>
                      <a:pt x="0" y="251"/>
                      <a:pt x="72" y="323"/>
                      <a:pt x="161" y="323"/>
                    </a:cubicBezTo>
                    <a:cubicBezTo>
                      <a:pt x="213" y="323"/>
                      <a:pt x="258" y="299"/>
                      <a:pt x="288" y="262"/>
                    </a:cubicBezTo>
                    <a:cubicBezTo>
                      <a:pt x="810" y="262"/>
                      <a:pt x="810" y="262"/>
                      <a:pt x="810" y="262"/>
                    </a:cubicBezTo>
                    <a:cubicBezTo>
                      <a:pt x="842" y="262"/>
                      <a:pt x="871" y="276"/>
                      <a:pt x="873" y="294"/>
                    </a:cubicBezTo>
                    <a:cubicBezTo>
                      <a:pt x="873" y="93"/>
                      <a:pt x="873" y="93"/>
                      <a:pt x="873" y="93"/>
                    </a:cubicBezTo>
                    <a:cubicBezTo>
                      <a:pt x="873" y="75"/>
                      <a:pt x="844" y="61"/>
                      <a:pt x="810" y="61"/>
                    </a:cubicBezTo>
                    <a:close/>
                    <a:moveTo>
                      <a:pt x="156" y="276"/>
                    </a:moveTo>
                    <a:cubicBezTo>
                      <a:pt x="91" y="276"/>
                      <a:pt x="39" y="224"/>
                      <a:pt x="39" y="159"/>
                    </a:cubicBezTo>
                    <a:cubicBezTo>
                      <a:pt x="39" y="94"/>
                      <a:pt x="91" y="42"/>
                      <a:pt x="156" y="42"/>
                    </a:cubicBezTo>
                    <a:cubicBezTo>
                      <a:pt x="220" y="42"/>
                      <a:pt x="273" y="94"/>
                      <a:pt x="273" y="159"/>
                    </a:cubicBezTo>
                    <a:cubicBezTo>
                      <a:pt x="273" y="224"/>
                      <a:pt x="220" y="276"/>
                      <a:pt x="156" y="276"/>
                    </a:cubicBezTo>
                    <a:close/>
                  </a:path>
                </a:pathLst>
              </a:custGeom>
              <a:solidFill>
                <a:schemeClr val="accent1">
                  <a:lumMod val="60000"/>
                  <a:lumOff val="40000"/>
                </a:schemeClr>
              </a:solidFill>
              <a:ln>
                <a:gradFill>
                  <a:gsLst>
                    <a:gs pos="0">
                      <a:schemeClr val="accent1">
                        <a:lumMod val="5000"/>
                        <a:lumOff val="95000"/>
                      </a:schemeClr>
                    </a:gs>
                    <a:gs pos="100000">
                      <a:schemeClr val="bg1"/>
                    </a:gs>
                  </a:gsLst>
                  <a:lin ang="5400000" scaled="1"/>
                </a:gradFill>
              </a:ln>
              <a:effectLst>
                <a:innerShdw blurRad="177800" dist="114300" dir="13500000">
                  <a:prstClr val="black">
                    <a:alpha val="50000"/>
                  </a:prstClr>
                </a:innerShdw>
              </a:effectLst>
            </p:spPr>
            <p:txBody>
              <a:bodyPr vert="horz" wrap="square" lIns="91440" tIns="45720" rIns="91440" bIns="45720" numCol="1" anchor="t" anchorCtr="0" compatLnSpc="1">
                <a:prstTxWarp prst="textNoShape">
                  <a:avLst/>
                </a:prstTxWarp>
              </a:bodyPr>
              <a:lstStyle/>
              <a:p>
                <a:endParaRPr lang="zh-CN" altLang="en-US"/>
              </a:p>
            </p:txBody>
          </p:sp>
          <p:sp>
            <p:nvSpPr>
              <p:cNvPr id="26" name="文本框 25"/>
              <p:cNvSpPr txBox="1"/>
              <p:nvPr/>
            </p:nvSpPr>
            <p:spPr>
              <a:xfrm>
                <a:off x="6268634" y="4100150"/>
                <a:ext cx="1620957" cy="523220"/>
              </a:xfrm>
              <a:prstGeom prst="rect">
                <a:avLst/>
              </a:prstGeom>
              <a:noFill/>
            </p:spPr>
            <p:txBody>
              <a:bodyPr wrap="none" rtlCol="0">
                <a:spAutoFit/>
              </a:bodyPr>
              <a:lstStyle/>
              <a:p>
                <a:r>
                  <a:rPr lang="zh-CN" altLang="en-US" sz="1400" dirty="0" smtClean="0">
                    <a:solidFill>
                      <a:schemeClr val="bg1"/>
                    </a:solidFill>
                    <a:latin typeface="时尚中黑简体" panose="01010104010101010101" pitchFamily="2" charset="-122"/>
                    <a:ea typeface="时尚中黑简体" panose="01010104010101010101" pitchFamily="2" charset="-122"/>
                  </a:rPr>
                  <a:t>点击添加标题文字</a:t>
                </a:r>
                <a:endParaRPr lang="en-US" altLang="zh-CN" sz="1400" dirty="0" smtClean="0">
                  <a:solidFill>
                    <a:schemeClr val="bg1"/>
                  </a:solidFill>
                  <a:latin typeface="时尚中黑简体" panose="01010104010101010101" pitchFamily="2" charset="-122"/>
                  <a:ea typeface="时尚中黑简体" panose="01010104010101010101" pitchFamily="2" charset="-122"/>
                </a:endParaRPr>
              </a:p>
              <a:p>
                <a:r>
                  <a:rPr lang="zh-CN" altLang="en-US" sz="1400" dirty="0">
                    <a:solidFill>
                      <a:schemeClr val="bg1"/>
                    </a:solidFill>
                    <a:latin typeface="时尚中黑简体" panose="01010104010101010101" pitchFamily="2" charset="-122"/>
                    <a:ea typeface="时尚中黑简体" panose="01010104010101010101" pitchFamily="2" charset="-122"/>
                  </a:rPr>
                  <a:t>点击</a:t>
                </a:r>
                <a:r>
                  <a:rPr lang="zh-CN" altLang="en-US" sz="1400" dirty="0" smtClean="0">
                    <a:solidFill>
                      <a:schemeClr val="bg1"/>
                    </a:solidFill>
                    <a:latin typeface="时尚中黑简体" panose="01010104010101010101" pitchFamily="2" charset="-122"/>
                    <a:ea typeface="时尚中黑简体" panose="01010104010101010101" pitchFamily="2" charset="-122"/>
                  </a:rPr>
                  <a:t>添加标题文字</a:t>
                </a:r>
                <a:endParaRPr lang="zh-CN" altLang="en-US" sz="1400" dirty="0">
                  <a:solidFill>
                    <a:schemeClr val="bg1"/>
                  </a:solidFill>
                  <a:latin typeface="时尚中黑简体" panose="01010104010101010101" pitchFamily="2" charset="-122"/>
                  <a:ea typeface="时尚中黑简体" panose="01010104010101010101" pitchFamily="2" charset="-122"/>
                </a:endParaRPr>
              </a:p>
            </p:txBody>
          </p:sp>
          <p:sp>
            <p:nvSpPr>
              <p:cNvPr id="29" name="文本框 28"/>
              <p:cNvSpPr txBox="1"/>
              <p:nvPr/>
            </p:nvSpPr>
            <p:spPr>
              <a:xfrm>
                <a:off x="5086631" y="3992898"/>
                <a:ext cx="697627" cy="707886"/>
              </a:xfrm>
              <a:prstGeom prst="rect">
                <a:avLst/>
              </a:prstGeom>
              <a:noFill/>
            </p:spPr>
            <p:txBody>
              <a:bodyPr wrap="none" rtlCol="0">
                <a:spAutoFit/>
              </a:bodyPr>
              <a:lstStyle/>
              <a:p>
                <a:r>
                  <a:rPr lang="en-US" altLang="zh-CN" sz="4000" dirty="0" smtClean="0">
                    <a:solidFill>
                      <a:schemeClr val="accent5"/>
                    </a:solidFill>
                    <a:effectLst>
                      <a:innerShdw blurRad="177800" dist="114300" dir="13500000">
                        <a:prstClr val="black">
                          <a:alpha val="50000"/>
                        </a:prstClr>
                      </a:innerShdw>
                    </a:effectLst>
                    <a:latin typeface="时尚中黑简体" panose="01010104010101010101" pitchFamily="2" charset="-122"/>
                    <a:ea typeface="时尚中黑简体" panose="01010104010101010101" pitchFamily="2" charset="-122"/>
                  </a:rPr>
                  <a:t>03</a:t>
                </a:r>
                <a:endParaRPr lang="zh-CN" altLang="en-US" sz="4000" dirty="0">
                  <a:solidFill>
                    <a:schemeClr val="accent5"/>
                  </a:solidFill>
                  <a:effectLst>
                    <a:innerShdw blurRad="177800" dist="114300" dir="13500000">
                      <a:prstClr val="black">
                        <a:alpha val="50000"/>
                      </a:prstClr>
                    </a:innerShdw>
                  </a:effectLst>
                  <a:latin typeface="时尚中黑简体" panose="01010104010101010101" pitchFamily="2" charset="-122"/>
                  <a:ea typeface="时尚中黑简体" panose="01010104010101010101" pitchFamily="2" charset="-122"/>
                </a:endParaRPr>
              </a:p>
            </p:txBody>
          </p:sp>
        </p:grpSp>
      </p:grpSp>
      <p:grpSp>
        <p:nvGrpSpPr>
          <p:cNvPr id="41" name="组合 40"/>
          <p:cNvGrpSpPr/>
          <p:nvPr/>
        </p:nvGrpSpPr>
        <p:grpSpPr>
          <a:xfrm>
            <a:off x="3536667" y="2631354"/>
            <a:ext cx="3286126" cy="1262582"/>
            <a:chOff x="3536665" y="2631354"/>
            <a:chExt cx="3286125" cy="1262582"/>
          </a:xfrm>
        </p:grpSpPr>
        <p:sp>
          <p:nvSpPr>
            <p:cNvPr id="17" name="Freeform 13"/>
            <p:cNvSpPr>
              <a:spLocks/>
            </p:cNvSpPr>
            <p:nvPr/>
          </p:nvSpPr>
          <p:spPr bwMode="auto">
            <a:xfrm flipH="1">
              <a:off x="3536665" y="3641523"/>
              <a:ext cx="247650" cy="252413"/>
            </a:xfrm>
            <a:custGeom>
              <a:avLst/>
              <a:gdLst>
                <a:gd name="T0" fmla="*/ 63 w 63"/>
                <a:gd name="T1" fmla="*/ 32 h 64"/>
                <a:gd name="T2" fmla="*/ 0 w 63"/>
                <a:gd name="T3" fmla="*/ 64 h 64"/>
                <a:gd name="T4" fmla="*/ 0 w 63"/>
                <a:gd name="T5" fmla="*/ 0 h 64"/>
                <a:gd name="T6" fmla="*/ 63 w 63"/>
                <a:gd name="T7" fmla="*/ 32 h 64"/>
              </a:gdLst>
              <a:ahLst/>
              <a:cxnLst>
                <a:cxn ang="0">
                  <a:pos x="T0" y="T1"/>
                </a:cxn>
                <a:cxn ang="0">
                  <a:pos x="T2" y="T3"/>
                </a:cxn>
                <a:cxn ang="0">
                  <a:pos x="T4" y="T5"/>
                </a:cxn>
                <a:cxn ang="0">
                  <a:pos x="T6" y="T7"/>
                </a:cxn>
              </a:cxnLst>
              <a:rect l="0" t="0" r="r" b="b"/>
              <a:pathLst>
                <a:path w="63" h="64">
                  <a:moveTo>
                    <a:pt x="63" y="32"/>
                  </a:moveTo>
                  <a:cubicBezTo>
                    <a:pt x="63" y="50"/>
                    <a:pt x="35" y="64"/>
                    <a:pt x="0" y="64"/>
                  </a:cubicBezTo>
                  <a:cubicBezTo>
                    <a:pt x="0" y="0"/>
                    <a:pt x="0" y="0"/>
                    <a:pt x="0" y="0"/>
                  </a:cubicBezTo>
                  <a:cubicBezTo>
                    <a:pt x="35" y="0"/>
                    <a:pt x="63" y="15"/>
                    <a:pt x="63" y="32"/>
                  </a:cubicBezTo>
                  <a:close/>
                </a:path>
              </a:pathLst>
            </a:custGeom>
            <a:solidFill>
              <a:schemeClr val="accent3">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37" name="组合 36"/>
            <p:cNvGrpSpPr/>
            <p:nvPr/>
          </p:nvGrpSpPr>
          <p:grpSpPr>
            <a:xfrm>
              <a:off x="3536665" y="2631354"/>
              <a:ext cx="3286125" cy="1222375"/>
              <a:chOff x="3536665" y="2631354"/>
              <a:chExt cx="3286125" cy="1222375"/>
            </a:xfrm>
          </p:grpSpPr>
          <p:sp>
            <p:nvSpPr>
              <p:cNvPr id="21" name="Freeform 9"/>
              <p:cNvSpPr>
                <a:spLocks noEditPoints="1"/>
              </p:cNvSpPr>
              <p:nvPr/>
            </p:nvSpPr>
            <p:spPr bwMode="auto">
              <a:xfrm flipH="1">
                <a:off x="3536665" y="2631354"/>
                <a:ext cx="3286125" cy="1222375"/>
              </a:xfrm>
              <a:custGeom>
                <a:avLst/>
                <a:gdLst>
                  <a:gd name="T0" fmla="*/ 810 w 873"/>
                  <a:gd name="T1" fmla="*/ 61 h 323"/>
                  <a:gd name="T2" fmla="*/ 288 w 873"/>
                  <a:gd name="T3" fmla="*/ 61 h 323"/>
                  <a:gd name="T4" fmla="*/ 161 w 873"/>
                  <a:gd name="T5" fmla="*/ 0 h 323"/>
                  <a:gd name="T6" fmla="*/ 0 w 873"/>
                  <a:gd name="T7" fmla="*/ 161 h 323"/>
                  <a:gd name="T8" fmla="*/ 161 w 873"/>
                  <a:gd name="T9" fmla="*/ 323 h 323"/>
                  <a:gd name="T10" fmla="*/ 288 w 873"/>
                  <a:gd name="T11" fmla="*/ 262 h 323"/>
                  <a:gd name="T12" fmla="*/ 810 w 873"/>
                  <a:gd name="T13" fmla="*/ 262 h 323"/>
                  <a:gd name="T14" fmla="*/ 873 w 873"/>
                  <a:gd name="T15" fmla="*/ 294 h 323"/>
                  <a:gd name="T16" fmla="*/ 873 w 873"/>
                  <a:gd name="T17" fmla="*/ 93 h 323"/>
                  <a:gd name="T18" fmla="*/ 810 w 873"/>
                  <a:gd name="T19" fmla="*/ 61 h 323"/>
                  <a:gd name="T20" fmla="*/ 156 w 873"/>
                  <a:gd name="T21" fmla="*/ 276 h 323"/>
                  <a:gd name="T22" fmla="*/ 39 w 873"/>
                  <a:gd name="T23" fmla="*/ 159 h 323"/>
                  <a:gd name="T24" fmla="*/ 156 w 873"/>
                  <a:gd name="T25" fmla="*/ 42 h 323"/>
                  <a:gd name="T26" fmla="*/ 273 w 873"/>
                  <a:gd name="T27" fmla="*/ 159 h 323"/>
                  <a:gd name="T28" fmla="*/ 156 w 873"/>
                  <a:gd name="T29" fmla="*/ 276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73" h="323">
                    <a:moveTo>
                      <a:pt x="810" y="61"/>
                    </a:moveTo>
                    <a:cubicBezTo>
                      <a:pt x="288" y="61"/>
                      <a:pt x="288" y="61"/>
                      <a:pt x="288" y="61"/>
                    </a:cubicBezTo>
                    <a:cubicBezTo>
                      <a:pt x="258" y="24"/>
                      <a:pt x="213" y="0"/>
                      <a:pt x="161" y="0"/>
                    </a:cubicBezTo>
                    <a:cubicBezTo>
                      <a:pt x="72" y="0"/>
                      <a:pt x="0" y="72"/>
                      <a:pt x="0" y="161"/>
                    </a:cubicBezTo>
                    <a:cubicBezTo>
                      <a:pt x="0" y="251"/>
                      <a:pt x="72" y="323"/>
                      <a:pt x="161" y="323"/>
                    </a:cubicBezTo>
                    <a:cubicBezTo>
                      <a:pt x="213" y="323"/>
                      <a:pt x="258" y="299"/>
                      <a:pt x="288" y="262"/>
                    </a:cubicBezTo>
                    <a:cubicBezTo>
                      <a:pt x="810" y="262"/>
                      <a:pt x="810" y="262"/>
                      <a:pt x="810" y="262"/>
                    </a:cubicBezTo>
                    <a:cubicBezTo>
                      <a:pt x="842" y="262"/>
                      <a:pt x="871" y="276"/>
                      <a:pt x="873" y="294"/>
                    </a:cubicBezTo>
                    <a:cubicBezTo>
                      <a:pt x="873" y="93"/>
                      <a:pt x="873" y="93"/>
                      <a:pt x="873" y="93"/>
                    </a:cubicBezTo>
                    <a:cubicBezTo>
                      <a:pt x="873" y="75"/>
                      <a:pt x="844" y="61"/>
                      <a:pt x="810" y="61"/>
                    </a:cubicBezTo>
                    <a:close/>
                    <a:moveTo>
                      <a:pt x="156" y="276"/>
                    </a:moveTo>
                    <a:cubicBezTo>
                      <a:pt x="91" y="276"/>
                      <a:pt x="39" y="224"/>
                      <a:pt x="39" y="159"/>
                    </a:cubicBezTo>
                    <a:cubicBezTo>
                      <a:pt x="39" y="94"/>
                      <a:pt x="91" y="42"/>
                      <a:pt x="156" y="42"/>
                    </a:cubicBezTo>
                    <a:cubicBezTo>
                      <a:pt x="220" y="42"/>
                      <a:pt x="273" y="94"/>
                      <a:pt x="273" y="159"/>
                    </a:cubicBezTo>
                    <a:cubicBezTo>
                      <a:pt x="273" y="224"/>
                      <a:pt x="220" y="276"/>
                      <a:pt x="156" y="276"/>
                    </a:cubicBezTo>
                    <a:close/>
                  </a:path>
                </a:pathLst>
              </a:custGeom>
              <a:solidFill>
                <a:schemeClr val="tx2">
                  <a:lumMod val="60000"/>
                  <a:lumOff val="40000"/>
                </a:schemeClr>
              </a:solidFill>
              <a:ln>
                <a:gradFill>
                  <a:gsLst>
                    <a:gs pos="0">
                      <a:schemeClr val="accent1">
                        <a:lumMod val="5000"/>
                        <a:lumOff val="95000"/>
                      </a:schemeClr>
                    </a:gs>
                    <a:gs pos="100000">
                      <a:schemeClr val="bg1"/>
                    </a:gs>
                  </a:gsLst>
                  <a:lin ang="5400000" scaled="1"/>
                </a:gradFill>
              </a:ln>
              <a:effectLst>
                <a:innerShdw blurRad="177800" dist="114300" dir="13500000">
                  <a:prstClr val="black">
                    <a:alpha val="50000"/>
                  </a:prstClr>
                </a:innerShdw>
              </a:effectLst>
            </p:spPr>
            <p:txBody>
              <a:bodyPr vert="horz" wrap="square" lIns="91440" tIns="45720" rIns="91440" bIns="45720" numCol="1" anchor="t" anchorCtr="0" compatLnSpc="1">
                <a:prstTxWarp prst="textNoShape">
                  <a:avLst/>
                </a:prstTxWarp>
              </a:bodyPr>
              <a:lstStyle/>
              <a:p>
                <a:endParaRPr lang="zh-CN" altLang="en-US"/>
              </a:p>
            </p:txBody>
          </p:sp>
          <p:sp>
            <p:nvSpPr>
              <p:cNvPr id="28" name="文本框 27"/>
              <p:cNvSpPr txBox="1"/>
              <p:nvPr/>
            </p:nvSpPr>
            <p:spPr>
              <a:xfrm>
                <a:off x="3784316" y="3008927"/>
                <a:ext cx="1620957" cy="523220"/>
              </a:xfrm>
              <a:prstGeom prst="rect">
                <a:avLst/>
              </a:prstGeom>
              <a:noFill/>
            </p:spPr>
            <p:txBody>
              <a:bodyPr wrap="none" rtlCol="0">
                <a:spAutoFit/>
              </a:bodyPr>
              <a:lstStyle/>
              <a:p>
                <a:r>
                  <a:rPr lang="zh-CN" altLang="en-US" sz="1400" dirty="0" smtClean="0">
                    <a:solidFill>
                      <a:schemeClr val="bg1"/>
                    </a:solidFill>
                    <a:latin typeface="时尚中黑简体" panose="01010104010101010101" pitchFamily="2" charset="-122"/>
                    <a:ea typeface="时尚中黑简体" panose="01010104010101010101" pitchFamily="2" charset="-122"/>
                  </a:rPr>
                  <a:t>点击添加标题文字</a:t>
                </a:r>
                <a:endParaRPr lang="en-US" altLang="zh-CN" sz="1400" dirty="0" smtClean="0">
                  <a:solidFill>
                    <a:schemeClr val="bg1"/>
                  </a:solidFill>
                  <a:latin typeface="时尚中黑简体" panose="01010104010101010101" pitchFamily="2" charset="-122"/>
                  <a:ea typeface="时尚中黑简体" panose="01010104010101010101" pitchFamily="2" charset="-122"/>
                </a:endParaRPr>
              </a:p>
              <a:p>
                <a:r>
                  <a:rPr lang="zh-CN" altLang="en-US" sz="1400" dirty="0">
                    <a:solidFill>
                      <a:schemeClr val="bg1"/>
                    </a:solidFill>
                    <a:latin typeface="时尚中黑简体" panose="01010104010101010101" pitchFamily="2" charset="-122"/>
                    <a:ea typeface="时尚中黑简体" panose="01010104010101010101" pitchFamily="2" charset="-122"/>
                  </a:rPr>
                  <a:t>点击</a:t>
                </a:r>
                <a:r>
                  <a:rPr lang="zh-CN" altLang="en-US" sz="1400" dirty="0" smtClean="0">
                    <a:solidFill>
                      <a:schemeClr val="bg1"/>
                    </a:solidFill>
                    <a:latin typeface="时尚中黑简体" panose="01010104010101010101" pitchFamily="2" charset="-122"/>
                    <a:ea typeface="时尚中黑简体" panose="01010104010101010101" pitchFamily="2" charset="-122"/>
                  </a:rPr>
                  <a:t>添加标题文字</a:t>
                </a:r>
                <a:endParaRPr lang="zh-CN" altLang="en-US" sz="1400" dirty="0">
                  <a:solidFill>
                    <a:schemeClr val="bg1"/>
                  </a:solidFill>
                  <a:latin typeface="时尚中黑简体" panose="01010104010101010101" pitchFamily="2" charset="-122"/>
                  <a:ea typeface="时尚中黑简体" panose="01010104010101010101" pitchFamily="2" charset="-122"/>
                </a:endParaRPr>
              </a:p>
            </p:txBody>
          </p:sp>
          <p:sp>
            <p:nvSpPr>
              <p:cNvPr id="30" name="文本框 29"/>
              <p:cNvSpPr txBox="1"/>
              <p:nvPr/>
            </p:nvSpPr>
            <p:spPr>
              <a:xfrm>
                <a:off x="5906371" y="2869150"/>
                <a:ext cx="697627" cy="707886"/>
              </a:xfrm>
              <a:prstGeom prst="rect">
                <a:avLst/>
              </a:prstGeom>
              <a:noFill/>
            </p:spPr>
            <p:txBody>
              <a:bodyPr wrap="none" rtlCol="0">
                <a:spAutoFit/>
              </a:bodyPr>
              <a:lstStyle/>
              <a:p>
                <a:r>
                  <a:rPr lang="en-US" altLang="zh-CN" sz="4000" dirty="0" smtClean="0">
                    <a:solidFill>
                      <a:schemeClr val="accent3"/>
                    </a:solidFill>
                    <a:effectLst>
                      <a:innerShdw blurRad="177800" dist="114300" dir="13500000">
                        <a:prstClr val="black">
                          <a:alpha val="50000"/>
                        </a:prstClr>
                      </a:innerShdw>
                    </a:effectLst>
                    <a:latin typeface="时尚中黑简体" panose="01010104010101010101" pitchFamily="2" charset="-122"/>
                    <a:ea typeface="时尚中黑简体" panose="01010104010101010101" pitchFamily="2" charset="-122"/>
                  </a:rPr>
                  <a:t>02</a:t>
                </a:r>
                <a:endParaRPr lang="zh-CN" altLang="en-US" sz="4000" dirty="0">
                  <a:solidFill>
                    <a:schemeClr val="accent3"/>
                  </a:solidFill>
                  <a:effectLst>
                    <a:innerShdw blurRad="177800" dist="114300" dir="13500000">
                      <a:prstClr val="black">
                        <a:alpha val="50000"/>
                      </a:prstClr>
                    </a:innerShdw>
                  </a:effectLst>
                  <a:latin typeface="时尚中黑简体" panose="01010104010101010101" pitchFamily="2" charset="-122"/>
                  <a:ea typeface="时尚中黑简体" panose="01010104010101010101" pitchFamily="2" charset="-122"/>
                </a:endParaRPr>
              </a:p>
            </p:txBody>
          </p:sp>
        </p:grpSp>
      </p:grpSp>
      <p:grpSp>
        <p:nvGrpSpPr>
          <p:cNvPr id="43" name="组合 42"/>
          <p:cNvGrpSpPr/>
          <p:nvPr/>
        </p:nvGrpSpPr>
        <p:grpSpPr>
          <a:xfrm>
            <a:off x="3536667" y="4980091"/>
            <a:ext cx="3286126" cy="1229518"/>
            <a:chOff x="3536665" y="4980091"/>
            <a:chExt cx="3286125" cy="1229518"/>
          </a:xfrm>
        </p:grpSpPr>
        <p:sp>
          <p:nvSpPr>
            <p:cNvPr id="16" name="Freeform 13"/>
            <p:cNvSpPr>
              <a:spLocks/>
            </p:cNvSpPr>
            <p:nvPr/>
          </p:nvSpPr>
          <p:spPr bwMode="auto">
            <a:xfrm flipH="1">
              <a:off x="3536665" y="5957196"/>
              <a:ext cx="247650" cy="252413"/>
            </a:xfrm>
            <a:custGeom>
              <a:avLst/>
              <a:gdLst>
                <a:gd name="T0" fmla="*/ 63 w 63"/>
                <a:gd name="T1" fmla="*/ 32 h 64"/>
                <a:gd name="T2" fmla="*/ 0 w 63"/>
                <a:gd name="T3" fmla="*/ 64 h 64"/>
                <a:gd name="T4" fmla="*/ 0 w 63"/>
                <a:gd name="T5" fmla="*/ 0 h 64"/>
                <a:gd name="T6" fmla="*/ 63 w 63"/>
                <a:gd name="T7" fmla="*/ 32 h 64"/>
              </a:gdLst>
              <a:ahLst/>
              <a:cxnLst>
                <a:cxn ang="0">
                  <a:pos x="T0" y="T1"/>
                </a:cxn>
                <a:cxn ang="0">
                  <a:pos x="T2" y="T3"/>
                </a:cxn>
                <a:cxn ang="0">
                  <a:pos x="T4" y="T5"/>
                </a:cxn>
                <a:cxn ang="0">
                  <a:pos x="T6" y="T7"/>
                </a:cxn>
              </a:cxnLst>
              <a:rect l="0" t="0" r="r" b="b"/>
              <a:pathLst>
                <a:path w="63" h="64">
                  <a:moveTo>
                    <a:pt x="63" y="32"/>
                  </a:moveTo>
                  <a:cubicBezTo>
                    <a:pt x="63" y="50"/>
                    <a:pt x="35" y="64"/>
                    <a:pt x="0" y="64"/>
                  </a:cubicBezTo>
                  <a:cubicBezTo>
                    <a:pt x="0" y="0"/>
                    <a:pt x="0" y="0"/>
                    <a:pt x="0" y="0"/>
                  </a:cubicBezTo>
                  <a:cubicBezTo>
                    <a:pt x="35" y="0"/>
                    <a:pt x="63" y="15"/>
                    <a:pt x="63" y="32"/>
                  </a:cubicBezTo>
                  <a:close/>
                </a:path>
              </a:pathLst>
            </a:custGeom>
            <a:solidFill>
              <a:schemeClr val="accent6">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39" name="组合 38"/>
            <p:cNvGrpSpPr/>
            <p:nvPr/>
          </p:nvGrpSpPr>
          <p:grpSpPr>
            <a:xfrm>
              <a:off x="3536665" y="4980091"/>
              <a:ext cx="3286125" cy="1222375"/>
              <a:chOff x="3536665" y="4980091"/>
              <a:chExt cx="3286125" cy="1222375"/>
            </a:xfrm>
          </p:grpSpPr>
          <p:sp>
            <p:nvSpPr>
              <p:cNvPr id="22" name="Freeform 9"/>
              <p:cNvSpPr>
                <a:spLocks noEditPoints="1"/>
              </p:cNvSpPr>
              <p:nvPr/>
            </p:nvSpPr>
            <p:spPr bwMode="auto">
              <a:xfrm flipH="1">
                <a:off x="3536665" y="4980091"/>
                <a:ext cx="3286125" cy="1222375"/>
              </a:xfrm>
              <a:custGeom>
                <a:avLst/>
                <a:gdLst>
                  <a:gd name="T0" fmla="*/ 810 w 873"/>
                  <a:gd name="T1" fmla="*/ 61 h 323"/>
                  <a:gd name="T2" fmla="*/ 288 w 873"/>
                  <a:gd name="T3" fmla="*/ 61 h 323"/>
                  <a:gd name="T4" fmla="*/ 161 w 873"/>
                  <a:gd name="T5" fmla="*/ 0 h 323"/>
                  <a:gd name="T6" fmla="*/ 0 w 873"/>
                  <a:gd name="T7" fmla="*/ 161 h 323"/>
                  <a:gd name="T8" fmla="*/ 161 w 873"/>
                  <a:gd name="T9" fmla="*/ 323 h 323"/>
                  <a:gd name="T10" fmla="*/ 288 w 873"/>
                  <a:gd name="T11" fmla="*/ 262 h 323"/>
                  <a:gd name="T12" fmla="*/ 810 w 873"/>
                  <a:gd name="T13" fmla="*/ 262 h 323"/>
                  <a:gd name="T14" fmla="*/ 873 w 873"/>
                  <a:gd name="T15" fmla="*/ 294 h 323"/>
                  <a:gd name="T16" fmla="*/ 873 w 873"/>
                  <a:gd name="T17" fmla="*/ 93 h 323"/>
                  <a:gd name="T18" fmla="*/ 810 w 873"/>
                  <a:gd name="T19" fmla="*/ 61 h 323"/>
                  <a:gd name="T20" fmla="*/ 156 w 873"/>
                  <a:gd name="T21" fmla="*/ 276 h 323"/>
                  <a:gd name="T22" fmla="*/ 39 w 873"/>
                  <a:gd name="T23" fmla="*/ 159 h 323"/>
                  <a:gd name="T24" fmla="*/ 156 w 873"/>
                  <a:gd name="T25" fmla="*/ 42 h 323"/>
                  <a:gd name="T26" fmla="*/ 273 w 873"/>
                  <a:gd name="T27" fmla="*/ 159 h 323"/>
                  <a:gd name="T28" fmla="*/ 156 w 873"/>
                  <a:gd name="T29" fmla="*/ 276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73" h="323">
                    <a:moveTo>
                      <a:pt x="810" y="61"/>
                    </a:moveTo>
                    <a:cubicBezTo>
                      <a:pt x="288" y="61"/>
                      <a:pt x="288" y="61"/>
                      <a:pt x="288" y="61"/>
                    </a:cubicBezTo>
                    <a:cubicBezTo>
                      <a:pt x="258" y="24"/>
                      <a:pt x="213" y="0"/>
                      <a:pt x="161" y="0"/>
                    </a:cubicBezTo>
                    <a:cubicBezTo>
                      <a:pt x="72" y="0"/>
                      <a:pt x="0" y="72"/>
                      <a:pt x="0" y="161"/>
                    </a:cubicBezTo>
                    <a:cubicBezTo>
                      <a:pt x="0" y="251"/>
                      <a:pt x="72" y="323"/>
                      <a:pt x="161" y="323"/>
                    </a:cubicBezTo>
                    <a:cubicBezTo>
                      <a:pt x="213" y="323"/>
                      <a:pt x="258" y="299"/>
                      <a:pt x="288" y="262"/>
                    </a:cubicBezTo>
                    <a:cubicBezTo>
                      <a:pt x="810" y="262"/>
                      <a:pt x="810" y="262"/>
                      <a:pt x="810" y="262"/>
                    </a:cubicBezTo>
                    <a:cubicBezTo>
                      <a:pt x="842" y="262"/>
                      <a:pt x="871" y="276"/>
                      <a:pt x="873" y="294"/>
                    </a:cubicBezTo>
                    <a:cubicBezTo>
                      <a:pt x="873" y="93"/>
                      <a:pt x="873" y="93"/>
                      <a:pt x="873" y="93"/>
                    </a:cubicBezTo>
                    <a:cubicBezTo>
                      <a:pt x="873" y="75"/>
                      <a:pt x="844" y="61"/>
                      <a:pt x="810" y="61"/>
                    </a:cubicBezTo>
                    <a:close/>
                    <a:moveTo>
                      <a:pt x="156" y="276"/>
                    </a:moveTo>
                    <a:cubicBezTo>
                      <a:pt x="91" y="276"/>
                      <a:pt x="39" y="224"/>
                      <a:pt x="39" y="159"/>
                    </a:cubicBezTo>
                    <a:cubicBezTo>
                      <a:pt x="39" y="94"/>
                      <a:pt x="91" y="42"/>
                      <a:pt x="156" y="42"/>
                    </a:cubicBezTo>
                    <a:cubicBezTo>
                      <a:pt x="220" y="42"/>
                      <a:pt x="273" y="94"/>
                      <a:pt x="273" y="159"/>
                    </a:cubicBezTo>
                    <a:cubicBezTo>
                      <a:pt x="273" y="224"/>
                      <a:pt x="220" y="276"/>
                      <a:pt x="156" y="276"/>
                    </a:cubicBezTo>
                    <a:close/>
                  </a:path>
                </a:pathLst>
              </a:custGeom>
              <a:solidFill>
                <a:schemeClr val="accent6">
                  <a:lumMod val="60000"/>
                  <a:lumOff val="40000"/>
                </a:schemeClr>
              </a:solidFill>
              <a:ln>
                <a:gradFill>
                  <a:gsLst>
                    <a:gs pos="0">
                      <a:schemeClr val="accent1">
                        <a:lumMod val="5000"/>
                        <a:lumOff val="95000"/>
                      </a:schemeClr>
                    </a:gs>
                    <a:gs pos="100000">
                      <a:schemeClr val="bg1"/>
                    </a:gs>
                  </a:gsLst>
                  <a:lin ang="5400000" scaled="1"/>
                </a:gradFill>
              </a:ln>
              <a:effectLst>
                <a:innerShdw blurRad="177800" dist="114300" dir="13500000">
                  <a:prstClr val="black">
                    <a:alpha val="50000"/>
                  </a:prstClr>
                </a:innerShdw>
              </a:effectLst>
            </p:spPr>
            <p:txBody>
              <a:bodyPr vert="horz" wrap="square" lIns="91440" tIns="45720" rIns="91440" bIns="45720" numCol="1" anchor="t" anchorCtr="0" compatLnSpc="1">
                <a:prstTxWarp prst="textNoShape">
                  <a:avLst/>
                </a:prstTxWarp>
              </a:bodyPr>
              <a:lstStyle/>
              <a:p>
                <a:endParaRPr lang="zh-CN" altLang="en-US"/>
              </a:p>
            </p:txBody>
          </p:sp>
          <p:sp>
            <p:nvSpPr>
              <p:cNvPr id="27" name="文本框 26"/>
              <p:cNvSpPr txBox="1"/>
              <p:nvPr/>
            </p:nvSpPr>
            <p:spPr>
              <a:xfrm>
                <a:off x="3784316" y="5329668"/>
                <a:ext cx="1620957" cy="523220"/>
              </a:xfrm>
              <a:prstGeom prst="rect">
                <a:avLst/>
              </a:prstGeom>
              <a:noFill/>
            </p:spPr>
            <p:txBody>
              <a:bodyPr wrap="none" rtlCol="0">
                <a:spAutoFit/>
              </a:bodyPr>
              <a:lstStyle/>
              <a:p>
                <a:r>
                  <a:rPr lang="zh-CN" altLang="en-US" sz="1400" dirty="0" smtClean="0">
                    <a:solidFill>
                      <a:schemeClr val="bg1"/>
                    </a:solidFill>
                    <a:latin typeface="时尚中黑简体" panose="01010104010101010101" pitchFamily="2" charset="-122"/>
                    <a:ea typeface="时尚中黑简体" panose="01010104010101010101" pitchFamily="2" charset="-122"/>
                  </a:rPr>
                  <a:t>点击添加标题文字</a:t>
                </a:r>
                <a:endParaRPr lang="en-US" altLang="zh-CN" sz="1400" dirty="0" smtClean="0">
                  <a:solidFill>
                    <a:schemeClr val="bg1"/>
                  </a:solidFill>
                  <a:latin typeface="时尚中黑简体" panose="01010104010101010101" pitchFamily="2" charset="-122"/>
                  <a:ea typeface="时尚中黑简体" panose="01010104010101010101" pitchFamily="2" charset="-122"/>
                </a:endParaRPr>
              </a:p>
              <a:p>
                <a:r>
                  <a:rPr lang="zh-CN" altLang="en-US" sz="1400" dirty="0">
                    <a:solidFill>
                      <a:schemeClr val="bg1"/>
                    </a:solidFill>
                    <a:latin typeface="时尚中黑简体" panose="01010104010101010101" pitchFamily="2" charset="-122"/>
                    <a:ea typeface="时尚中黑简体" panose="01010104010101010101" pitchFamily="2" charset="-122"/>
                  </a:rPr>
                  <a:t>点击</a:t>
                </a:r>
                <a:r>
                  <a:rPr lang="zh-CN" altLang="en-US" sz="1400" dirty="0" smtClean="0">
                    <a:solidFill>
                      <a:schemeClr val="bg1"/>
                    </a:solidFill>
                    <a:latin typeface="时尚中黑简体" panose="01010104010101010101" pitchFamily="2" charset="-122"/>
                    <a:ea typeface="时尚中黑简体" panose="01010104010101010101" pitchFamily="2" charset="-122"/>
                  </a:rPr>
                  <a:t>添加标题文字</a:t>
                </a:r>
                <a:endParaRPr lang="zh-CN" altLang="en-US" sz="1400" dirty="0">
                  <a:solidFill>
                    <a:schemeClr val="bg1"/>
                  </a:solidFill>
                  <a:latin typeface="时尚中黑简体" panose="01010104010101010101" pitchFamily="2" charset="-122"/>
                  <a:ea typeface="时尚中黑简体" panose="01010104010101010101" pitchFamily="2" charset="-122"/>
                </a:endParaRPr>
              </a:p>
            </p:txBody>
          </p:sp>
          <p:sp>
            <p:nvSpPr>
              <p:cNvPr id="31" name="文本框 30"/>
              <p:cNvSpPr txBox="1"/>
              <p:nvPr/>
            </p:nvSpPr>
            <p:spPr>
              <a:xfrm>
                <a:off x="5919819" y="5237335"/>
                <a:ext cx="697627" cy="707886"/>
              </a:xfrm>
              <a:prstGeom prst="rect">
                <a:avLst/>
              </a:prstGeom>
              <a:noFill/>
            </p:spPr>
            <p:txBody>
              <a:bodyPr wrap="none" rtlCol="0">
                <a:spAutoFit/>
              </a:bodyPr>
              <a:lstStyle/>
              <a:p>
                <a:r>
                  <a:rPr lang="en-US" altLang="zh-CN" sz="4000" dirty="0" smtClean="0">
                    <a:solidFill>
                      <a:schemeClr val="accent6"/>
                    </a:solidFill>
                    <a:effectLst>
                      <a:innerShdw blurRad="177800" dist="114300" dir="13500000">
                        <a:prstClr val="black">
                          <a:alpha val="50000"/>
                        </a:prstClr>
                      </a:innerShdw>
                    </a:effectLst>
                    <a:latin typeface="时尚中黑简体" panose="01010104010101010101" pitchFamily="2" charset="-122"/>
                    <a:ea typeface="时尚中黑简体" panose="01010104010101010101" pitchFamily="2" charset="-122"/>
                  </a:rPr>
                  <a:t>04</a:t>
                </a:r>
                <a:endParaRPr lang="zh-CN" altLang="en-US" sz="4000" dirty="0">
                  <a:solidFill>
                    <a:schemeClr val="accent6"/>
                  </a:solidFill>
                  <a:effectLst>
                    <a:innerShdw blurRad="177800" dist="114300" dir="13500000">
                      <a:prstClr val="black">
                        <a:alpha val="50000"/>
                      </a:prstClr>
                    </a:innerShdw>
                  </a:effectLst>
                  <a:latin typeface="时尚中黑简体" panose="01010104010101010101" pitchFamily="2" charset="-122"/>
                  <a:ea typeface="时尚中黑简体" panose="01010104010101010101" pitchFamily="2" charset="-122"/>
                </a:endParaRPr>
              </a:p>
            </p:txBody>
          </p:sp>
        </p:grpSp>
      </p:grpSp>
      <p:sp>
        <p:nvSpPr>
          <p:cNvPr id="32" name="MH_Picture_2"/>
          <p:cNvSpPr/>
          <p:nvPr>
            <p:custDataLst>
              <p:tags r:id="rId1"/>
            </p:custDataLst>
          </p:nvPr>
        </p:nvSpPr>
        <p:spPr>
          <a:xfrm>
            <a:off x="261136" y="4120653"/>
            <a:ext cx="3179643" cy="1993865"/>
          </a:xfrm>
          <a:prstGeom prst="roundRect">
            <a:avLst>
              <a:gd name="adj" fmla="val 12702"/>
            </a:avLst>
          </a:prstGeom>
          <a:blipFill dpi="0" rotWithShape="1">
            <a:blip r:embed="rId7" cstate="email">
              <a:extLst>
                <a:ext uri="{28A0092B-C50C-407E-A947-70E740481C1C}">
                  <a14:useLocalDpi xmlns:a14="http://schemas.microsoft.com/office/drawing/2010/main"/>
                </a:ext>
              </a:extLst>
            </a:blip>
            <a:srcRect/>
            <a:stretch>
              <a:fillRect/>
            </a:stretch>
          </a:blipFill>
          <a:ln w="31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 name="MH_Picture_1"/>
          <p:cNvSpPr/>
          <p:nvPr>
            <p:custDataLst>
              <p:tags r:id="rId2"/>
            </p:custDataLst>
          </p:nvPr>
        </p:nvSpPr>
        <p:spPr>
          <a:xfrm>
            <a:off x="8456744" y="1702203"/>
            <a:ext cx="3367264" cy="2111517"/>
          </a:xfrm>
          <a:prstGeom prst="roundRect">
            <a:avLst>
              <a:gd name="adj" fmla="val 12702"/>
            </a:avLst>
          </a:prstGeom>
          <a:blipFill dpi="0" rotWithShape="1">
            <a:blip r:embed="rId8" cstate="email">
              <a:extLst>
                <a:ext uri="{28A0092B-C50C-407E-A947-70E740481C1C}">
                  <a14:useLocalDpi xmlns:a14="http://schemas.microsoft.com/office/drawing/2010/main"/>
                </a:ext>
              </a:extLst>
            </a:blip>
            <a:srcRect/>
            <a:stretch>
              <a:fillRect/>
            </a:stretch>
          </a:blipFill>
          <a:ln w="31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4" name="矩形 47"/>
          <p:cNvSpPr>
            <a:spLocks noChangeArrowheads="1"/>
          </p:cNvSpPr>
          <p:nvPr/>
        </p:nvSpPr>
        <p:spPr bwMode="auto">
          <a:xfrm>
            <a:off x="399102" y="2291108"/>
            <a:ext cx="3003903" cy="1629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90296" tIns="45148" rIns="90296" bIns="45148">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eaLnBrk="1" hangingPunct="1">
              <a:lnSpc>
                <a:spcPct val="110000"/>
              </a:lnSpc>
              <a:spcBef>
                <a:spcPct val="0"/>
              </a:spcBef>
              <a:buNone/>
            </a:pPr>
            <a:r>
              <a:rPr lang="zh-CN" altLang="en-US" sz="1448"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在此录入图表的描述说明，在此录入图表的描述说明，在此录入上述图表的描述说明在此录入图表的描述说明，在此录入图表的描述说明，在此录入上述图表的描述说明。</a:t>
            </a:r>
            <a:endParaRPr lang="zh-CN" altLang="en-US" sz="1844"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a:p>
            <a:pPr eaLnBrk="1" hangingPunct="1">
              <a:lnSpc>
                <a:spcPct val="110000"/>
              </a:lnSpc>
              <a:spcBef>
                <a:spcPct val="0"/>
              </a:spcBef>
              <a:buFont typeface="Arial" pitchFamily="34" charset="0"/>
              <a:buNone/>
            </a:pPr>
            <a:endParaRPr lang="zh-CN" altLang="en-US" sz="1844"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5" name="矩形 47"/>
          <p:cNvSpPr>
            <a:spLocks noChangeArrowheads="1"/>
          </p:cNvSpPr>
          <p:nvPr/>
        </p:nvSpPr>
        <p:spPr bwMode="auto">
          <a:xfrm>
            <a:off x="8615949" y="4485483"/>
            <a:ext cx="3003903" cy="1629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90296" tIns="45148" rIns="90296" bIns="45148">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itchFamily="34" charset="0"/>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黑_GBK" pitchFamily="2" charset="-122"/>
                <a:ea typeface="方正兰亭黑_GBK" pitchFamily="2" charset="-122"/>
                <a:sym typeface="Calibri" pitchFamily="34" charset="0"/>
              </a:defRPr>
            </a:lvl9pPr>
          </a:lstStyle>
          <a:p>
            <a:pPr eaLnBrk="1" hangingPunct="1">
              <a:lnSpc>
                <a:spcPct val="110000"/>
              </a:lnSpc>
              <a:spcBef>
                <a:spcPct val="0"/>
              </a:spcBef>
              <a:buNone/>
            </a:pPr>
            <a:r>
              <a:rPr lang="zh-CN" altLang="en-US" sz="1448"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在此录入图表的描述说明，在此录入图表的描述说明，在此录入上述图表的描述说明在此录入图表的描述说明，在此录入图表的描述说明，在此录入上述图表的描述说明。</a:t>
            </a:r>
            <a:endParaRPr lang="zh-CN" altLang="en-US" sz="1844"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a:p>
            <a:pPr eaLnBrk="1" hangingPunct="1">
              <a:lnSpc>
                <a:spcPct val="110000"/>
              </a:lnSpc>
              <a:spcBef>
                <a:spcPct val="0"/>
              </a:spcBef>
              <a:buFont typeface="Arial" pitchFamily="34" charset="0"/>
              <a:buNone/>
            </a:pPr>
            <a:endParaRPr lang="zh-CN" altLang="en-US" sz="1844"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文本框 45"/>
          <p:cNvSpPr txBox="1"/>
          <p:nvPr/>
        </p:nvSpPr>
        <p:spPr>
          <a:xfrm>
            <a:off x="9379650" y="-990522"/>
            <a:ext cx="877163" cy="369332"/>
          </a:xfrm>
          <a:prstGeom prst="rect">
            <a:avLst/>
          </a:prstGeom>
          <a:noFill/>
        </p:spPr>
        <p:txBody>
          <a:bodyPr wrap="none" rtlCol="0">
            <a:spAutoFit/>
          </a:bodyPr>
          <a:lstStyle/>
          <a:p>
            <a:r>
              <a:rPr lang="zh-CN" altLang="en-US" dirty="0" smtClean="0"/>
              <a:t>延迟符</a:t>
            </a:r>
            <a:endParaRPr lang="zh-CN" altLang="en-US" dirty="0"/>
          </a:p>
        </p:txBody>
      </p:sp>
    </p:spTree>
    <p:extLst>
      <p:ext uri="{BB962C8B-B14F-4D97-AF65-F5344CB8AC3E}">
        <p14:creationId xmlns:p14="http://schemas.microsoft.com/office/powerpoint/2010/main" val="3254283819"/>
      </p:ext>
    </p:extLst>
  </p:cSld>
  <p:clrMapOvr>
    <a:masterClrMapping/>
  </p:clrMapOvr>
  <mc:AlternateContent xmlns:mc="http://schemas.openxmlformats.org/markup-compatibility/2006" xmlns:p14="http://schemas.microsoft.com/office/powerpoint/2010/main">
    <mc:Choice Requires="p14">
      <p:transition spd="slow" p14:dur="1250" advClick="0" advTm="0">
        <p14:flip dir="r"/>
      </p:transition>
    </mc:Choice>
    <mc:Fallback xmlns="">
      <p:transition spd="slow" advClick="0" advTm="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300"/>
                                            <p:tgtEl>
                                              <p:spTgt spid="12"/>
                                            </p:tgtEl>
                                          </p:cBhvr>
                                        </p:animEffect>
                                      </p:childTnLst>
                                    </p:cTn>
                                  </p:par>
                                </p:childTnLst>
                              </p:cTn>
                            </p:par>
                            <p:par>
                              <p:cTn id="8" fill="hold">
                                <p:stCondLst>
                                  <p:cond delay="300"/>
                                </p:stCondLst>
                                <p:childTnLst>
                                  <p:par>
                                    <p:cTn id="9" presetID="2" presetClass="entr" presetSubtype="9" fill="hold" nodeType="afterEffect" p14:presetBounceEnd="50000">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14:bounceEnd="50000">
                                          <p:cBhvr additive="base">
                                            <p:cTn id="11" dur="1000" fill="hold"/>
                                            <p:tgtEl>
                                              <p:spTgt spid="3"/>
                                            </p:tgtEl>
                                            <p:attrNameLst>
                                              <p:attrName>ppt_x</p:attrName>
                                            </p:attrNameLst>
                                          </p:cBhvr>
                                          <p:tavLst>
                                            <p:tav tm="0">
                                              <p:val>
                                                <p:strVal val="0-#ppt_w/2"/>
                                              </p:val>
                                            </p:tav>
                                            <p:tav tm="100000">
                                              <p:val>
                                                <p:strVal val="#ppt_x"/>
                                              </p:val>
                                            </p:tav>
                                          </p:tavLst>
                                        </p:anim>
                                        <p:anim calcmode="lin" valueType="num" p14:bounceEnd="50000">
                                          <p:cBhvr additive="base">
                                            <p:cTn id="12" dur="1000" fill="hold"/>
                                            <p:tgtEl>
                                              <p:spTgt spid="3"/>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14:presetBounceEnd="50000">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14:bounceEnd="50000">
                                          <p:cBhvr additive="base">
                                            <p:cTn id="15" dur="1000" fill="hold"/>
                                            <p:tgtEl>
                                              <p:spTgt spid="6"/>
                                            </p:tgtEl>
                                            <p:attrNameLst>
                                              <p:attrName>ppt_x</p:attrName>
                                            </p:attrNameLst>
                                          </p:cBhvr>
                                          <p:tavLst>
                                            <p:tav tm="0">
                                              <p:val>
                                                <p:strVal val="#ppt_x"/>
                                              </p:val>
                                            </p:tav>
                                            <p:tav tm="100000">
                                              <p:val>
                                                <p:strVal val="#ppt_x"/>
                                              </p:val>
                                            </p:tav>
                                          </p:tavLst>
                                        </p:anim>
                                        <p:anim calcmode="lin" valueType="num" p14:bounceEnd="50000">
                                          <p:cBhvr additive="base">
                                            <p:cTn id="16" dur="1000" fill="hold"/>
                                            <p:tgtEl>
                                              <p:spTgt spid="6"/>
                                            </p:tgtEl>
                                            <p:attrNameLst>
                                              <p:attrName>ppt_y</p:attrName>
                                            </p:attrNameLst>
                                          </p:cBhvr>
                                          <p:tavLst>
                                            <p:tav tm="0">
                                              <p:val>
                                                <p:strVal val="0-#ppt_h/2"/>
                                              </p:val>
                                            </p:tav>
                                            <p:tav tm="100000">
                                              <p:val>
                                                <p:strVal val="#ppt_y"/>
                                              </p:val>
                                            </p:tav>
                                          </p:tavLst>
                                        </p:anim>
                                      </p:childTnLst>
                                    </p:cTn>
                                  </p:par>
                                  <p:par>
                                    <p:cTn id="17" presetID="22" presetClass="entr" presetSubtype="8" fill="hold" grpId="0" nodeType="withEffect">
                                      <p:stCondLst>
                                        <p:cond delay="50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cTn>
                                  </p:par>
                                  <p:par>
                                    <p:cTn id="20" presetID="10" presetClass="entr" presetSubtype="0" fill="hold" grpId="0" nodeType="withEffect">
                                      <p:stCondLst>
                                        <p:cond delay="50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grpId="0" nodeType="withEffect">
                                      <p:stCondLst>
                                        <p:cond delay="50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19"/>
                                            </p:tgtEl>
                                            <p:attrNameLst>
                                              <p:attrName>style.visibility</p:attrName>
                                            </p:attrNameLst>
                                          </p:cBhvr>
                                          <p:to>
                                            <p:strVal val="visible"/>
                                          </p:to>
                                        </p:set>
                                        <p:anim calcmode="lin" valueType="num">
                                          <p:cBhvr additive="base">
                                            <p:cTn id="30" dur="500" fill="hold"/>
                                            <p:tgtEl>
                                              <p:spTgt spid="19"/>
                                            </p:tgtEl>
                                            <p:attrNameLst>
                                              <p:attrName>ppt_x</p:attrName>
                                            </p:attrNameLst>
                                          </p:cBhvr>
                                          <p:tavLst>
                                            <p:tav tm="0">
                                              <p:val>
                                                <p:strVal val="#ppt_x"/>
                                              </p:val>
                                            </p:tav>
                                            <p:tav tm="100000">
                                              <p:val>
                                                <p:strVal val="#ppt_x"/>
                                              </p:val>
                                            </p:tav>
                                          </p:tavLst>
                                        </p:anim>
                                        <p:anim calcmode="lin" valueType="num">
                                          <p:cBhvr additive="base">
                                            <p:cTn id="31" dur="500" fill="hold"/>
                                            <p:tgtEl>
                                              <p:spTgt spid="19"/>
                                            </p:tgtEl>
                                            <p:attrNameLst>
                                              <p:attrName>ppt_y</p:attrName>
                                            </p:attrNameLst>
                                          </p:cBhvr>
                                          <p:tavLst>
                                            <p:tav tm="0">
                                              <p:val>
                                                <p:strVal val="1+#ppt_h/2"/>
                                              </p:val>
                                            </p:tav>
                                            <p:tav tm="100000">
                                              <p:val>
                                                <p:strVal val="#ppt_y"/>
                                              </p:val>
                                            </p:tav>
                                          </p:tavLst>
                                        </p:anim>
                                      </p:childTnLst>
                                    </p:cTn>
                                  </p:par>
                                  <p:par>
                                    <p:cTn id="32" presetID="2" presetClass="entr" presetSubtype="1" fill="hold" nodeType="withEffect">
                                      <p:stCondLst>
                                        <p:cond delay="0"/>
                                      </p:stCondLst>
                                      <p:childTnLst>
                                        <p:set>
                                          <p:cBhvr>
                                            <p:cTn id="33" dur="1" fill="hold">
                                              <p:stCondLst>
                                                <p:cond delay="0"/>
                                              </p:stCondLst>
                                            </p:cTn>
                                            <p:tgtEl>
                                              <p:spTgt spid="18"/>
                                            </p:tgtEl>
                                            <p:attrNameLst>
                                              <p:attrName>style.visibility</p:attrName>
                                            </p:attrNameLst>
                                          </p:cBhvr>
                                          <p:to>
                                            <p:strVal val="visible"/>
                                          </p:to>
                                        </p:set>
                                        <p:anim calcmode="lin" valueType="num">
                                          <p:cBhvr additive="base">
                                            <p:cTn id="34" dur="500" fill="hold"/>
                                            <p:tgtEl>
                                              <p:spTgt spid="18"/>
                                            </p:tgtEl>
                                            <p:attrNameLst>
                                              <p:attrName>ppt_x</p:attrName>
                                            </p:attrNameLst>
                                          </p:cBhvr>
                                          <p:tavLst>
                                            <p:tav tm="0">
                                              <p:val>
                                                <p:strVal val="#ppt_x"/>
                                              </p:val>
                                            </p:tav>
                                            <p:tav tm="100000">
                                              <p:val>
                                                <p:strVal val="#ppt_x"/>
                                              </p:val>
                                            </p:tav>
                                          </p:tavLst>
                                        </p:anim>
                                        <p:anim calcmode="lin" valueType="num">
                                          <p:cBhvr additive="base">
                                            <p:cTn id="35"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2" presetClass="entr" presetSubtype="2" fill="hold" nodeType="clickEffect">
                                      <p:stCondLst>
                                        <p:cond delay="0"/>
                                      </p:stCondLst>
                                      <p:childTnLst>
                                        <p:set>
                                          <p:cBhvr>
                                            <p:cTn id="39" dur="1" fill="hold">
                                              <p:stCondLst>
                                                <p:cond delay="0"/>
                                              </p:stCondLst>
                                            </p:cTn>
                                            <p:tgtEl>
                                              <p:spTgt spid="40"/>
                                            </p:tgtEl>
                                            <p:attrNameLst>
                                              <p:attrName>style.visibility</p:attrName>
                                            </p:attrNameLst>
                                          </p:cBhvr>
                                          <p:to>
                                            <p:strVal val="visible"/>
                                          </p:to>
                                        </p:set>
                                        <p:animEffect transition="in" filter="wipe(right)">
                                          <p:cBhvr>
                                            <p:cTn id="40" dur="500"/>
                                            <p:tgtEl>
                                              <p:spTgt spid="40"/>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41"/>
                                            </p:tgtEl>
                                            <p:attrNameLst>
                                              <p:attrName>style.visibility</p:attrName>
                                            </p:attrNameLst>
                                          </p:cBhvr>
                                          <p:to>
                                            <p:strVal val="visible"/>
                                          </p:to>
                                        </p:set>
                                        <p:animEffect transition="in" filter="wipe(left)">
                                          <p:cBhvr>
                                            <p:cTn id="45" dur="500"/>
                                            <p:tgtEl>
                                              <p:spTgt spid="41"/>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2" fill="hold" nodeType="clickEffect">
                                      <p:stCondLst>
                                        <p:cond delay="0"/>
                                      </p:stCondLst>
                                      <p:childTnLst>
                                        <p:set>
                                          <p:cBhvr>
                                            <p:cTn id="49" dur="1" fill="hold">
                                              <p:stCondLst>
                                                <p:cond delay="0"/>
                                              </p:stCondLst>
                                            </p:cTn>
                                            <p:tgtEl>
                                              <p:spTgt spid="42"/>
                                            </p:tgtEl>
                                            <p:attrNameLst>
                                              <p:attrName>style.visibility</p:attrName>
                                            </p:attrNameLst>
                                          </p:cBhvr>
                                          <p:to>
                                            <p:strVal val="visible"/>
                                          </p:to>
                                        </p:set>
                                        <p:animEffect transition="in" filter="wipe(right)">
                                          <p:cBhvr>
                                            <p:cTn id="50" dur="500"/>
                                            <p:tgtEl>
                                              <p:spTgt spid="42"/>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43"/>
                                            </p:tgtEl>
                                            <p:attrNameLst>
                                              <p:attrName>style.visibility</p:attrName>
                                            </p:attrNameLst>
                                          </p:cBhvr>
                                          <p:to>
                                            <p:strVal val="visible"/>
                                          </p:to>
                                        </p:set>
                                        <p:animEffect transition="in" filter="wipe(left)">
                                          <p:cBhvr>
                                            <p:cTn id="55" dur="500"/>
                                            <p:tgtEl>
                                              <p:spTgt spid="43"/>
                                            </p:tgtEl>
                                          </p:cBhvr>
                                        </p:animEffect>
                                      </p:childTnLst>
                                    </p:cTn>
                                  </p:par>
                                </p:childTnLst>
                              </p:cTn>
                            </p:par>
                            <p:par>
                              <p:cTn id="56" fill="hold">
                                <p:stCondLst>
                                  <p:cond delay="500"/>
                                </p:stCondLst>
                                <p:childTnLst>
                                  <p:par>
                                    <p:cTn id="57" presetID="42" presetClass="entr" presetSubtype="0" fill="hold" grpId="0" nodeType="afterEffect">
                                      <p:stCondLst>
                                        <p:cond delay="0"/>
                                      </p:stCondLst>
                                      <p:childTnLst>
                                        <p:set>
                                          <p:cBhvr>
                                            <p:cTn id="58" dur="1" fill="hold">
                                              <p:stCondLst>
                                                <p:cond delay="0"/>
                                              </p:stCondLst>
                                            </p:cTn>
                                            <p:tgtEl>
                                              <p:spTgt spid="33"/>
                                            </p:tgtEl>
                                            <p:attrNameLst>
                                              <p:attrName>style.visibility</p:attrName>
                                            </p:attrNameLst>
                                          </p:cBhvr>
                                          <p:to>
                                            <p:strVal val="visible"/>
                                          </p:to>
                                        </p:set>
                                        <p:animEffect transition="in" filter="fade">
                                          <p:cBhvr>
                                            <p:cTn id="59" dur="750"/>
                                            <p:tgtEl>
                                              <p:spTgt spid="33"/>
                                            </p:tgtEl>
                                          </p:cBhvr>
                                        </p:animEffect>
                                        <p:anim calcmode="lin" valueType="num">
                                          <p:cBhvr>
                                            <p:cTn id="60" dur="750" fill="hold"/>
                                            <p:tgtEl>
                                              <p:spTgt spid="33"/>
                                            </p:tgtEl>
                                            <p:attrNameLst>
                                              <p:attrName>ppt_x</p:attrName>
                                            </p:attrNameLst>
                                          </p:cBhvr>
                                          <p:tavLst>
                                            <p:tav tm="0">
                                              <p:val>
                                                <p:strVal val="#ppt_x"/>
                                              </p:val>
                                            </p:tav>
                                            <p:tav tm="100000">
                                              <p:val>
                                                <p:strVal val="#ppt_x"/>
                                              </p:val>
                                            </p:tav>
                                          </p:tavLst>
                                        </p:anim>
                                        <p:anim calcmode="lin" valueType="num">
                                          <p:cBhvr>
                                            <p:cTn id="61" dur="750" fill="hold"/>
                                            <p:tgtEl>
                                              <p:spTgt spid="33"/>
                                            </p:tgtEl>
                                            <p:attrNameLst>
                                              <p:attrName>ppt_y</p:attrName>
                                            </p:attrNameLst>
                                          </p:cBhvr>
                                          <p:tavLst>
                                            <p:tav tm="0">
                                              <p:val>
                                                <p:strVal val="#ppt_y+.1"/>
                                              </p:val>
                                            </p:tav>
                                            <p:tav tm="100000">
                                              <p:val>
                                                <p:strVal val="#ppt_y"/>
                                              </p:val>
                                            </p:tav>
                                          </p:tavLst>
                                        </p:anim>
                                      </p:childTnLst>
                                    </p:cTn>
                                  </p:par>
                                  <p:par>
                                    <p:cTn id="62" presetID="47" presetClass="entr" presetSubtype="0" fill="hold" grpId="0" nodeType="withEffect">
                                      <p:stCondLst>
                                        <p:cond delay="0"/>
                                      </p:stCondLst>
                                      <p:childTnLst>
                                        <p:set>
                                          <p:cBhvr>
                                            <p:cTn id="63" dur="1" fill="hold">
                                              <p:stCondLst>
                                                <p:cond delay="0"/>
                                              </p:stCondLst>
                                            </p:cTn>
                                            <p:tgtEl>
                                              <p:spTgt spid="32"/>
                                            </p:tgtEl>
                                            <p:attrNameLst>
                                              <p:attrName>style.visibility</p:attrName>
                                            </p:attrNameLst>
                                          </p:cBhvr>
                                          <p:to>
                                            <p:strVal val="visible"/>
                                          </p:to>
                                        </p:set>
                                        <p:animEffect transition="in" filter="fade">
                                          <p:cBhvr>
                                            <p:cTn id="64" dur="750"/>
                                            <p:tgtEl>
                                              <p:spTgt spid="32"/>
                                            </p:tgtEl>
                                          </p:cBhvr>
                                        </p:animEffect>
                                        <p:anim calcmode="lin" valueType="num">
                                          <p:cBhvr>
                                            <p:cTn id="65" dur="750" fill="hold"/>
                                            <p:tgtEl>
                                              <p:spTgt spid="32"/>
                                            </p:tgtEl>
                                            <p:attrNameLst>
                                              <p:attrName>ppt_x</p:attrName>
                                            </p:attrNameLst>
                                          </p:cBhvr>
                                          <p:tavLst>
                                            <p:tav tm="0">
                                              <p:val>
                                                <p:strVal val="#ppt_x"/>
                                              </p:val>
                                            </p:tav>
                                            <p:tav tm="100000">
                                              <p:val>
                                                <p:strVal val="#ppt_x"/>
                                              </p:val>
                                            </p:tav>
                                          </p:tavLst>
                                        </p:anim>
                                        <p:anim calcmode="lin" valueType="num">
                                          <p:cBhvr>
                                            <p:cTn id="66" dur="75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16" presetClass="entr" presetSubtype="21" fill="hold" grpId="0" nodeType="clickEffect">
                                      <p:stCondLst>
                                        <p:cond delay="0"/>
                                      </p:stCondLst>
                                      <p:childTnLst>
                                        <p:set>
                                          <p:cBhvr>
                                            <p:cTn id="70" dur="1" fill="hold">
                                              <p:stCondLst>
                                                <p:cond delay="0"/>
                                              </p:stCondLst>
                                            </p:cTn>
                                            <p:tgtEl>
                                              <p:spTgt spid="44"/>
                                            </p:tgtEl>
                                            <p:attrNameLst>
                                              <p:attrName>style.visibility</p:attrName>
                                            </p:attrNameLst>
                                          </p:cBhvr>
                                          <p:to>
                                            <p:strVal val="visible"/>
                                          </p:to>
                                        </p:set>
                                        <p:animEffect transition="in" filter="barn(inVertical)">
                                          <p:cBhvr>
                                            <p:cTn id="71" dur="500"/>
                                            <p:tgtEl>
                                              <p:spTgt spid="44"/>
                                            </p:tgtEl>
                                          </p:cBhvr>
                                        </p:animEffect>
                                      </p:childTnLst>
                                    </p:cTn>
                                  </p:par>
                                </p:childTnLst>
                              </p:cTn>
                            </p:par>
                          </p:childTnLst>
                        </p:cTn>
                      </p:par>
                      <p:par>
                        <p:cTn id="72" fill="hold">
                          <p:stCondLst>
                            <p:cond delay="indefinite"/>
                          </p:stCondLst>
                          <p:childTnLst>
                            <p:par>
                              <p:cTn id="73" fill="hold">
                                <p:stCondLst>
                                  <p:cond delay="0"/>
                                </p:stCondLst>
                                <p:childTnLst>
                                  <p:par>
                                    <p:cTn id="74" presetID="16" presetClass="entr" presetSubtype="21" fill="hold" grpId="0" nodeType="clickEffect">
                                      <p:stCondLst>
                                        <p:cond delay="0"/>
                                      </p:stCondLst>
                                      <p:childTnLst>
                                        <p:set>
                                          <p:cBhvr>
                                            <p:cTn id="75" dur="1" fill="hold">
                                              <p:stCondLst>
                                                <p:cond delay="0"/>
                                              </p:stCondLst>
                                            </p:cTn>
                                            <p:tgtEl>
                                              <p:spTgt spid="45"/>
                                            </p:tgtEl>
                                            <p:attrNameLst>
                                              <p:attrName>style.visibility</p:attrName>
                                            </p:attrNameLst>
                                          </p:cBhvr>
                                          <p:to>
                                            <p:strVal val="visible"/>
                                          </p:to>
                                        </p:set>
                                        <p:animEffect transition="in" filter="barn(inVertical)">
                                          <p:cBhvr>
                                            <p:cTn id="76" dur="500"/>
                                            <p:tgtEl>
                                              <p:spTgt spid="45"/>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4" fill="hold" grpId="0" nodeType="clickEffect">
                                      <p:stCondLst>
                                        <p:cond delay="0"/>
                                      </p:stCondLst>
                                      <p:childTnLst>
                                        <p:set>
                                          <p:cBhvr>
                                            <p:cTn id="80" dur="1" fill="hold">
                                              <p:stCondLst>
                                                <p:cond delay="0"/>
                                              </p:stCondLst>
                                            </p:cTn>
                                            <p:tgtEl>
                                              <p:spTgt spid="46"/>
                                            </p:tgtEl>
                                            <p:attrNameLst>
                                              <p:attrName>style.visibility</p:attrName>
                                            </p:attrNameLst>
                                          </p:cBhvr>
                                          <p:to>
                                            <p:strVal val="visible"/>
                                          </p:to>
                                        </p:set>
                                        <p:animEffect transition="in" filter="wipe(down)">
                                          <p:cBhvr>
                                            <p:cTn id="81" dur="75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P spid="13" grpId="0"/>
          <p:bldP spid="32" grpId="0" animBg="1"/>
          <p:bldP spid="33" grpId="0" animBg="1"/>
          <p:bldP spid="44" grpId="0"/>
          <p:bldP spid="45" grpId="0"/>
          <p:bldP spid="4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300"/>
                                            <p:tgtEl>
                                              <p:spTgt spid="12"/>
                                            </p:tgtEl>
                                          </p:cBhvr>
                                        </p:animEffect>
                                      </p:childTnLst>
                                    </p:cTn>
                                  </p:par>
                                </p:childTnLst>
                              </p:cTn>
                            </p:par>
                            <p:par>
                              <p:cTn id="8" fill="hold">
                                <p:stCondLst>
                                  <p:cond delay="300"/>
                                </p:stCondLst>
                                <p:childTnLst>
                                  <p:par>
                                    <p:cTn id="9" presetID="2" presetClass="entr" presetSubtype="9"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000" fill="hold"/>
                                            <p:tgtEl>
                                              <p:spTgt spid="3"/>
                                            </p:tgtEl>
                                            <p:attrNameLst>
                                              <p:attrName>ppt_x</p:attrName>
                                            </p:attrNameLst>
                                          </p:cBhvr>
                                          <p:tavLst>
                                            <p:tav tm="0">
                                              <p:val>
                                                <p:strVal val="0-#ppt_w/2"/>
                                              </p:val>
                                            </p:tav>
                                            <p:tav tm="100000">
                                              <p:val>
                                                <p:strVal val="#ppt_x"/>
                                              </p:val>
                                            </p:tav>
                                          </p:tavLst>
                                        </p:anim>
                                        <p:anim calcmode="lin" valueType="num">
                                          <p:cBhvr additive="base">
                                            <p:cTn id="12" dur="1000" fill="hold"/>
                                            <p:tgtEl>
                                              <p:spTgt spid="3"/>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1000" fill="hold"/>
                                            <p:tgtEl>
                                              <p:spTgt spid="6"/>
                                            </p:tgtEl>
                                            <p:attrNameLst>
                                              <p:attrName>ppt_x</p:attrName>
                                            </p:attrNameLst>
                                          </p:cBhvr>
                                          <p:tavLst>
                                            <p:tav tm="0">
                                              <p:val>
                                                <p:strVal val="#ppt_x"/>
                                              </p:val>
                                            </p:tav>
                                            <p:tav tm="100000">
                                              <p:val>
                                                <p:strVal val="#ppt_x"/>
                                              </p:val>
                                            </p:tav>
                                          </p:tavLst>
                                        </p:anim>
                                        <p:anim calcmode="lin" valueType="num">
                                          <p:cBhvr additive="base">
                                            <p:cTn id="16" dur="1000" fill="hold"/>
                                            <p:tgtEl>
                                              <p:spTgt spid="6"/>
                                            </p:tgtEl>
                                            <p:attrNameLst>
                                              <p:attrName>ppt_y</p:attrName>
                                            </p:attrNameLst>
                                          </p:cBhvr>
                                          <p:tavLst>
                                            <p:tav tm="0">
                                              <p:val>
                                                <p:strVal val="0-#ppt_h/2"/>
                                              </p:val>
                                            </p:tav>
                                            <p:tav tm="100000">
                                              <p:val>
                                                <p:strVal val="#ppt_y"/>
                                              </p:val>
                                            </p:tav>
                                          </p:tavLst>
                                        </p:anim>
                                      </p:childTnLst>
                                    </p:cTn>
                                  </p:par>
                                  <p:par>
                                    <p:cTn id="17" presetID="22" presetClass="entr" presetSubtype="8" fill="hold" grpId="0" nodeType="withEffect">
                                      <p:stCondLst>
                                        <p:cond delay="50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cTn>
                                  </p:par>
                                  <p:par>
                                    <p:cTn id="20" presetID="10" presetClass="entr" presetSubtype="0" fill="hold" grpId="0" nodeType="withEffect">
                                      <p:stCondLst>
                                        <p:cond delay="50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grpId="0" nodeType="withEffect">
                                      <p:stCondLst>
                                        <p:cond delay="50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19"/>
                                            </p:tgtEl>
                                            <p:attrNameLst>
                                              <p:attrName>style.visibility</p:attrName>
                                            </p:attrNameLst>
                                          </p:cBhvr>
                                          <p:to>
                                            <p:strVal val="visible"/>
                                          </p:to>
                                        </p:set>
                                        <p:anim calcmode="lin" valueType="num">
                                          <p:cBhvr additive="base">
                                            <p:cTn id="30" dur="500" fill="hold"/>
                                            <p:tgtEl>
                                              <p:spTgt spid="19"/>
                                            </p:tgtEl>
                                            <p:attrNameLst>
                                              <p:attrName>ppt_x</p:attrName>
                                            </p:attrNameLst>
                                          </p:cBhvr>
                                          <p:tavLst>
                                            <p:tav tm="0">
                                              <p:val>
                                                <p:strVal val="#ppt_x"/>
                                              </p:val>
                                            </p:tav>
                                            <p:tav tm="100000">
                                              <p:val>
                                                <p:strVal val="#ppt_x"/>
                                              </p:val>
                                            </p:tav>
                                          </p:tavLst>
                                        </p:anim>
                                        <p:anim calcmode="lin" valueType="num">
                                          <p:cBhvr additive="base">
                                            <p:cTn id="31" dur="500" fill="hold"/>
                                            <p:tgtEl>
                                              <p:spTgt spid="19"/>
                                            </p:tgtEl>
                                            <p:attrNameLst>
                                              <p:attrName>ppt_y</p:attrName>
                                            </p:attrNameLst>
                                          </p:cBhvr>
                                          <p:tavLst>
                                            <p:tav tm="0">
                                              <p:val>
                                                <p:strVal val="1+#ppt_h/2"/>
                                              </p:val>
                                            </p:tav>
                                            <p:tav tm="100000">
                                              <p:val>
                                                <p:strVal val="#ppt_y"/>
                                              </p:val>
                                            </p:tav>
                                          </p:tavLst>
                                        </p:anim>
                                      </p:childTnLst>
                                    </p:cTn>
                                  </p:par>
                                  <p:par>
                                    <p:cTn id="32" presetID="2" presetClass="entr" presetSubtype="1" fill="hold" nodeType="withEffect">
                                      <p:stCondLst>
                                        <p:cond delay="0"/>
                                      </p:stCondLst>
                                      <p:childTnLst>
                                        <p:set>
                                          <p:cBhvr>
                                            <p:cTn id="33" dur="1" fill="hold">
                                              <p:stCondLst>
                                                <p:cond delay="0"/>
                                              </p:stCondLst>
                                            </p:cTn>
                                            <p:tgtEl>
                                              <p:spTgt spid="18"/>
                                            </p:tgtEl>
                                            <p:attrNameLst>
                                              <p:attrName>style.visibility</p:attrName>
                                            </p:attrNameLst>
                                          </p:cBhvr>
                                          <p:to>
                                            <p:strVal val="visible"/>
                                          </p:to>
                                        </p:set>
                                        <p:anim calcmode="lin" valueType="num">
                                          <p:cBhvr additive="base">
                                            <p:cTn id="34" dur="500" fill="hold"/>
                                            <p:tgtEl>
                                              <p:spTgt spid="18"/>
                                            </p:tgtEl>
                                            <p:attrNameLst>
                                              <p:attrName>ppt_x</p:attrName>
                                            </p:attrNameLst>
                                          </p:cBhvr>
                                          <p:tavLst>
                                            <p:tav tm="0">
                                              <p:val>
                                                <p:strVal val="#ppt_x"/>
                                              </p:val>
                                            </p:tav>
                                            <p:tav tm="100000">
                                              <p:val>
                                                <p:strVal val="#ppt_x"/>
                                              </p:val>
                                            </p:tav>
                                          </p:tavLst>
                                        </p:anim>
                                        <p:anim calcmode="lin" valueType="num">
                                          <p:cBhvr additive="base">
                                            <p:cTn id="35"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2" presetClass="entr" presetSubtype="2" fill="hold" nodeType="clickEffect">
                                      <p:stCondLst>
                                        <p:cond delay="0"/>
                                      </p:stCondLst>
                                      <p:childTnLst>
                                        <p:set>
                                          <p:cBhvr>
                                            <p:cTn id="39" dur="1" fill="hold">
                                              <p:stCondLst>
                                                <p:cond delay="0"/>
                                              </p:stCondLst>
                                            </p:cTn>
                                            <p:tgtEl>
                                              <p:spTgt spid="40"/>
                                            </p:tgtEl>
                                            <p:attrNameLst>
                                              <p:attrName>style.visibility</p:attrName>
                                            </p:attrNameLst>
                                          </p:cBhvr>
                                          <p:to>
                                            <p:strVal val="visible"/>
                                          </p:to>
                                        </p:set>
                                        <p:animEffect transition="in" filter="wipe(right)">
                                          <p:cBhvr>
                                            <p:cTn id="40" dur="500"/>
                                            <p:tgtEl>
                                              <p:spTgt spid="40"/>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41"/>
                                            </p:tgtEl>
                                            <p:attrNameLst>
                                              <p:attrName>style.visibility</p:attrName>
                                            </p:attrNameLst>
                                          </p:cBhvr>
                                          <p:to>
                                            <p:strVal val="visible"/>
                                          </p:to>
                                        </p:set>
                                        <p:animEffect transition="in" filter="wipe(left)">
                                          <p:cBhvr>
                                            <p:cTn id="45" dur="500"/>
                                            <p:tgtEl>
                                              <p:spTgt spid="41"/>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2" fill="hold" nodeType="clickEffect">
                                      <p:stCondLst>
                                        <p:cond delay="0"/>
                                      </p:stCondLst>
                                      <p:childTnLst>
                                        <p:set>
                                          <p:cBhvr>
                                            <p:cTn id="49" dur="1" fill="hold">
                                              <p:stCondLst>
                                                <p:cond delay="0"/>
                                              </p:stCondLst>
                                            </p:cTn>
                                            <p:tgtEl>
                                              <p:spTgt spid="42"/>
                                            </p:tgtEl>
                                            <p:attrNameLst>
                                              <p:attrName>style.visibility</p:attrName>
                                            </p:attrNameLst>
                                          </p:cBhvr>
                                          <p:to>
                                            <p:strVal val="visible"/>
                                          </p:to>
                                        </p:set>
                                        <p:animEffect transition="in" filter="wipe(right)">
                                          <p:cBhvr>
                                            <p:cTn id="50" dur="500"/>
                                            <p:tgtEl>
                                              <p:spTgt spid="42"/>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43"/>
                                            </p:tgtEl>
                                            <p:attrNameLst>
                                              <p:attrName>style.visibility</p:attrName>
                                            </p:attrNameLst>
                                          </p:cBhvr>
                                          <p:to>
                                            <p:strVal val="visible"/>
                                          </p:to>
                                        </p:set>
                                        <p:animEffect transition="in" filter="wipe(left)">
                                          <p:cBhvr>
                                            <p:cTn id="55" dur="500"/>
                                            <p:tgtEl>
                                              <p:spTgt spid="43"/>
                                            </p:tgtEl>
                                          </p:cBhvr>
                                        </p:animEffect>
                                      </p:childTnLst>
                                    </p:cTn>
                                  </p:par>
                                </p:childTnLst>
                              </p:cTn>
                            </p:par>
                            <p:par>
                              <p:cTn id="56" fill="hold">
                                <p:stCondLst>
                                  <p:cond delay="500"/>
                                </p:stCondLst>
                                <p:childTnLst>
                                  <p:par>
                                    <p:cTn id="57" presetID="42" presetClass="entr" presetSubtype="0" fill="hold" grpId="0" nodeType="afterEffect">
                                      <p:stCondLst>
                                        <p:cond delay="0"/>
                                      </p:stCondLst>
                                      <p:childTnLst>
                                        <p:set>
                                          <p:cBhvr>
                                            <p:cTn id="58" dur="1" fill="hold">
                                              <p:stCondLst>
                                                <p:cond delay="0"/>
                                              </p:stCondLst>
                                            </p:cTn>
                                            <p:tgtEl>
                                              <p:spTgt spid="33"/>
                                            </p:tgtEl>
                                            <p:attrNameLst>
                                              <p:attrName>style.visibility</p:attrName>
                                            </p:attrNameLst>
                                          </p:cBhvr>
                                          <p:to>
                                            <p:strVal val="visible"/>
                                          </p:to>
                                        </p:set>
                                        <p:animEffect transition="in" filter="fade">
                                          <p:cBhvr>
                                            <p:cTn id="59" dur="750"/>
                                            <p:tgtEl>
                                              <p:spTgt spid="33"/>
                                            </p:tgtEl>
                                          </p:cBhvr>
                                        </p:animEffect>
                                        <p:anim calcmode="lin" valueType="num">
                                          <p:cBhvr>
                                            <p:cTn id="60" dur="750" fill="hold"/>
                                            <p:tgtEl>
                                              <p:spTgt spid="33"/>
                                            </p:tgtEl>
                                            <p:attrNameLst>
                                              <p:attrName>ppt_x</p:attrName>
                                            </p:attrNameLst>
                                          </p:cBhvr>
                                          <p:tavLst>
                                            <p:tav tm="0">
                                              <p:val>
                                                <p:strVal val="#ppt_x"/>
                                              </p:val>
                                            </p:tav>
                                            <p:tav tm="100000">
                                              <p:val>
                                                <p:strVal val="#ppt_x"/>
                                              </p:val>
                                            </p:tav>
                                          </p:tavLst>
                                        </p:anim>
                                        <p:anim calcmode="lin" valueType="num">
                                          <p:cBhvr>
                                            <p:cTn id="61" dur="750" fill="hold"/>
                                            <p:tgtEl>
                                              <p:spTgt spid="33"/>
                                            </p:tgtEl>
                                            <p:attrNameLst>
                                              <p:attrName>ppt_y</p:attrName>
                                            </p:attrNameLst>
                                          </p:cBhvr>
                                          <p:tavLst>
                                            <p:tav tm="0">
                                              <p:val>
                                                <p:strVal val="#ppt_y+.1"/>
                                              </p:val>
                                            </p:tav>
                                            <p:tav tm="100000">
                                              <p:val>
                                                <p:strVal val="#ppt_y"/>
                                              </p:val>
                                            </p:tav>
                                          </p:tavLst>
                                        </p:anim>
                                      </p:childTnLst>
                                    </p:cTn>
                                  </p:par>
                                  <p:par>
                                    <p:cTn id="62" presetID="47" presetClass="entr" presetSubtype="0" fill="hold" grpId="0" nodeType="withEffect">
                                      <p:stCondLst>
                                        <p:cond delay="0"/>
                                      </p:stCondLst>
                                      <p:childTnLst>
                                        <p:set>
                                          <p:cBhvr>
                                            <p:cTn id="63" dur="1" fill="hold">
                                              <p:stCondLst>
                                                <p:cond delay="0"/>
                                              </p:stCondLst>
                                            </p:cTn>
                                            <p:tgtEl>
                                              <p:spTgt spid="32"/>
                                            </p:tgtEl>
                                            <p:attrNameLst>
                                              <p:attrName>style.visibility</p:attrName>
                                            </p:attrNameLst>
                                          </p:cBhvr>
                                          <p:to>
                                            <p:strVal val="visible"/>
                                          </p:to>
                                        </p:set>
                                        <p:animEffect transition="in" filter="fade">
                                          <p:cBhvr>
                                            <p:cTn id="64" dur="750"/>
                                            <p:tgtEl>
                                              <p:spTgt spid="32"/>
                                            </p:tgtEl>
                                          </p:cBhvr>
                                        </p:animEffect>
                                        <p:anim calcmode="lin" valueType="num">
                                          <p:cBhvr>
                                            <p:cTn id="65" dur="750" fill="hold"/>
                                            <p:tgtEl>
                                              <p:spTgt spid="32"/>
                                            </p:tgtEl>
                                            <p:attrNameLst>
                                              <p:attrName>ppt_x</p:attrName>
                                            </p:attrNameLst>
                                          </p:cBhvr>
                                          <p:tavLst>
                                            <p:tav tm="0">
                                              <p:val>
                                                <p:strVal val="#ppt_x"/>
                                              </p:val>
                                            </p:tav>
                                            <p:tav tm="100000">
                                              <p:val>
                                                <p:strVal val="#ppt_x"/>
                                              </p:val>
                                            </p:tav>
                                          </p:tavLst>
                                        </p:anim>
                                        <p:anim calcmode="lin" valueType="num">
                                          <p:cBhvr>
                                            <p:cTn id="66" dur="75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16" presetClass="entr" presetSubtype="21" fill="hold" grpId="0" nodeType="clickEffect">
                                      <p:stCondLst>
                                        <p:cond delay="0"/>
                                      </p:stCondLst>
                                      <p:childTnLst>
                                        <p:set>
                                          <p:cBhvr>
                                            <p:cTn id="70" dur="1" fill="hold">
                                              <p:stCondLst>
                                                <p:cond delay="0"/>
                                              </p:stCondLst>
                                            </p:cTn>
                                            <p:tgtEl>
                                              <p:spTgt spid="44"/>
                                            </p:tgtEl>
                                            <p:attrNameLst>
                                              <p:attrName>style.visibility</p:attrName>
                                            </p:attrNameLst>
                                          </p:cBhvr>
                                          <p:to>
                                            <p:strVal val="visible"/>
                                          </p:to>
                                        </p:set>
                                        <p:animEffect transition="in" filter="barn(inVertical)">
                                          <p:cBhvr>
                                            <p:cTn id="71" dur="500"/>
                                            <p:tgtEl>
                                              <p:spTgt spid="44"/>
                                            </p:tgtEl>
                                          </p:cBhvr>
                                        </p:animEffect>
                                      </p:childTnLst>
                                    </p:cTn>
                                  </p:par>
                                </p:childTnLst>
                              </p:cTn>
                            </p:par>
                          </p:childTnLst>
                        </p:cTn>
                      </p:par>
                      <p:par>
                        <p:cTn id="72" fill="hold">
                          <p:stCondLst>
                            <p:cond delay="indefinite"/>
                          </p:stCondLst>
                          <p:childTnLst>
                            <p:par>
                              <p:cTn id="73" fill="hold">
                                <p:stCondLst>
                                  <p:cond delay="0"/>
                                </p:stCondLst>
                                <p:childTnLst>
                                  <p:par>
                                    <p:cTn id="74" presetID="16" presetClass="entr" presetSubtype="21" fill="hold" grpId="0" nodeType="clickEffect">
                                      <p:stCondLst>
                                        <p:cond delay="0"/>
                                      </p:stCondLst>
                                      <p:childTnLst>
                                        <p:set>
                                          <p:cBhvr>
                                            <p:cTn id="75" dur="1" fill="hold">
                                              <p:stCondLst>
                                                <p:cond delay="0"/>
                                              </p:stCondLst>
                                            </p:cTn>
                                            <p:tgtEl>
                                              <p:spTgt spid="45"/>
                                            </p:tgtEl>
                                            <p:attrNameLst>
                                              <p:attrName>style.visibility</p:attrName>
                                            </p:attrNameLst>
                                          </p:cBhvr>
                                          <p:to>
                                            <p:strVal val="visible"/>
                                          </p:to>
                                        </p:set>
                                        <p:animEffect transition="in" filter="barn(inVertical)">
                                          <p:cBhvr>
                                            <p:cTn id="76" dur="500"/>
                                            <p:tgtEl>
                                              <p:spTgt spid="45"/>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4" fill="hold" grpId="0" nodeType="clickEffect">
                                      <p:stCondLst>
                                        <p:cond delay="0"/>
                                      </p:stCondLst>
                                      <p:childTnLst>
                                        <p:set>
                                          <p:cBhvr>
                                            <p:cTn id="80" dur="1" fill="hold">
                                              <p:stCondLst>
                                                <p:cond delay="0"/>
                                              </p:stCondLst>
                                            </p:cTn>
                                            <p:tgtEl>
                                              <p:spTgt spid="46"/>
                                            </p:tgtEl>
                                            <p:attrNameLst>
                                              <p:attrName>style.visibility</p:attrName>
                                            </p:attrNameLst>
                                          </p:cBhvr>
                                          <p:to>
                                            <p:strVal val="visible"/>
                                          </p:to>
                                        </p:set>
                                        <p:animEffect transition="in" filter="wipe(down)">
                                          <p:cBhvr>
                                            <p:cTn id="81" dur="75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P spid="13" grpId="0"/>
          <p:bldP spid="32" grpId="0" animBg="1"/>
          <p:bldP spid="33" grpId="0" animBg="1"/>
          <p:bldP spid="44" grpId="0"/>
          <p:bldP spid="45" grpId="0"/>
          <p:bldP spid="46" grpId="0"/>
        </p:bldLst>
      </p:timing>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p:cNvSpPr>
            <a:spLocks noChangeArrowheads="1"/>
          </p:cNvSpPr>
          <p:nvPr/>
        </p:nvSpPr>
        <p:spPr bwMode="auto">
          <a:xfrm>
            <a:off x="1600177" y="588161"/>
            <a:ext cx="1644557" cy="284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none" lIns="68582" tIns="34292" rIns="68582" bIns="34292">
            <a:spAutoFit/>
          </a:bodyPr>
          <a:lstStyle/>
          <a:p>
            <a:pPr marL="0" lvl="1" algn="ctr"/>
            <a:r>
              <a:rPr lang="en-US" altLang="zh-CN" sz="1400" dirty="0" smtClean="0">
                <a:solidFill>
                  <a:schemeClr val="tx1">
                    <a:lumMod val="50000"/>
                    <a:lumOff val="50000"/>
                  </a:schemeClr>
                </a:solidFill>
                <a:latin typeface="微软雅黑" pitchFamily="34" charset="-122"/>
                <a:ea typeface="微软雅黑" pitchFamily="34" charset="-122"/>
              </a:rPr>
              <a:t>Teaching Analysis</a:t>
            </a:r>
            <a:endParaRPr lang="zh-CN" altLang="en-US" sz="1400" dirty="0">
              <a:solidFill>
                <a:schemeClr val="tx1">
                  <a:lumMod val="50000"/>
                  <a:lumOff val="50000"/>
                </a:schemeClr>
              </a:solidFill>
              <a:latin typeface="微软雅黑" pitchFamily="34" charset="-122"/>
              <a:ea typeface="微软雅黑" pitchFamily="34" charset="-122"/>
            </a:endParaRPr>
          </a:p>
        </p:txBody>
      </p:sp>
      <p:grpSp>
        <p:nvGrpSpPr>
          <p:cNvPr id="3" name="组合 2"/>
          <p:cNvGrpSpPr/>
          <p:nvPr/>
        </p:nvGrpSpPr>
        <p:grpSpPr>
          <a:xfrm>
            <a:off x="334581" y="254796"/>
            <a:ext cx="835735" cy="566539"/>
            <a:chOff x="304799" y="673099"/>
            <a:chExt cx="4000501" cy="4000500"/>
          </a:xfrm>
          <a:solidFill>
            <a:srgbClr val="CDE5BD"/>
          </a:solidFill>
          <a:effectLst>
            <a:outerShdw blurRad="444500" dist="254000" dir="8100000" algn="tr" rotWithShape="0">
              <a:prstClr val="black">
                <a:alpha val="50000"/>
              </a:prstClr>
            </a:outerShdw>
          </a:effectLst>
        </p:grpSpPr>
        <p:sp>
          <p:nvSpPr>
            <p:cNvPr id="4" name="六边形 3"/>
            <p:cNvSpPr/>
            <p:nvPr/>
          </p:nvSpPr>
          <p:spPr>
            <a:xfrm>
              <a:off x="304799" y="673099"/>
              <a:ext cx="4000501" cy="4000500"/>
            </a:xfrm>
            <a:prstGeom prst="hexagon">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gency FB"/>
                <a:cs typeface="+mn-cs"/>
              </a:endParaRPr>
            </a:p>
          </p:txBody>
        </p:sp>
        <p:sp>
          <p:nvSpPr>
            <p:cNvPr id="5" name="六边形 4"/>
            <p:cNvSpPr/>
            <p:nvPr/>
          </p:nvSpPr>
          <p:spPr>
            <a:xfrm>
              <a:off x="538199" y="906497"/>
              <a:ext cx="3533713" cy="3533704"/>
            </a:xfrm>
            <a:prstGeom prst="hexagon">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Agency FB"/>
                <a:cs typeface="+mn-cs"/>
              </a:endParaRPr>
            </a:p>
          </p:txBody>
        </p:sp>
      </p:grpSp>
      <p:grpSp>
        <p:nvGrpSpPr>
          <p:cNvPr id="6" name="6"/>
          <p:cNvGrpSpPr/>
          <p:nvPr/>
        </p:nvGrpSpPr>
        <p:grpSpPr>
          <a:xfrm>
            <a:off x="691261" y="386163"/>
            <a:ext cx="661240" cy="1201620"/>
            <a:chOff x="7314523" y="1440019"/>
            <a:chExt cx="2081664" cy="5693486"/>
          </a:xfrm>
        </p:grpSpPr>
        <p:grpSp>
          <p:nvGrpSpPr>
            <p:cNvPr id="7" name="组合 6"/>
            <p:cNvGrpSpPr/>
            <p:nvPr/>
          </p:nvGrpSpPr>
          <p:grpSpPr>
            <a:xfrm flipH="1">
              <a:off x="7314523" y="1440019"/>
              <a:ext cx="2081664" cy="2081664"/>
              <a:chOff x="2848130" y="1860030"/>
              <a:chExt cx="3807502" cy="3807503"/>
            </a:xfrm>
          </p:grpSpPr>
          <p:sp>
            <p:nvSpPr>
              <p:cNvPr id="9" name="六边形 8"/>
              <p:cNvSpPr/>
              <p:nvPr/>
            </p:nvSpPr>
            <p:spPr>
              <a:xfrm>
                <a:off x="2848130" y="1860030"/>
                <a:ext cx="3807502" cy="3807503"/>
              </a:xfrm>
              <a:prstGeom prst="hexagon">
                <a:avLst/>
              </a:prstGeom>
              <a:gradFill flip="none" rotWithShape="1">
                <a:gsLst>
                  <a:gs pos="0">
                    <a:sysClr val="window" lastClr="FFFFFF"/>
                  </a:gs>
                  <a:gs pos="100000">
                    <a:srgbClr val="E0E0E0"/>
                  </a:gs>
                </a:gsLst>
                <a:lin ang="5400000" scaled="1"/>
                <a:tileRect/>
              </a:gradFill>
              <a:ln w="12700" cap="flat" cmpd="sng" algn="ctr">
                <a:noFill/>
                <a:prstDash val="solid"/>
                <a:miter lim="800000"/>
              </a:ln>
              <a:effectLst>
                <a:outerShdw blurRad="279400" dist="254000" dir="8100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7200" b="0" i="0" u="none" strike="noStrike" kern="0" cap="none" spc="0" normalizeH="0" baseline="0" noProof="0">
                  <a:ln>
                    <a:noFill/>
                  </a:ln>
                  <a:solidFill>
                    <a:srgbClr val="E94744"/>
                  </a:solidFill>
                  <a:effectLst/>
                  <a:uLnTx/>
                  <a:uFillTx/>
                  <a:latin typeface="Agency FB"/>
                  <a:cs typeface="+mn-cs"/>
                </a:endParaRPr>
              </a:p>
            </p:txBody>
          </p:sp>
          <p:sp>
            <p:nvSpPr>
              <p:cNvPr id="10" name="六边形 9"/>
              <p:cNvSpPr/>
              <p:nvPr/>
            </p:nvSpPr>
            <p:spPr>
              <a:xfrm>
                <a:off x="2936812" y="1948725"/>
                <a:ext cx="3630123" cy="3630122"/>
              </a:xfrm>
              <a:prstGeom prst="hexagon">
                <a:avLst/>
              </a:prstGeom>
              <a:gradFill flip="none" rotWithShape="1">
                <a:gsLst>
                  <a:gs pos="0">
                    <a:sysClr val="window" lastClr="FFFFFF"/>
                  </a:gs>
                  <a:gs pos="100000">
                    <a:srgbClr val="DDDEDD"/>
                  </a:gs>
                </a:gsLst>
                <a:lin ang="18900000" scaled="1"/>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7200" b="0" i="0" u="none" strike="noStrike" kern="0" cap="none" spc="0" normalizeH="0" baseline="0" noProof="0">
                  <a:ln>
                    <a:noFill/>
                  </a:ln>
                  <a:solidFill>
                    <a:srgbClr val="E94744"/>
                  </a:solidFill>
                  <a:effectLst/>
                  <a:uLnTx/>
                  <a:uFillTx/>
                  <a:latin typeface="Agency FB"/>
                  <a:cs typeface="+mn-cs"/>
                </a:endParaRPr>
              </a:p>
            </p:txBody>
          </p:sp>
        </p:grpSp>
        <p:sp>
          <p:nvSpPr>
            <p:cNvPr id="8" name="文本框 36"/>
            <p:cNvSpPr txBox="1"/>
            <p:nvPr/>
          </p:nvSpPr>
          <p:spPr>
            <a:xfrm>
              <a:off x="7910887" y="1446136"/>
              <a:ext cx="581556" cy="568736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7200" b="1" i="0" u="none" strike="noStrike" kern="0" cap="none" spc="0" normalizeH="0" baseline="0" noProof="0" dirty="0">
                <a:ln>
                  <a:noFill/>
                </a:ln>
                <a:solidFill>
                  <a:srgbClr val="E94744"/>
                </a:solidFill>
                <a:effectLst>
                  <a:innerShdw blurRad="63500" dist="50800" dir="13500000">
                    <a:prstClr val="black">
                      <a:alpha val="50000"/>
                    </a:prstClr>
                  </a:innerShdw>
                </a:effectLst>
                <a:uLnTx/>
                <a:uFillTx/>
              </a:endParaRPr>
            </a:p>
          </p:txBody>
        </p:sp>
      </p:grpSp>
      <p:sp>
        <p:nvSpPr>
          <p:cNvPr id="11" name="标题 1"/>
          <p:cNvSpPr txBox="1">
            <a:spLocks/>
          </p:cNvSpPr>
          <p:nvPr/>
        </p:nvSpPr>
        <p:spPr>
          <a:xfrm>
            <a:off x="1433393" y="249155"/>
            <a:ext cx="1985163" cy="438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vert="horz" wrap="none" lIns="68582" tIns="34292" rIns="68582" bIns="34292" rtlCol="0" anchor="ctr">
            <a:spAutoFit/>
          </a:bodyPr>
          <a:lstStyle>
            <a:lvl1pPr algn="l" defTabSz="914400" rtl="0" eaLnBrk="1" latinLnBrk="0" hangingPunct="1">
              <a:lnSpc>
                <a:spcPct val="90000"/>
              </a:lnSpc>
              <a:spcBef>
                <a:spcPct val="0"/>
              </a:spcBef>
              <a:buNone/>
              <a:defRPr lang="zh-CN" altLang="en-US" sz="2000" b="0" kern="1200">
                <a:solidFill>
                  <a:schemeClr val="tx1">
                    <a:lumMod val="85000"/>
                    <a:lumOff val="15000"/>
                  </a:schemeClr>
                </a:solidFill>
                <a:latin typeface="微软雅黑" pitchFamily="34" charset="-122"/>
                <a:ea typeface="微软雅黑" panose="020B0503020204020204" pitchFamily="34" charset="-122"/>
                <a:cs typeface="+mn-cs"/>
              </a:defRPr>
            </a:lvl1pPr>
          </a:lstStyle>
          <a:p>
            <a:pPr>
              <a:lnSpc>
                <a:spcPct val="100000"/>
              </a:lnSpc>
              <a:spcBef>
                <a:spcPts val="0"/>
              </a:spcBef>
            </a:pPr>
            <a:r>
              <a:rPr lang="zh-CN" altLang="en-US" sz="2400" b="1" kern="0" dirty="0" smtClean="0">
                <a:solidFill>
                  <a:schemeClr val="tx1">
                    <a:lumMod val="50000"/>
                    <a:lumOff val="50000"/>
                  </a:schemeClr>
                </a:solidFill>
              </a:rPr>
              <a:t>此处添加标题</a:t>
            </a:r>
            <a:endParaRPr lang="zh-CN" altLang="en-US" sz="2400" b="1" kern="0" dirty="0">
              <a:solidFill>
                <a:schemeClr val="tx1">
                  <a:lumMod val="50000"/>
                  <a:lumOff val="50000"/>
                </a:schemeClr>
              </a:solidFill>
            </a:endParaRPr>
          </a:p>
        </p:txBody>
      </p:sp>
      <p:cxnSp>
        <p:nvCxnSpPr>
          <p:cNvPr id="12" name="直接连接符 11"/>
          <p:cNvCxnSpPr/>
          <p:nvPr/>
        </p:nvCxnSpPr>
        <p:spPr>
          <a:xfrm>
            <a:off x="687011" y="898681"/>
            <a:ext cx="10817981" cy="0"/>
          </a:xfrm>
          <a:prstGeom prst="line">
            <a:avLst/>
          </a:prstGeom>
          <a:ln w="12700">
            <a:solidFill>
              <a:srgbClr val="04447F"/>
            </a:solidFill>
            <a:prstDash val="dash"/>
          </a:ln>
        </p:spPr>
        <p:style>
          <a:lnRef idx="1">
            <a:schemeClr val="accent1"/>
          </a:lnRef>
          <a:fillRef idx="0">
            <a:schemeClr val="accent1"/>
          </a:fillRef>
          <a:effectRef idx="0">
            <a:schemeClr val="accent1"/>
          </a:effectRef>
          <a:fontRef idx="minor">
            <a:schemeClr val="tx1"/>
          </a:fontRef>
        </p:style>
      </p:cxnSp>
      <p:sp>
        <p:nvSpPr>
          <p:cNvPr id="13" name="标题 1"/>
          <p:cNvSpPr txBox="1">
            <a:spLocks/>
          </p:cNvSpPr>
          <p:nvPr/>
        </p:nvSpPr>
        <p:spPr>
          <a:xfrm>
            <a:off x="10449281" y="482977"/>
            <a:ext cx="1164425" cy="377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vert="horz" wrap="none" lIns="68582" tIns="34292" rIns="68582" bIns="34292" rtlCol="0" anchor="ctr">
            <a:spAutoFit/>
          </a:bodyPr>
          <a:lstStyle>
            <a:lvl1pPr algn="l" defTabSz="914400" rtl="0" eaLnBrk="1" latinLnBrk="0" hangingPunct="1">
              <a:lnSpc>
                <a:spcPct val="90000"/>
              </a:lnSpc>
              <a:spcBef>
                <a:spcPct val="0"/>
              </a:spcBef>
              <a:buNone/>
              <a:defRPr lang="zh-CN" altLang="en-US" sz="2000" b="0" kern="1200">
                <a:solidFill>
                  <a:schemeClr val="tx1">
                    <a:lumMod val="85000"/>
                    <a:lumOff val="15000"/>
                  </a:schemeClr>
                </a:solidFill>
                <a:latin typeface="微软雅黑" pitchFamily="34" charset="-122"/>
                <a:ea typeface="微软雅黑" panose="020B0503020204020204" pitchFamily="34" charset="-122"/>
                <a:cs typeface="+mn-cs"/>
              </a:defRPr>
            </a:lvl1pPr>
          </a:lstStyle>
          <a:p>
            <a:pPr>
              <a:lnSpc>
                <a:spcPct val="100000"/>
              </a:lnSpc>
              <a:spcBef>
                <a:spcPts val="0"/>
              </a:spcBef>
            </a:pPr>
            <a:r>
              <a:rPr lang="zh-CN" altLang="en-US" b="1" kern="0" dirty="0" smtClean="0">
                <a:solidFill>
                  <a:schemeClr val="tx1">
                    <a:lumMod val="50000"/>
                    <a:lumOff val="50000"/>
                  </a:schemeClr>
                </a:solidFill>
              </a:rPr>
              <a:t>时尚风格</a:t>
            </a:r>
            <a:endParaRPr lang="zh-CN" altLang="en-US" b="1" kern="0" dirty="0">
              <a:solidFill>
                <a:schemeClr val="tx1">
                  <a:lumMod val="50000"/>
                  <a:lumOff val="50000"/>
                </a:schemeClr>
              </a:solidFill>
            </a:endParaRPr>
          </a:p>
        </p:txBody>
      </p:sp>
      <p:sp>
        <p:nvSpPr>
          <p:cNvPr id="14" name="TextBox 22"/>
          <p:cNvSpPr txBox="1"/>
          <p:nvPr/>
        </p:nvSpPr>
        <p:spPr>
          <a:xfrm>
            <a:off x="1121558" y="2477491"/>
            <a:ext cx="2833909" cy="1051451"/>
          </a:xfrm>
          <a:prstGeom prst="rect">
            <a:avLst/>
          </a:prstGeom>
          <a:noFill/>
        </p:spPr>
        <p:txBody>
          <a:bodyPr wrap="square" lIns="90305" tIns="45153" rIns="90305" bIns="45153" rtlCol="0">
            <a:spAutoFit/>
          </a:bodyPr>
          <a:lstStyle/>
          <a:p>
            <a:pPr algn="just">
              <a:lnSpc>
                <a:spcPct val="130000"/>
              </a:lnSpc>
            </a:pPr>
            <a:r>
              <a:rPr lang="zh-CN" altLang="en-US" sz="1200" dirty="0">
                <a:solidFill>
                  <a:schemeClr val="tx1">
                    <a:lumMod val="50000"/>
                    <a:lumOff val="50000"/>
                  </a:schemeClr>
                </a:solidFill>
                <a:latin typeface="微软雅黑" pitchFamily="34" charset="-122"/>
                <a:ea typeface="微软雅黑" pitchFamily="34" charset="-122"/>
              </a:rPr>
              <a:t>您的内容打在这里，或者通过复制您的文本后，在此框中选择粘贴，并选择只保留文字。您的内容打在这里，或者通过复制您的文本后，在此框中选择粘贴。</a:t>
            </a:r>
          </a:p>
        </p:txBody>
      </p:sp>
      <p:sp>
        <p:nvSpPr>
          <p:cNvPr id="15" name="TextBox 23"/>
          <p:cNvSpPr txBox="1"/>
          <p:nvPr/>
        </p:nvSpPr>
        <p:spPr>
          <a:xfrm>
            <a:off x="8376168" y="2477491"/>
            <a:ext cx="2833909" cy="1051451"/>
          </a:xfrm>
          <a:prstGeom prst="rect">
            <a:avLst/>
          </a:prstGeom>
          <a:noFill/>
        </p:spPr>
        <p:txBody>
          <a:bodyPr wrap="square" lIns="90305" tIns="45153" rIns="90305" bIns="45153" rtlCol="0">
            <a:spAutoFit/>
          </a:bodyPr>
          <a:lstStyle/>
          <a:p>
            <a:pPr algn="just">
              <a:lnSpc>
                <a:spcPct val="130000"/>
              </a:lnSpc>
            </a:pPr>
            <a:r>
              <a:rPr lang="zh-CN" altLang="en-US" sz="1200" dirty="0">
                <a:solidFill>
                  <a:schemeClr val="tx1">
                    <a:lumMod val="50000"/>
                    <a:lumOff val="50000"/>
                  </a:schemeClr>
                </a:solidFill>
                <a:latin typeface="微软雅黑" pitchFamily="34" charset="-122"/>
                <a:ea typeface="微软雅黑" pitchFamily="34" charset="-122"/>
              </a:rPr>
              <a:t>您的内容打在这里，或者通过复制您的文本后，在此框中选择粘贴，并选择只保留文字。您的内容打在这里，或者通过复制您的文本后，在此框中选择</a:t>
            </a:r>
            <a:r>
              <a:rPr lang="zh-CN" altLang="en-US" sz="1200" dirty="0">
                <a:solidFill>
                  <a:schemeClr val="tx1">
                    <a:lumMod val="75000"/>
                    <a:lumOff val="25000"/>
                  </a:schemeClr>
                </a:solidFill>
                <a:latin typeface="微软雅黑" pitchFamily="34" charset="-122"/>
                <a:ea typeface="微软雅黑" pitchFamily="34" charset="-122"/>
              </a:rPr>
              <a:t>粘贴。</a:t>
            </a:r>
          </a:p>
        </p:txBody>
      </p:sp>
      <p:sp>
        <p:nvSpPr>
          <p:cNvPr id="16" name="TextBox 24"/>
          <p:cNvSpPr txBox="1"/>
          <p:nvPr/>
        </p:nvSpPr>
        <p:spPr>
          <a:xfrm>
            <a:off x="1121558" y="4528368"/>
            <a:ext cx="2833909" cy="1051451"/>
          </a:xfrm>
          <a:prstGeom prst="rect">
            <a:avLst/>
          </a:prstGeom>
          <a:noFill/>
        </p:spPr>
        <p:txBody>
          <a:bodyPr wrap="square" lIns="90305" tIns="45153" rIns="90305" bIns="45153" rtlCol="0">
            <a:spAutoFit/>
          </a:bodyPr>
          <a:lstStyle/>
          <a:p>
            <a:pPr algn="just">
              <a:lnSpc>
                <a:spcPct val="130000"/>
              </a:lnSpc>
            </a:pPr>
            <a:r>
              <a:rPr lang="zh-CN" altLang="en-US" sz="1200" dirty="0">
                <a:solidFill>
                  <a:schemeClr val="tx1">
                    <a:lumMod val="50000"/>
                    <a:lumOff val="50000"/>
                  </a:schemeClr>
                </a:solidFill>
                <a:latin typeface="微软雅黑" pitchFamily="34" charset="-122"/>
                <a:ea typeface="微软雅黑" pitchFamily="34" charset="-122"/>
              </a:rPr>
              <a:t>您的内容打在这里，或者通过复制您的文本后，在此框中选择粘贴，并选择只保留文字。您的内容打在这里，或者通过复制您的文本后，在此框中选择粘贴。</a:t>
            </a:r>
          </a:p>
        </p:txBody>
      </p:sp>
      <p:sp>
        <p:nvSpPr>
          <p:cNvPr id="17" name="TextBox 25"/>
          <p:cNvSpPr txBox="1"/>
          <p:nvPr/>
        </p:nvSpPr>
        <p:spPr>
          <a:xfrm>
            <a:off x="8376168" y="4528368"/>
            <a:ext cx="2833909" cy="1051451"/>
          </a:xfrm>
          <a:prstGeom prst="rect">
            <a:avLst/>
          </a:prstGeom>
          <a:noFill/>
        </p:spPr>
        <p:txBody>
          <a:bodyPr wrap="square" lIns="90305" tIns="45153" rIns="90305" bIns="45153" rtlCol="0">
            <a:spAutoFit/>
          </a:bodyPr>
          <a:lstStyle/>
          <a:p>
            <a:pPr algn="just">
              <a:lnSpc>
                <a:spcPct val="130000"/>
              </a:lnSpc>
            </a:pPr>
            <a:r>
              <a:rPr lang="zh-CN" altLang="en-US" sz="1200" dirty="0">
                <a:solidFill>
                  <a:schemeClr val="tx1">
                    <a:lumMod val="50000"/>
                    <a:lumOff val="50000"/>
                  </a:schemeClr>
                </a:solidFill>
                <a:latin typeface="微软雅黑" pitchFamily="34" charset="-122"/>
                <a:ea typeface="微软雅黑" pitchFamily="34" charset="-122"/>
              </a:rPr>
              <a:t>您的内容打在这里，或者通过复制您的文本后，在此框中选择粘贴，并选择只保留文字。您的内容打在这里，或者通过复制您的文本后，在此框中选择粘贴。</a:t>
            </a:r>
          </a:p>
        </p:txBody>
      </p:sp>
      <p:grpSp>
        <p:nvGrpSpPr>
          <p:cNvPr id="18" name="组合 17"/>
          <p:cNvGrpSpPr/>
          <p:nvPr/>
        </p:nvGrpSpPr>
        <p:grpSpPr>
          <a:xfrm>
            <a:off x="5307231" y="3184473"/>
            <a:ext cx="747219" cy="747122"/>
            <a:chOff x="3570825" y="3196716"/>
            <a:chExt cx="756510" cy="756510"/>
          </a:xfrm>
          <a:solidFill>
            <a:srgbClr val="CDE5BD"/>
          </a:solidFill>
          <a:effectLst/>
        </p:grpSpPr>
        <p:sp>
          <p:nvSpPr>
            <p:cNvPr id="19" name="泪滴形 18"/>
            <p:cNvSpPr/>
            <p:nvPr/>
          </p:nvSpPr>
          <p:spPr>
            <a:xfrm rot="5400000">
              <a:off x="3570825" y="3196716"/>
              <a:ext cx="756510" cy="756510"/>
            </a:xfrm>
            <a:prstGeom prst="teardrop">
              <a:avLst/>
            </a:prstGeom>
            <a:grp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sz="2502">
                <a:solidFill>
                  <a:srgbClr val="FFFFFF"/>
                </a:solidFill>
              </a:endParaRPr>
            </a:p>
          </p:txBody>
        </p:sp>
        <p:sp>
          <p:nvSpPr>
            <p:cNvPr id="20" name="TextBox 28"/>
            <p:cNvSpPr txBox="1"/>
            <p:nvPr/>
          </p:nvSpPr>
          <p:spPr>
            <a:xfrm>
              <a:off x="3733068" y="3333285"/>
              <a:ext cx="432026" cy="483373"/>
            </a:xfrm>
            <a:prstGeom prst="rect">
              <a:avLst/>
            </a:prstGeom>
            <a:grpFill/>
            <a:ln>
              <a:noFill/>
            </a:ln>
          </p:spPr>
          <p:txBody>
            <a:bodyPr wrap="none" rtlCol="0" anchor="ctr">
              <a:spAutoFit/>
            </a:bodyPr>
            <a:lstStyle/>
            <a:p>
              <a:pPr algn="ctr"/>
              <a:r>
                <a:rPr lang="en-US" altLang="zh-CN" sz="2502" b="1" dirty="0">
                  <a:solidFill>
                    <a:schemeClr val="bg1"/>
                  </a:solidFill>
                  <a:latin typeface="微软雅黑" pitchFamily="34" charset="-122"/>
                  <a:ea typeface="微软雅黑" pitchFamily="34" charset="-122"/>
                </a:rPr>
                <a:t>A</a:t>
              </a:r>
              <a:endParaRPr lang="zh-CN" altLang="en-US" sz="2502" b="1" dirty="0">
                <a:solidFill>
                  <a:schemeClr val="bg1"/>
                </a:solidFill>
                <a:latin typeface="微软雅黑" pitchFamily="34" charset="-122"/>
                <a:ea typeface="微软雅黑" pitchFamily="34" charset="-122"/>
              </a:endParaRPr>
            </a:p>
          </p:txBody>
        </p:sp>
      </p:grpSp>
      <p:grpSp>
        <p:nvGrpSpPr>
          <p:cNvPr id="21" name="组合 20"/>
          <p:cNvGrpSpPr/>
          <p:nvPr/>
        </p:nvGrpSpPr>
        <p:grpSpPr>
          <a:xfrm>
            <a:off x="6145963" y="3184473"/>
            <a:ext cx="747219" cy="747122"/>
            <a:chOff x="4419984" y="3196716"/>
            <a:chExt cx="756510" cy="756510"/>
          </a:xfrm>
          <a:solidFill>
            <a:schemeClr val="tx2">
              <a:lumMod val="40000"/>
              <a:lumOff val="60000"/>
            </a:schemeClr>
          </a:solidFill>
          <a:effectLst/>
        </p:grpSpPr>
        <p:sp>
          <p:nvSpPr>
            <p:cNvPr id="22" name="泪滴形 21"/>
            <p:cNvSpPr/>
            <p:nvPr/>
          </p:nvSpPr>
          <p:spPr>
            <a:xfrm rot="10800000">
              <a:off x="4419984" y="3196716"/>
              <a:ext cx="756510" cy="756510"/>
            </a:xfrm>
            <a:prstGeom prst="teardrop">
              <a:avLst/>
            </a:prstGeom>
            <a:grp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sz="2502">
                <a:solidFill>
                  <a:srgbClr val="FFFFFF"/>
                </a:solidFill>
              </a:endParaRPr>
            </a:p>
          </p:txBody>
        </p:sp>
        <p:sp>
          <p:nvSpPr>
            <p:cNvPr id="23" name="TextBox 31"/>
            <p:cNvSpPr txBox="1"/>
            <p:nvPr/>
          </p:nvSpPr>
          <p:spPr>
            <a:xfrm>
              <a:off x="4593588" y="3333286"/>
              <a:ext cx="409304" cy="483373"/>
            </a:xfrm>
            <a:prstGeom prst="rect">
              <a:avLst/>
            </a:prstGeom>
            <a:grpFill/>
            <a:ln>
              <a:noFill/>
            </a:ln>
          </p:spPr>
          <p:txBody>
            <a:bodyPr wrap="none" rtlCol="0" anchor="ctr">
              <a:spAutoFit/>
            </a:bodyPr>
            <a:lstStyle/>
            <a:p>
              <a:pPr algn="ctr"/>
              <a:r>
                <a:rPr lang="en-US" altLang="zh-CN" sz="2502" b="1" dirty="0">
                  <a:solidFill>
                    <a:schemeClr val="bg1"/>
                  </a:solidFill>
                  <a:latin typeface="微软雅黑" pitchFamily="34" charset="-122"/>
                  <a:ea typeface="微软雅黑" pitchFamily="34" charset="-122"/>
                </a:rPr>
                <a:t>B</a:t>
              </a:r>
              <a:endParaRPr lang="zh-CN" altLang="en-US" sz="2502" b="1" dirty="0">
                <a:solidFill>
                  <a:schemeClr val="bg1"/>
                </a:solidFill>
                <a:latin typeface="微软雅黑" pitchFamily="34" charset="-122"/>
                <a:ea typeface="微软雅黑" pitchFamily="34" charset="-122"/>
              </a:endParaRPr>
            </a:p>
          </p:txBody>
        </p:sp>
      </p:grpSp>
      <p:grpSp>
        <p:nvGrpSpPr>
          <p:cNvPr id="24" name="组合 23"/>
          <p:cNvGrpSpPr/>
          <p:nvPr/>
        </p:nvGrpSpPr>
        <p:grpSpPr>
          <a:xfrm>
            <a:off x="5307231" y="4024798"/>
            <a:ext cx="747219" cy="747122"/>
            <a:chOff x="3570825" y="4047600"/>
            <a:chExt cx="756510" cy="756510"/>
          </a:xfrm>
          <a:solidFill>
            <a:schemeClr val="accent1">
              <a:lumMod val="60000"/>
              <a:lumOff val="40000"/>
            </a:schemeClr>
          </a:solidFill>
          <a:effectLst/>
        </p:grpSpPr>
        <p:sp>
          <p:nvSpPr>
            <p:cNvPr id="25" name="泪滴形 24"/>
            <p:cNvSpPr/>
            <p:nvPr/>
          </p:nvSpPr>
          <p:spPr>
            <a:xfrm>
              <a:off x="3570825" y="4047600"/>
              <a:ext cx="756510" cy="756510"/>
            </a:xfrm>
            <a:prstGeom prst="teardrop">
              <a:avLst/>
            </a:prstGeom>
            <a:grp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sz="2502">
                <a:solidFill>
                  <a:srgbClr val="FFFFFF"/>
                </a:solidFill>
              </a:endParaRPr>
            </a:p>
          </p:txBody>
        </p:sp>
        <p:sp>
          <p:nvSpPr>
            <p:cNvPr id="26" name="TextBox 34"/>
            <p:cNvSpPr txBox="1"/>
            <p:nvPr/>
          </p:nvSpPr>
          <p:spPr>
            <a:xfrm>
              <a:off x="3746052" y="4184167"/>
              <a:ext cx="406058" cy="483373"/>
            </a:xfrm>
            <a:prstGeom prst="rect">
              <a:avLst/>
            </a:prstGeom>
            <a:grpFill/>
            <a:ln>
              <a:noFill/>
            </a:ln>
          </p:spPr>
          <p:txBody>
            <a:bodyPr wrap="none" rtlCol="0" anchor="ctr">
              <a:spAutoFit/>
            </a:bodyPr>
            <a:lstStyle/>
            <a:p>
              <a:pPr algn="ctr"/>
              <a:r>
                <a:rPr lang="en-US" altLang="zh-CN" sz="2502" b="1" dirty="0">
                  <a:solidFill>
                    <a:schemeClr val="bg1"/>
                  </a:solidFill>
                  <a:latin typeface="微软雅黑" pitchFamily="34" charset="-122"/>
                  <a:ea typeface="微软雅黑" pitchFamily="34" charset="-122"/>
                </a:rPr>
                <a:t>C</a:t>
              </a:r>
              <a:endParaRPr lang="zh-CN" altLang="en-US" sz="2502" b="1" dirty="0">
                <a:solidFill>
                  <a:schemeClr val="bg1"/>
                </a:solidFill>
                <a:latin typeface="微软雅黑" pitchFamily="34" charset="-122"/>
                <a:ea typeface="微软雅黑" pitchFamily="34" charset="-122"/>
              </a:endParaRPr>
            </a:p>
          </p:txBody>
        </p:sp>
      </p:grpSp>
      <p:grpSp>
        <p:nvGrpSpPr>
          <p:cNvPr id="27" name="组合 26"/>
          <p:cNvGrpSpPr/>
          <p:nvPr/>
        </p:nvGrpSpPr>
        <p:grpSpPr>
          <a:xfrm>
            <a:off x="6145963" y="4024798"/>
            <a:ext cx="747219" cy="747122"/>
            <a:chOff x="4419984" y="4047600"/>
            <a:chExt cx="756510" cy="756510"/>
          </a:xfrm>
          <a:solidFill>
            <a:schemeClr val="accent6">
              <a:lumMod val="60000"/>
              <a:lumOff val="40000"/>
            </a:schemeClr>
          </a:solidFill>
          <a:effectLst/>
        </p:grpSpPr>
        <p:sp>
          <p:nvSpPr>
            <p:cNvPr id="28" name="泪滴形 27"/>
            <p:cNvSpPr/>
            <p:nvPr/>
          </p:nvSpPr>
          <p:spPr>
            <a:xfrm rot="16200000">
              <a:off x="4419984" y="4047600"/>
              <a:ext cx="756510" cy="756510"/>
            </a:xfrm>
            <a:prstGeom prst="teardrop">
              <a:avLst/>
            </a:prstGeom>
            <a:grp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sz="2502">
                <a:solidFill>
                  <a:srgbClr val="FFFFFF"/>
                </a:solidFill>
              </a:endParaRPr>
            </a:p>
          </p:txBody>
        </p:sp>
        <p:sp>
          <p:nvSpPr>
            <p:cNvPr id="29" name="TextBox 38"/>
            <p:cNvSpPr txBox="1"/>
            <p:nvPr/>
          </p:nvSpPr>
          <p:spPr>
            <a:xfrm>
              <a:off x="4576545" y="4184167"/>
              <a:ext cx="443385" cy="483373"/>
            </a:xfrm>
            <a:prstGeom prst="rect">
              <a:avLst/>
            </a:prstGeom>
            <a:grpFill/>
            <a:ln>
              <a:noFill/>
            </a:ln>
          </p:spPr>
          <p:txBody>
            <a:bodyPr wrap="none" rtlCol="0" anchor="ctr">
              <a:spAutoFit/>
            </a:bodyPr>
            <a:lstStyle/>
            <a:p>
              <a:pPr algn="ctr"/>
              <a:r>
                <a:rPr lang="en-US" altLang="zh-CN" sz="2502" b="1" dirty="0">
                  <a:solidFill>
                    <a:schemeClr val="bg1"/>
                  </a:solidFill>
                  <a:latin typeface="微软雅黑" pitchFamily="34" charset="-122"/>
                  <a:ea typeface="微软雅黑" pitchFamily="34" charset="-122"/>
                </a:rPr>
                <a:t>D</a:t>
              </a:r>
              <a:endParaRPr lang="zh-CN" altLang="en-US" sz="2502" b="1" dirty="0">
                <a:solidFill>
                  <a:schemeClr val="bg1"/>
                </a:solidFill>
                <a:latin typeface="微软雅黑" pitchFamily="34" charset="-122"/>
                <a:ea typeface="微软雅黑" pitchFamily="34" charset="-122"/>
              </a:endParaRPr>
            </a:p>
          </p:txBody>
        </p:sp>
      </p:grpSp>
      <p:sp>
        <p:nvSpPr>
          <p:cNvPr id="30" name="椭圆 29"/>
          <p:cNvSpPr/>
          <p:nvPr/>
        </p:nvSpPr>
        <p:spPr>
          <a:xfrm>
            <a:off x="4200815" y="2217611"/>
            <a:ext cx="1451715" cy="1451524"/>
          </a:xfrm>
          <a:prstGeom prst="ellipse">
            <a:avLst/>
          </a:prstGeom>
          <a:gradFill flip="none" rotWithShape="1">
            <a:gsLst>
              <a:gs pos="49000">
                <a:schemeClr val="bg1">
                  <a:lumMod val="93000"/>
                </a:schemeClr>
              </a:gs>
              <a:gs pos="0">
                <a:srgbClr val="E2E2E2">
                  <a:lumMod val="85000"/>
                </a:srgbClr>
              </a:gs>
              <a:gs pos="100000">
                <a:schemeClr val="bg1"/>
              </a:gs>
            </a:gsLst>
            <a:lin ang="2700000" scaled="1"/>
            <a:tileRect/>
          </a:gradFill>
          <a:ln w="38100">
            <a:gradFill flip="none" rotWithShape="1">
              <a:gsLst>
                <a:gs pos="100000">
                  <a:srgbClr val="E0E0E0"/>
                </a:gs>
                <a:gs pos="0">
                  <a:schemeClr val="bg1"/>
                </a:gs>
              </a:gsLst>
              <a:lin ang="0" scaled="0"/>
              <a:tileRect/>
            </a:gradFill>
          </a:ln>
          <a:effectLst>
            <a:outerShdw blurRad="368300" dist="368300" dir="2700000" algn="tr" rotWithShape="0">
              <a:prstClr val="black">
                <a:alpha val="20000"/>
              </a:prstClr>
            </a:out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lIns="0" tIns="45153" rIns="0" bIns="45153" rtlCol="0" anchor="ctr"/>
          <a:lstStyle/>
          <a:p>
            <a:pPr algn="ctr"/>
            <a:r>
              <a:rPr lang="zh-CN" altLang="en-US" sz="2502" dirty="0">
                <a:solidFill>
                  <a:srgbClr val="BF1347"/>
                </a:solidFill>
                <a:latin typeface="微软雅黑" pitchFamily="34" charset="-122"/>
                <a:ea typeface="微软雅黑" pitchFamily="34" charset="-122"/>
              </a:rPr>
              <a:t>添加标题</a:t>
            </a:r>
          </a:p>
        </p:txBody>
      </p:sp>
      <p:sp>
        <p:nvSpPr>
          <p:cNvPr id="31" name="椭圆 30"/>
          <p:cNvSpPr/>
          <p:nvPr/>
        </p:nvSpPr>
        <p:spPr>
          <a:xfrm>
            <a:off x="6547893" y="2217611"/>
            <a:ext cx="1451715" cy="1451524"/>
          </a:xfrm>
          <a:prstGeom prst="ellipse">
            <a:avLst/>
          </a:prstGeom>
          <a:gradFill flip="none" rotWithShape="1">
            <a:gsLst>
              <a:gs pos="49000">
                <a:schemeClr val="bg1">
                  <a:lumMod val="93000"/>
                </a:schemeClr>
              </a:gs>
              <a:gs pos="0">
                <a:srgbClr val="E2E2E2">
                  <a:lumMod val="85000"/>
                </a:srgbClr>
              </a:gs>
              <a:gs pos="100000">
                <a:schemeClr val="bg1"/>
              </a:gs>
            </a:gsLst>
            <a:lin ang="2700000" scaled="1"/>
            <a:tileRect/>
          </a:gradFill>
          <a:ln w="38100">
            <a:gradFill flip="none" rotWithShape="1">
              <a:gsLst>
                <a:gs pos="100000">
                  <a:srgbClr val="E0E0E0"/>
                </a:gs>
                <a:gs pos="0">
                  <a:schemeClr val="bg1"/>
                </a:gs>
              </a:gsLst>
              <a:lin ang="0" scaled="0"/>
              <a:tileRect/>
            </a:gradFill>
          </a:ln>
          <a:effectLst>
            <a:outerShdw blurRad="368300" dist="368300" dir="2700000" algn="tr" rotWithShape="0">
              <a:prstClr val="black">
                <a:alpha val="20000"/>
              </a:prstClr>
            </a:out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lIns="0" tIns="45153" rIns="0" bIns="45153" rtlCol="0" anchor="ctr"/>
          <a:lstStyle/>
          <a:p>
            <a:pPr algn="ctr"/>
            <a:r>
              <a:rPr lang="zh-CN" altLang="en-US" sz="2502" dirty="0">
                <a:solidFill>
                  <a:srgbClr val="BF1347"/>
                </a:solidFill>
                <a:latin typeface="微软雅黑" pitchFamily="34" charset="-122"/>
                <a:ea typeface="微软雅黑" pitchFamily="34" charset="-122"/>
              </a:rPr>
              <a:t>添加标题</a:t>
            </a:r>
          </a:p>
        </p:txBody>
      </p:sp>
      <p:sp>
        <p:nvSpPr>
          <p:cNvPr id="32" name="椭圆 31"/>
          <p:cNvSpPr/>
          <p:nvPr/>
        </p:nvSpPr>
        <p:spPr>
          <a:xfrm>
            <a:off x="4200815" y="4264876"/>
            <a:ext cx="1451715" cy="1451524"/>
          </a:xfrm>
          <a:prstGeom prst="ellipse">
            <a:avLst/>
          </a:prstGeom>
          <a:gradFill flip="none" rotWithShape="1">
            <a:gsLst>
              <a:gs pos="49000">
                <a:schemeClr val="bg1">
                  <a:lumMod val="93000"/>
                </a:schemeClr>
              </a:gs>
              <a:gs pos="0">
                <a:srgbClr val="E2E2E2">
                  <a:lumMod val="85000"/>
                </a:srgbClr>
              </a:gs>
              <a:gs pos="100000">
                <a:schemeClr val="bg1"/>
              </a:gs>
            </a:gsLst>
            <a:lin ang="2700000" scaled="1"/>
            <a:tileRect/>
          </a:gradFill>
          <a:ln w="38100">
            <a:gradFill flip="none" rotWithShape="1">
              <a:gsLst>
                <a:gs pos="100000">
                  <a:srgbClr val="E0E0E0"/>
                </a:gs>
                <a:gs pos="0">
                  <a:schemeClr val="bg1"/>
                </a:gs>
              </a:gsLst>
              <a:lin ang="0" scaled="0"/>
              <a:tileRect/>
            </a:gradFill>
          </a:ln>
          <a:effectLst>
            <a:outerShdw blurRad="368300" dist="368300" dir="2700000" algn="tr" rotWithShape="0">
              <a:prstClr val="black">
                <a:alpha val="20000"/>
              </a:prstClr>
            </a:out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lIns="0" tIns="45153" rIns="0" bIns="45153" rtlCol="0" anchor="ctr"/>
          <a:lstStyle/>
          <a:p>
            <a:pPr algn="ctr"/>
            <a:r>
              <a:rPr lang="zh-CN" altLang="en-US" sz="2502" dirty="0">
                <a:solidFill>
                  <a:srgbClr val="BF1347"/>
                </a:solidFill>
                <a:latin typeface="微软雅黑" pitchFamily="34" charset="-122"/>
                <a:ea typeface="微软雅黑" pitchFamily="34" charset="-122"/>
              </a:rPr>
              <a:t>添加标题</a:t>
            </a:r>
          </a:p>
        </p:txBody>
      </p:sp>
      <p:sp>
        <p:nvSpPr>
          <p:cNvPr id="33" name="椭圆 32"/>
          <p:cNvSpPr/>
          <p:nvPr/>
        </p:nvSpPr>
        <p:spPr>
          <a:xfrm>
            <a:off x="6547893" y="4264876"/>
            <a:ext cx="1451715" cy="1451524"/>
          </a:xfrm>
          <a:prstGeom prst="ellipse">
            <a:avLst/>
          </a:prstGeom>
          <a:gradFill flip="none" rotWithShape="1">
            <a:gsLst>
              <a:gs pos="49000">
                <a:schemeClr val="bg1">
                  <a:lumMod val="93000"/>
                </a:schemeClr>
              </a:gs>
              <a:gs pos="0">
                <a:srgbClr val="E2E2E2">
                  <a:lumMod val="85000"/>
                </a:srgbClr>
              </a:gs>
              <a:gs pos="100000">
                <a:schemeClr val="bg1"/>
              </a:gs>
            </a:gsLst>
            <a:lin ang="2700000" scaled="1"/>
            <a:tileRect/>
          </a:gradFill>
          <a:ln w="38100">
            <a:gradFill flip="none" rotWithShape="1">
              <a:gsLst>
                <a:gs pos="100000">
                  <a:srgbClr val="E0E0E0"/>
                </a:gs>
                <a:gs pos="0">
                  <a:schemeClr val="bg1"/>
                </a:gs>
              </a:gsLst>
              <a:lin ang="0" scaled="0"/>
              <a:tileRect/>
            </a:gradFill>
          </a:ln>
          <a:effectLst>
            <a:outerShdw blurRad="368300" dist="368300" dir="2700000" algn="tr" rotWithShape="0">
              <a:prstClr val="black">
                <a:alpha val="20000"/>
              </a:prstClr>
            </a:out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lIns="0" tIns="45153" rIns="0" bIns="45153" rtlCol="0" anchor="ctr"/>
          <a:lstStyle/>
          <a:p>
            <a:pPr algn="ctr"/>
            <a:r>
              <a:rPr lang="zh-CN" altLang="en-US" sz="2502" dirty="0">
                <a:solidFill>
                  <a:srgbClr val="BF1347"/>
                </a:solidFill>
                <a:latin typeface="微软雅黑" pitchFamily="34" charset="-122"/>
                <a:ea typeface="微软雅黑" pitchFamily="34" charset="-122"/>
              </a:rPr>
              <a:t>添加标题</a:t>
            </a:r>
          </a:p>
        </p:txBody>
      </p:sp>
      <p:sp>
        <p:nvSpPr>
          <p:cNvPr id="34" name="文本框 33"/>
          <p:cNvSpPr txBox="1"/>
          <p:nvPr/>
        </p:nvSpPr>
        <p:spPr>
          <a:xfrm>
            <a:off x="9379650" y="-990522"/>
            <a:ext cx="877163" cy="369332"/>
          </a:xfrm>
          <a:prstGeom prst="rect">
            <a:avLst/>
          </a:prstGeom>
          <a:noFill/>
        </p:spPr>
        <p:txBody>
          <a:bodyPr wrap="none" rtlCol="0">
            <a:spAutoFit/>
          </a:bodyPr>
          <a:lstStyle/>
          <a:p>
            <a:r>
              <a:rPr lang="zh-CN" altLang="en-US" dirty="0" smtClean="0"/>
              <a:t>延迟符</a:t>
            </a:r>
            <a:endParaRPr lang="zh-CN" altLang="en-US" dirty="0"/>
          </a:p>
        </p:txBody>
      </p:sp>
    </p:spTree>
    <p:extLst>
      <p:ext uri="{BB962C8B-B14F-4D97-AF65-F5344CB8AC3E}">
        <p14:creationId xmlns:p14="http://schemas.microsoft.com/office/powerpoint/2010/main" val="2605146712"/>
      </p:ext>
    </p:extLst>
  </p:cSld>
  <p:clrMapOvr>
    <a:masterClrMapping/>
  </p:clrMapOvr>
  <mc:AlternateContent xmlns:mc="http://schemas.openxmlformats.org/markup-compatibility/2006" xmlns:p14="http://schemas.microsoft.com/office/powerpoint/2010/main">
    <mc:Choice Requires="p14">
      <p:transition spd="slow" p14:dur="1250" advClick="0" advTm="0">
        <p14:flip dir="r"/>
      </p:transition>
    </mc:Choice>
    <mc:Fallback xmlns="">
      <p:transition spd="slow" advClick="0" advTm="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300"/>
                                            <p:tgtEl>
                                              <p:spTgt spid="12"/>
                                            </p:tgtEl>
                                          </p:cBhvr>
                                        </p:animEffect>
                                      </p:childTnLst>
                                    </p:cTn>
                                  </p:par>
                                </p:childTnLst>
                              </p:cTn>
                            </p:par>
                            <p:par>
                              <p:cTn id="8" fill="hold">
                                <p:stCondLst>
                                  <p:cond delay="300"/>
                                </p:stCondLst>
                                <p:childTnLst>
                                  <p:par>
                                    <p:cTn id="9" presetID="2" presetClass="entr" presetSubtype="9" fill="hold" nodeType="afterEffect" p14:presetBounceEnd="50000">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14:bounceEnd="50000">
                                          <p:cBhvr additive="base">
                                            <p:cTn id="11" dur="1000" fill="hold"/>
                                            <p:tgtEl>
                                              <p:spTgt spid="3"/>
                                            </p:tgtEl>
                                            <p:attrNameLst>
                                              <p:attrName>ppt_x</p:attrName>
                                            </p:attrNameLst>
                                          </p:cBhvr>
                                          <p:tavLst>
                                            <p:tav tm="0">
                                              <p:val>
                                                <p:strVal val="0-#ppt_w/2"/>
                                              </p:val>
                                            </p:tav>
                                            <p:tav tm="100000">
                                              <p:val>
                                                <p:strVal val="#ppt_x"/>
                                              </p:val>
                                            </p:tav>
                                          </p:tavLst>
                                        </p:anim>
                                        <p:anim calcmode="lin" valueType="num" p14:bounceEnd="50000">
                                          <p:cBhvr additive="base">
                                            <p:cTn id="12" dur="1000" fill="hold"/>
                                            <p:tgtEl>
                                              <p:spTgt spid="3"/>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14:presetBounceEnd="50000">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14:bounceEnd="50000">
                                          <p:cBhvr additive="base">
                                            <p:cTn id="15" dur="1000" fill="hold"/>
                                            <p:tgtEl>
                                              <p:spTgt spid="6"/>
                                            </p:tgtEl>
                                            <p:attrNameLst>
                                              <p:attrName>ppt_x</p:attrName>
                                            </p:attrNameLst>
                                          </p:cBhvr>
                                          <p:tavLst>
                                            <p:tav tm="0">
                                              <p:val>
                                                <p:strVal val="#ppt_x"/>
                                              </p:val>
                                            </p:tav>
                                            <p:tav tm="100000">
                                              <p:val>
                                                <p:strVal val="#ppt_x"/>
                                              </p:val>
                                            </p:tav>
                                          </p:tavLst>
                                        </p:anim>
                                        <p:anim calcmode="lin" valueType="num" p14:bounceEnd="50000">
                                          <p:cBhvr additive="base">
                                            <p:cTn id="16" dur="1000" fill="hold"/>
                                            <p:tgtEl>
                                              <p:spTgt spid="6"/>
                                            </p:tgtEl>
                                            <p:attrNameLst>
                                              <p:attrName>ppt_y</p:attrName>
                                            </p:attrNameLst>
                                          </p:cBhvr>
                                          <p:tavLst>
                                            <p:tav tm="0">
                                              <p:val>
                                                <p:strVal val="0-#ppt_h/2"/>
                                              </p:val>
                                            </p:tav>
                                            <p:tav tm="100000">
                                              <p:val>
                                                <p:strVal val="#ppt_y"/>
                                              </p:val>
                                            </p:tav>
                                          </p:tavLst>
                                        </p:anim>
                                      </p:childTnLst>
                                    </p:cTn>
                                  </p:par>
                                  <p:par>
                                    <p:cTn id="17" presetID="22" presetClass="entr" presetSubtype="8" fill="hold" grpId="0" nodeType="withEffect">
                                      <p:stCondLst>
                                        <p:cond delay="50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cTn>
                                  </p:par>
                                  <p:par>
                                    <p:cTn id="20" presetID="10" presetClass="entr" presetSubtype="0" fill="hold" grpId="0" nodeType="withEffect">
                                      <p:stCondLst>
                                        <p:cond delay="50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grpId="0" nodeType="withEffect">
                                      <p:stCondLst>
                                        <p:cond delay="50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par>
                              <p:cTn id="26" fill="hold">
                                <p:stCondLst>
                                  <p:cond delay="1300"/>
                                </p:stCondLst>
                                <p:childTnLst>
                                  <p:par>
                                    <p:cTn id="27" presetID="53" presetClass="entr" presetSubtype="16" fill="hold" nodeType="after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p:cTn id="29" dur="500" fill="hold"/>
                                            <p:tgtEl>
                                              <p:spTgt spid="18"/>
                                            </p:tgtEl>
                                            <p:attrNameLst>
                                              <p:attrName>ppt_w</p:attrName>
                                            </p:attrNameLst>
                                          </p:cBhvr>
                                          <p:tavLst>
                                            <p:tav tm="0">
                                              <p:val>
                                                <p:fltVal val="0"/>
                                              </p:val>
                                            </p:tav>
                                            <p:tav tm="100000">
                                              <p:val>
                                                <p:strVal val="#ppt_w"/>
                                              </p:val>
                                            </p:tav>
                                          </p:tavLst>
                                        </p:anim>
                                        <p:anim calcmode="lin" valueType="num">
                                          <p:cBhvr>
                                            <p:cTn id="30" dur="500" fill="hold"/>
                                            <p:tgtEl>
                                              <p:spTgt spid="18"/>
                                            </p:tgtEl>
                                            <p:attrNameLst>
                                              <p:attrName>ppt_h</p:attrName>
                                            </p:attrNameLst>
                                          </p:cBhvr>
                                          <p:tavLst>
                                            <p:tav tm="0">
                                              <p:val>
                                                <p:fltVal val="0"/>
                                              </p:val>
                                            </p:tav>
                                            <p:tav tm="100000">
                                              <p:val>
                                                <p:strVal val="#ppt_h"/>
                                              </p:val>
                                            </p:tav>
                                          </p:tavLst>
                                        </p:anim>
                                        <p:animEffect transition="in" filter="fade">
                                          <p:cBhvr>
                                            <p:cTn id="31" dur="500"/>
                                            <p:tgtEl>
                                              <p:spTgt spid="18"/>
                                            </p:tgtEl>
                                          </p:cBhvr>
                                        </p:animEffect>
                                      </p:childTnLst>
                                    </p:cTn>
                                  </p:par>
                                  <p:par>
                                    <p:cTn id="32" presetID="53" presetClass="entr" presetSubtype="16" fill="hold" nodeType="withEffect">
                                      <p:stCondLst>
                                        <p:cond delay="100"/>
                                      </p:stCondLst>
                                      <p:childTnLst>
                                        <p:set>
                                          <p:cBhvr>
                                            <p:cTn id="33" dur="1" fill="hold">
                                              <p:stCondLst>
                                                <p:cond delay="0"/>
                                              </p:stCondLst>
                                            </p:cTn>
                                            <p:tgtEl>
                                              <p:spTgt spid="21"/>
                                            </p:tgtEl>
                                            <p:attrNameLst>
                                              <p:attrName>style.visibility</p:attrName>
                                            </p:attrNameLst>
                                          </p:cBhvr>
                                          <p:to>
                                            <p:strVal val="visible"/>
                                          </p:to>
                                        </p:set>
                                        <p:anim calcmode="lin" valueType="num">
                                          <p:cBhvr>
                                            <p:cTn id="34" dur="500" fill="hold"/>
                                            <p:tgtEl>
                                              <p:spTgt spid="21"/>
                                            </p:tgtEl>
                                            <p:attrNameLst>
                                              <p:attrName>ppt_w</p:attrName>
                                            </p:attrNameLst>
                                          </p:cBhvr>
                                          <p:tavLst>
                                            <p:tav tm="0">
                                              <p:val>
                                                <p:fltVal val="0"/>
                                              </p:val>
                                            </p:tav>
                                            <p:tav tm="100000">
                                              <p:val>
                                                <p:strVal val="#ppt_w"/>
                                              </p:val>
                                            </p:tav>
                                          </p:tavLst>
                                        </p:anim>
                                        <p:anim calcmode="lin" valueType="num">
                                          <p:cBhvr>
                                            <p:cTn id="35" dur="500" fill="hold"/>
                                            <p:tgtEl>
                                              <p:spTgt spid="21"/>
                                            </p:tgtEl>
                                            <p:attrNameLst>
                                              <p:attrName>ppt_h</p:attrName>
                                            </p:attrNameLst>
                                          </p:cBhvr>
                                          <p:tavLst>
                                            <p:tav tm="0">
                                              <p:val>
                                                <p:fltVal val="0"/>
                                              </p:val>
                                            </p:tav>
                                            <p:tav tm="100000">
                                              <p:val>
                                                <p:strVal val="#ppt_h"/>
                                              </p:val>
                                            </p:tav>
                                          </p:tavLst>
                                        </p:anim>
                                        <p:animEffect transition="in" filter="fade">
                                          <p:cBhvr>
                                            <p:cTn id="36" dur="500"/>
                                            <p:tgtEl>
                                              <p:spTgt spid="21"/>
                                            </p:tgtEl>
                                          </p:cBhvr>
                                        </p:animEffect>
                                      </p:childTnLst>
                                    </p:cTn>
                                  </p:par>
                                  <p:par>
                                    <p:cTn id="37" presetID="53" presetClass="entr" presetSubtype="16" fill="hold" nodeType="withEffect">
                                      <p:stCondLst>
                                        <p:cond delay="200"/>
                                      </p:stCondLst>
                                      <p:childTnLst>
                                        <p:set>
                                          <p:cBhvr>
                                            <p:cTn id="38" dur="1" fill="hold">
                                              <p:stCondLst>
                                                <p:cond delay="0"/>
                                              </p:stCondLst>
                                            </p:cTn>
                                            <p:tgtEl>
                                              <p:spTgt spid="24"/>
                                            </p:tgtEl>
                                            <p:attrNameLst>
                                              <p:attrName>style.visibility</p:attrName>
                                            </p:attrNameLst>
                                          </p:cBhvr>
                                          <p:to>
                                            <p:strVal val="visible"/>
                                          </p:to>
                                        </p:set>
                                        <p:anim calcmode="lin" valueType="num">
                                          <p:cBhvr>
                                            <p:cTn id="39" dur="500" fill="hold"/>
                                            <p:tgtEl>
                                              <p:spTgt spid="24"/>
                                            </p:tgtEl>
                                            <p:attrNameLst>
                                              <p:attrName>ppt_w</p:attrName>
                                            </p:attrNameLst>
                                          </p:cBhvr>
                                          <p:tavLst>
                                            <p:tav tm="0">
                                              <p:val>
                                                <p:fltVal val="0"/>
                                              </p:val>
                                            </p:tav>
                                            <p:tav tm="100000">
                                              <p:val>
                                                <p:strVal val="#ppt_w"/>
                                              </p:val>
                                            </p:tav>
                                          </p:tavLst>
                                        </p:anim>
                                        <p:anim calcmode="lin" valueType="num">
                                          <p:cBhvr>
                                            <p:cTn id="40" dur="500" fill="hold"/>
                                            <p:tgtEl>
                                              <p:spTgt spid="24"/>
                                            </p:tgtEl>
                                            <p:attrNameLst>
                                              <p:attrName>ppt_h</p:attrName>
                                            </p:attrNameLst>
                                          </p:cBhvr>
                                          <p:tavLst>
                                            <p:tav tm="0">
                                              <p:val>
                                                <p:fltVal val="0"/>
                                              </p:val>
                                            </p:tav>
                                            <p:tav tm="100000">
                                              <p:val>
                                                <p:strVal val="#ppt_h"/>
                                              </p:val>
                                            </p:tav>
                                          </p:tavLst>
                                        </p:anim>
                                        <p:animEffect transition="in" filter="fade">
                                          <p:cBhvr>
                                            <p:cTn id="41" dur="500"/>
                                            <p:tgtEl>
                                              <p:spTgt spid="24"/>
                                            </p:tgtEl>
                                          </p:cBhvr>
                                        </p:animEffect>
                                      </p:childTnLst>
                                    </p:cTn>
                                  </p:par>
                                  <p:par>
                                    <p:cTn id="42" presetID="53" presetClass="entr" presetSubtype="16" fill="hold" nodeType="withEffect">
                                      <p:stCondLst>
                                        <p:cond delay="300"/>
                                      </p:stCondLst>
                                      <p:childTnLst>
                                        <p:set>
                                          <p:cBhvr>
                                            <p:cTn id="43" dur="1" fill="hold">
                                              <p:stCondLst>
                                                <p:cond delay="0"/>
                                              </p:stCondLst>
                                            </p:cTn>
                                            <p:tgtEl>
                                              <p:spTgt spid="27"/>
                                            </p:tgtEl>
                                            <p:attrNameLst>
                                              <p:attrName>style.visibility</p:attrName>
                                            </p:attrNameLst>
                                          </p:cBhvr>
                                          <p:to>
                                            <p:strVal val="visible"/>
                                          </p:to>
                                        </p:set>
                                        <p:anim calcmode="lin" valueType="num">
                                          <p:cBhvr>
                                            <p:cTn id="44" dur="500" fill="hold"/>
                                            <p:tgtEl>
                                              <p:spTgt spid="27"/>
                                            </p:tgtEl>
                                            <p:attrNameLst>
                                              <p:attrName>ppt_w</p:attrName>
                                            </p:attrNameLst>
                                          </p:cBhvr>
                                          <p:tavLst>
                                            <p:tav tm="0">
                                              <p:val>
                                                <p:fltVal val="0"/>
                                              </p:val>
                                            </p:tav>
                                            <p:tav tm="100000">
                                              <p:val>
                                                <p:strVal val="#ppt_w"/>
                                              </p:val>
                                            </p:tav>
                                          </p:tavLst>
                                        </p:anim>
                                        <p:anim calcmode="lin" valueType="num">
                                          <p:cBhvr>
                                            <p:cTn id="45" dur="500" fill="hold"/>
                                            <p:tgtEl>
                                              <p:spTgt spid="27"/>
                                            </p:tgtEl>
                                            <p:attrNameLst>
                                              <p:attrName>ppt_h</p:attrName>
                                            </p:attrNameLst>
                                          </p:cBhvr>
                                          <p:tavLst>
                                            <p:tav tm="0">
                                              <p:val>
                                                <p:fltVal val="0"/>
                                              </p:val>
                                            </p:tav>
                                            <p:tav tm="100000">
                                              <p:val>
                                                <p:strVal val="#ppt_h"/>
                                              </p:val>
                                            </p:tav>
                                          </p:tavLst>
                                        </p:anim>
                                        <p:animEffect transition="in" filter="fade">
                                          <p:cBhvr>
                                            <p:cTn id="46" dur="500"/>
                                            <p:tgtEl>
                                              <p:spTgt spid="27"/>
                                            </p:tgtEl>
                                          </p:cBhvr>
                                        </p:animEffect>
                                      </p:childTnLst>
                                    </p:cTn>
                                  </p:par>
                                  <p:par>
                                    <p:cTn id="47" presetID="23" presetClass="entr" presetSubtype="16" fill="hold" grpId="0" nodeType="withEffect">
                                      <p:stCondLst>
                                        <p:cond delay="500"/>
                                      </p:stCondLst>
                                      <p:childTnLst>
                                        <p:set>
                                          <p:cBhvr>
                                            <p:cTn id="48" dur="1" fill="hold">
                                              <p:stCondLst>
                                                <p:cond delay="0"/>
                                              </p:stCondLst>
                                            </p:cTn>
                                            <p:tgtEl>
                                              <p:spTgt spid="30"/>
                                            </p:tgtEl>
                                            <p:attrNameLst>
                                              <p:attrName>style.visibility</p:attrName>
                                            </p:attrNameLst>
                                          </p:cBhvr>
                                          <p:to>
                                            <p:strVal val="visible"/>
                                          </p:to>
                                        </p:set>
                                        <p:anim calcmode="lin" valueType="num">
                                          <p:cBhvr>
                                            <p:cTn id="49" dur="300" fill="hold"/>
                                            <p:tgtEl>
                                              <p:spTgt spid="30"/>
                                            </p:tgtEl>
                                            <p:attrNameLst>
                                              <p:attrName>ppt_w</p:attrName>
                                            </p:attrNameLst>
                                          </p:cBhvr>
                                          <p:tavLst>
                                            <p:tav tm="0">
                                              <p:val>
                                                <p:fltVal val="0"/>
                                              </p:val>
                                            </p:tav>
                                            <p:tav tm="100000">
                                              <p:val>
                                                <p:strVal val="#ppt_w"/>
                                              </p:val>
                                            </p:tav>
                                          </p:tavLst>
                                        </p:anim>
                                        <p:anim calcmode="lin" valueType="num">
                                          <p:cBhvr>
                                            <p:cTn id="50" dur="300" fill="hold"/>
                                            <p:tgtEl>
                                              <p:spTgt spid="30"/>
                                            </p:tgtEl>
                                            <p:attrNameLst>
                                              <p:attrName>ppt_h</p:attrName>
                                            </p:attrNameLst>
                                          </p:cBhvr>
                                          <p:tavLst>
                                            <p:tav tm="0">
                                              <p:val>
                                                <p:fltVal val="0"/>
                                              </p:val>
                                            </p:tav>
                                            <p:tav tm="100000">
                                              <p:val>
                                                <p:strVal val="#ppt_h"/>
                                              </p:val>
                                            </p:tav>
                                          </p:tavLst>
                                        </p:anim>
                                      </p:childTnLst>
                                    </p:cTn>
                                  </p:par>
                                  <p:par>
                                    <p:cTn id="51" presetID="6" presetClass="emph" presetSubtype="0" autoRev="1" fill="hold" grpId="1" nodeType="withEffect">
                                      <p:stCondLst>
                                        <p:cond delay="750"/>
                                      </p:stCondLst>
                                      <p:childTnLst>
                                        <p:animScale>
                                          <p:cBhvr>
                                            <p:cTn id="52" dur="200" fill="hold"/>
                                            <p:tgtEl>
                                              <p:spTgt spid="30"/>
                                            </p:tgtEl>
                                          </p:cBhvr>
                                          <p:by x="110000" y="110000"/>
                                        </p:animScale>
                                      </p:childTnLst>
                                    </p:cTn>
                                  </p:par>
                                  <p:par>
                                    <p:cTn id="53" presetID="23" presetClass="entr" presetSubtype="16" fill="hold" grpId="0" nodeType="withEffect">
                                      <p:stCondLst>
                                        <p:cond delay="750"/>
                                      </p:stCondLst>
                                      <p:childTnLst>
                                        <p:set>
                                          <p:cBhvr>
                                            <p:cTn id="54" dur="1" fill="hold">
                                              <p:stCondLst>
                                                <p:cond delay="0"/>
                                              </p:stCondLst>
                                            </p:cTn>
                                            <p:tgtEl>
                                              <p:spTgt spid="31"/>
                                            </p:tgtEl>
                                            <p:attrNameLst>
                                              <p:attrName>style.visibility</p:attrName>
                                            </p:attrNameLst>
                                          </p:cBhvr>
                                          <p:to>
                                            <p:strVal val="visible"/>
                                          </p:to>
                                        </p:set>
                                        <p:anim calcmode="lin" valueType="num">
                                          <p:cBhvr>
                                            <p:cTn id="55" dur="300" fill="hold"/>
                                            <p:tgtEl>
                                              <p:spTgt spid="31"/>
                                            </p:tgtEl>
                                            <p:attrNameLst>
                                              <p:attrName>ppt_w</p:attrName>
                                            </p:attrNameLst>
                                          </p:cBhvr>
                                          <p:tavLst>
                                            <p:tav tm="0">
                                              <p:val>
                                                <p:fltVal val="0"/>
                                              </p:val>
                                            </p:tav>
                                            <p:tav tm="100000">
                                              <p:val>
                                                <p:strVal val="#ppt_w"/>
                                              </p:val>
                                            </p:tav>
                                          </p:tavLst>
                                        </p:anim>
                                        <p:anim calcmode="lin" valueType="num">
                                          <p:cBhvr>
                                            <p:cTn id="56" dur="300" fill="hold"/>
                                            <p:tgtEl>
                                              <p:spTgt spid="31"/>
                                            </p:tgtEl>
                                            <p:attrNameLst>
                                              <p:attrName>ppt_h</p:attrName>
                                            </p:attrNameLst>
                                          </p:cBhvr>
                                          <p:tavLst>
                                            <p:tav tm="0">
                                              <p:val>
                                                <p:fltVal val="0"/>
                                              </p:val>
                                            </p:tav>
                                            <p:tav tm="100000">
                                              <p:val>
                                                <p:strVal val="#ppt_h"/>
                                              </p:val>
                                            </p:tav>
                                          </p:tavLst>
                                        </p:anim>
                                      </p:childTnLst>
                                    </p:cTn>
                                  </p:par>
                                  <p:par>
                                    <p:cTn id="57" presetID="6" presetClass="emph" presetSubtype="0" autoRev="1" fill="hold" grpId="1" nodeType="withEffect">
                                      <p:stCondLst>
                                        <p:cond delay="1000"/>
                                      </p:stCondLst>
                                      <p:childTnLst>
                                        <p:animScale>
                                          <p:cBhvr>
                                            <p:cTn id="58" dur="200" fill="hold"/>
                                            <p:tgtEl>
                                              <p:spTgt spid="31"/>
                                            </p:tgtEl>
                                          </p:cBhvr>
                                          <p:by x="110000" y="110000"/>
                                        </p:animScale>
                                      </p:childTnLst>
                                    </p:cTn>
                                  </p:par>
                                  <p:par>
                                    <p:cTn id="59" presetID="23" presetClass="entr" presetSubtype="16" fill="hold" grpId="0" nodeType="withEffect">
                                      <p:stCondLst>
                                        <p:cond delay="1000"/>
                                      </p:stCondLst>
                                      <p:childTnLst>
                                        <p:set>
                                          <p:cBhvr>
                                            <p:cTn id="60" dur="1" fill="hold">
                                              <p:stCondLst>
                                                <p:cond delay="0"/>
                                              </p:stCondLst>
                                            </p:cTn>
                                            <p:tgtEl>
                                              <p:spTgt spid="32"/>
                                            </p:tgtEl>
                                            <p:attrNameLst>
                                              <p:attrName>style.visibility</p:attrName>
                                            </p:attrNameLst>
                                          </p:cBhvr>
                                          <p:to>
                                            <p:strVal val="visible"/>
                                          </p:to>
                                        </p:set>
                                        <p:anim calcmode="lin" valueType="num">
                                          <p:cBhvr>
                                            <p:cTn id="61" dur="300" fill="hold"/>
                                            <p:tgtEl>
                                              <p:spTgt spid="32"/>
                                            </p:tgtEl>
                                            <p:attrNameLst>
                                              <p:attrName>ppt_w</p:attrName>
                                            </p:attrNameLst>
                                          </p:cBhvr>
                                          <p:tavLst>
                                            <p:tav tm="0">
                                              <p:val>
                                                <p:fltVal val="0"/>
                                              </p:val>
                                            </p:tav>
                                            <p:tav tm="100000">
                                              <p:val>
                                                <p:strVal val="#ppt_w"/>
                                              </p:val>
                                            </p:tav>
                                          </p:tavLst>
                                        </p:anim>
                                        <p:anim calcmode="lin" valueType="num">
                                          <p:cBhvr>
                                            <p:cTn id="62" dur="300" fill="hold"/>
                                            <p:tgtEl>
                                              <p:spTgt spid="32"/>
                                            </p:tgtEl>
                                            <p:attrNameLst>
                                              <p:attrName>ppt_h</p:attrName>
                                            </p:attrNameLst>
                                          </p:cBhvr>
                                          <p:tavLst>
                                            <p:tav tm="0">
                                              <p:val>
                                                <p:fltVal val="0"/>
                                              </p:val>
                                            </p:tav>
                                            <p:tav tm="100000">
                                              <p:val>
                                                <p:strVal val="#ppt_h"/>
                                              </p:val>
                                            </p:tav>
                                          </p:tavLst>
                                        </p:anim>
                                      </p:childTnLst>
                                    </p:cTn>
                                  </p:par>
                                  <p:par>
                                    <p:cTn id="63" presetID="6" presetClass="emph" presetSubtype="0" autoRev="1" fill="hold" grpId="1" nodeType="withEffect">
                                      <p:stCondLst>
                                        <p:cond delay="1250"/>
                                      </p:stCondLst>
                                      <p:childTnLst>
                                        <p:animScale>
                                          <p:cBhvr>
                                            <p:cTn id="64" dur="200" fill="hold"/>
                                            <p:tgtEl>
                                              <p:spTgt spid="32"/>
                                            </p:tgtEl>
                                          </p:cBhvr>
                                          <p:by x="110000" y="110000"/>
                                        </p:animScale>
                                      </p:childTnLst>
                                    </p:cTn>
                                  </p:par>
                                  <p:par>
                                    <p:cTn id="65" presetID="23" presetClass="entr" presetSubtype="16" fill="hold" grpId="0" nodeType="withEffect">
                                      <p:stCondLst>
                                        <p:cond delay="1250"/>
                                      </p:stCondLst>
                                      <p:childTnLst>
                                        <p:set>
                                          <p:cBhvr>
                                            <p:cTn id="66" dur="1" fill="hold">
                                              <p:stCondLst>
                                                <p:cond delay="0"/>
                                              </p:stCondLst>
                                            </p:cTn>
                                            <p:tgtEl>
                                              <p:spTgt spid="33"/>
                                            </p:tgtEl>
                                            <p:attrNameLst>
                                              <p:attrName>style.visibility</p:attrName>
                                            </p:attrNameLst>
                                          </p:cBhvr>
                                          <p:to>
                                            <p:strVal val="visible"/>
                                          </p:to>
                                        </p:set>
                                        <p:anim calcmode="lin" valueType="num">
                                          <p:cBhvr>
                                            <p:cTn id="67" dur="300" fill="hold"/>
                                            <p:tgtEl>
                                              <p:spTgt spid="33"/>
                                            </p:tgtEl>
                                            <p:attrNameLst>
                                              <p:attrName>ppt_w</p:attrName>
                                            </p:attrNameLst>
                                          </p:cBhvr>
                                          <p:tavLst>
                                            <p:tav tm="0">
                                              <p:val>
                                                <p:fltVal val="0"/>
                                              </p:val>
                                            </p:tav>
                                            <p:tav tm="100000">
                                              <p:val>
                                                <p:strVal val="#ppt_w"/>
                                              </p:val>
                                            </p:tav>
                                          </p:tavLst>
                                        </p:anim>
                                        <p:anim calcmode="lin" valueType="num">
                                          <p:cBhvr>
                                            <p:cTn id="68" dur="300" fill="hold"/>
                                            <p:tgtEl>
                                              <p:spTgt spid="33"/>
                                            </p:tgtEl>
                                            <p:attrNameLst>
                                              <p:attrName>ppt_h</p:attrName>
                                            </p:attrNameLst>
                                          </p:cBhvr>
                                          <p:tavLst>
                                            <p:tav tm="0">
                                              <p:val>
                                                <p:fltVal val="0"/>
                                              </p:val>
                                            </p:tav>
                                            <p:tav tm="100000">
                                              <p:val>
                                                <p:strVal val="#ppt_h"/>
                                              </p:val>
                                            </p:tav>
                                          </p:tavLst>
                                        </p:anim>
                                      </p:childTnLst>
                                    </p:cTn>
                                  </p:par>
                                  <p:par>
                                    <p:cTn id="69" presetID="6" presetClass="emph" presetSubtype="0" autoRev="1" fill="hold" grpId="1" nodeType="withEffect">
                                      <p:stCondLst>
                                        <p:cond delay="1500"/>
                                      </p:stCondLst>
                                      <p:childTnLst>
                                        <p:animScale>
                                          <p:cBhvr>
                                            <p:cTn id="70" dur="200" fill="hold"/>
                                            <p:tgtEl>
                                              <p:spTgt spid="33"/>
                                            </p:tgtEl>
                                          </p:cBhvr>
                                          <p:by x="110000" y="110000"/>
                                        </p:animScale>
                                      </p:childTnLst>
                                    </p:cTn>
                                  </p:par>
                                </p:childTnLst>
                              </p:cTn>
                            </p:par>
                            <p:par>
                              <p:cTn id="71" fill="hold">
                                <p:stCondLst>
                                  <p:cond delay="3200"/>
                                </p:stCondLst>
                                <p:childTnLst>
                                  <p:par>
                                    <p:cTn id="72" presetID="2" presetClass="entr" presetSubtype="6" accel="100000" fill="hold" grpId="0" nodeType="afterEffect">
                                      <p:stCondLst>
                                        <p:cond delay="0"/>
                                      </p:stCondLst>
                                      <p:childTnLst>
                                        <p:set>
                                          <p:cBhvr>
                                            <p:cTn id="73" dur="1" fill="hold">
                                              <p:stCondLst>
                                                <p:cond delay="0"/>
                                              </p:stCondLst>
                                            </p:cTn>
                                            <p:tgtEl>
                                              <p:spTgt spid="14"/>
                                            </p:tgtEl>
                                            <p:attrNameLst>
                                              <p:attrName>style.visibility</p:attrName>
                                            </p:attrNameLst>
                                          </p:cBhvr>
                                          <p:to>
                                            <p:strVal val="visible"/>
                                          </p:to>
                                        </p:set>
                                        <p:anim calcmode="lin" valueType="num">
                                          <p:cBhvr additive="base">
                                            <p:cTn id="74" dur="500" fill="hold"/>
                                            <p:tgtEl>
                                              <p:spTgt spid="14"/>
                                            </p:tgtEl>
                                            <p:attrNameLst>
                                              <p:attrName>ppt_x</p:attrName>
                                            </p:attrNameLst>
                                          </p:cBhvr>
                                          <p:tavLst>
                                            <p:tav tm="0">
                                              <p:val>
                                                <p:strVal val="1+#ppt_w/2"/>
                                              </p:val>
                                            </p:tav>
                                            <p:tav tm="100000">
                                              <p:val>
                                                <p:strVal val="#ppt_x"/>
                                              </p:val>
                                            </p:tav>
                                          </p:tavLst>
                                        </p:anim>
                                        <p:anim calcmode="lin" valueType="num">
                                          <p:cBhvr additive="base">
                                            <p:cTn id="75" dur="500" fill="hold"/>
                                            <p:tgtEl>
                                              <p:spTgt spid="14"/>
                                            </p:tgtEl>
                                            <p:attrNameLst>
                                              <p:attrName>ppt_y</p:attrName>
                                            </p:attrNameLst>
                                          </p:cBhvr>
                                          <p:tavLst>
                                            <p:tav tm="0">
                                              <p:val>
                                                <p:strVal val="1+#ppt_h/2"/>
                                              </p:val>
                                            </p:tav>
                                            <p:tav tm="100000">
                                              <p:val>
                                                <p:strVal val="#ppt_y"/>
                                              </p:val>
                                            </p:tav>
                                          </p:tavLst>
                                        </p:anim>
                                      </p:childTnLst>
                                    </p:cTn>
                                  </p:par>
                                  <p:par>
                                    <p:cTn id="76" presetID="2" presetClass="entr" presetSubtype="12" accel="100000" fill="hold" grpId="0" nodeType="withEffect">
                                      <p:stCondLst>
                                        <p:cond delay="0"/>
                                      </p:stCondLst>
                                      <p:childTnLst>
                                        <p:set>
                                          <p:cBhvr>
                                            <p:cTn id="77" dur="1" fill="hold">
                                              <p:stCondLst>
                                                <p:cond delay="0"/>
                                              </p:stCondLst>
                                            </p:cTn>
                                            <p:tgtEl>
                                              <p:spTgt spid="15"/>
                                            </p:tgtEl>
                                            <p:attrNameLst>
                                              <p:attrName>style.visibility</p:attrName>
                                            </p:attrNameLst>
                                          </p:cBhvr>
                                          <p:to>
                                            <p:strVal val="visible"/>
                                          </p:to>
                                        </p:set>
                                        <p:anim calcmode="lin" valueType="num">
                                          <p:cBhvr additive="base">
                                            <p:cTn id="78" dur="500" fill="hold"/>
                                            <p:tgtEl>
                                              <p:spTgt spid="15"/>
                                            </p:tgtEl>
                                            <p:attrNameLst>
                                              <p:attrName>ppt_x</p:attrName>
                                            </p:attrNameLst>
                                          </p:cBhvr>
                                          <p:tavLst>
                                            <p:tav tm="0">
                                              <p:val>
                                                <p:strVal val="0-#ppt_w/2"/>
                                              </p:val>
                                            </p:tav>
                                            <p:tav tm="100000">
                                              <p:val>
                                                <p:strVal val="#ppt_x"/>
                                              </p:val>
                                            </p:tav>
                                          </p:tavLst>
                                        </p:anim>
                                        <p:anim calcmode="lin" valueType="num">
                                          <p:cBhvr additive="base">
                                            <p:cTn id="79" dur="500" fill="hold"/>
                                            <p:tgtEl>
                                              <p:spTgt spid="15"/>
                                            </p:tgtEl>
                                            <p:attrNameLst>
                                              <p:attrName>ppt_y</p:attrName>
                                            </p:attrNameLst>
                                          </p:cBhvr>
                                          <p:tavLst>
                                            <p:tav tm="0">
                                              <p:val>
                                                <p:strVal val="1+#ppt_h/2"/>
                                              </p:val>
                                            </p:tav>
                                            <p:tav tm="100000">
                                              <p:val>
                                                <p:strVal val="#ppt_y"/>
                                              </p:val>
                                            </p:tav>
                                          </p:tavLst>
                                        </p:anim>
                                      </p:childTnLst>
                                    </p:cTn>
                                  </p:par>
                                  <p:par>
                                    <p:cTn id="80" presetID="2" presetClass="entr" presetSubtype="3" accel="100000" fill="hold" grpId="0" nodeType="withEffect">
                                      <p:stCondLst>
                                        <p:cond delay="0"/>
                                      </p:stCondLst>
                                      <p:childTnLst>
                                        <p:set>
                                          <p:cBhvr>
                                            <p:cTn id="81" dur="1" fill="hold">
                                              <p:stCondLst>
                                                <p:cond delay="0"/>
                                              </p:stCondLst>
                                            </p:cTn>
                                            <p:tgtEl>
                                              <p:spTgt spid="16"/>
                                            </p:tgtEl>
                                            <p:attrNameLst>
                                              <p:attrName>style.visibility</p:attrName>
                                            </p:attrNameLst>
                                          </p:cBhvr>
                                          <p:to>
                                            <p:strVal val="visible"/>
                                          </p:to>
                                        </p:set>
                                        <p:anim calcmode="lin" valueType="num">
                                          <p:cBhvr additive="base">
                                            <p:cTn id="82" dur="500" fill="hold"/>
                                            <p:tgtEl>
                                              <p:spTgt spid="16"/>
                                            </p:tgtEl>
                                            <p:attrNameLst>
                                              <p:attrName>ppt_x</p:attrName>
                                            </p:attrNameLst>
                                          </p:cBhvr>
                                          <p:tavLst>
                                            <p:tav tm="0">
                                              <p:val>
                                                <p:strVal val="1+#ppt_w/2"/>
                                              </p:val>
                                            </p:tav>
                                            <p:tav tm="100000">
                                              <p:val>
                                                <p:strVal val="#ppt_x"/>
                                              </p:val>
                                            </p:tav>
                                          </p:tavLst>
                                        </p:anim>
                                        <p:anim calcmode="lin" valueType="num">
                                          <p:cBhvr additive="base">
                                            <p:cTn id="83" dur="500" fill="hold"/>
                                            <p:tgtEl>
                                              <p:spTgt spid="16"/>
                                            </p:tgtEl>
                                            <p:attrNameLst>
                                              <p:attrName>ppt_y</p:attrName>
                                            </p:attrNameLst>
                                          </p:cBhvr>
                                          <p:tavLst>
                                            <p:tav tm="0">
                                              <p:val>
                                                <p:strVal val="0-#ppt_h/2"/>
                                              </p:val>
                                            </p:tav>
                                            <p:tav tm="100000">
                                              <p:val>
                                                <p:strVal val="#ppt_y"/>
                                              </p:val>
                                            </p:tav>
                                          </p:tavLst>
                                        </p:anim>
                                      </p:childTnLst>
                                    </p:cTn>
                                  </p:par>
                                  <p:par>
                                    <p:cTn id="84" presetID="2" presetClass="entr" presetSubtype="9" accel="100000" fill="hold" grpId="0" nodeType="withEffect">
                                      <p:stCondLst>
                                        <p:cond delay="0"/>
                                      </p:stCondLst>
                                      <p:childTnLst>
                                        <p:set>
                                          <p:cBhvr>
                                            <p:cTn id="85" dur="1" fill="hold">
                                              <p:stCondLst>
                                                <p:cond delay="0"/>
                                              </p:stCondLst>
                                            </p:cTn>
                                            <p:tgtEl>
                                              <p:spTgt spid="17"/>
                                            </p:tgtEl>
                                            <p:attrNameLst>
                                              <p:attrName>style.visibility</p:attrName>
                                            </p:attrNameLst>
                                          </p:cBhvr>
                                          <p:to>
                                            <p:strVal val="visible"/>
                                          </p:to>
                                        </p:set>
                                        <p:anim calcmode="lin" valueType="num">
                                          <p:cBhvr additive="base">
                                            <p:cTn id="86" dur="500" fill="hold"/>
                                            <p:tgtEl>
                                              <p:spTgt spid="17"/>
                                            </p:tgtEl>
                                            <p:attrNameLst>
                                              <p:attrName>ppt_x</p:attrName>
                                            </p:attrNameLst>
                                          </p:cBhvr>
                                          <p:tavLst>
                                            <p:tav tm="0">
                                              <p:val>
                                                <p:strVal val="0-#ppt_w/2"/>
                                              </p:val>
                                            </p:tav>
                                            <p:tav tm="100000">
                                              <p:val>
                                                <p:strVal val="#ppt_x"/>
                                              </p:val>
                                            </p:tav>
                                          </p:tavLst>
                                        </p:anim>
                                        <p:anim calcmode="lin" valueType="num">
                                          <p:cBhvr additive="base">
                                            <p:cTn id="87"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grpId="0" nodeType="clickEffect">
                                      <p:stCondLst>
                                        <p:cond delay="0"/>
                                      </p:stCondLst>
                                      <p:childTnLst>
                                        <p:set>
                                          <p:cBhvr>
                                            <p:cTn id="91" dur="1" fill="hold">
                                              <p:stCondLst>
                                                <p:cond delay="0"/>
                                              </p:stCondLst>
                                            </p:cTn>
                                            <p:tgtEl>
                                              <p:spTgt spid="34"/>
                                            </p:tgtEl>
                                            <p:attrNameLst>
                                              <p:attrName>style.visibility</p:attrName>
                                            </p:attrNameLst>
                                          </p:cBhvr>
                                          <p:to>
                                            <p:strVal val="visible"/>
                                          </p:to>
                                        </p:set>
                                        <p:animEffect transition="in" filter="wipe(down)">
                                          <p:cBhvr>
                                            <p:cTn id="92" dur="75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P spid="13" grpId="0"/>
          <p:bldP spid="14" grpId="0"/>
          <p:bldP spid="15" grpId="0"/>
          <p:bldP spid="16" grpId="0"/>
          <p:bldP spid="17" grpId="0"/>
          <p:bldP spid="30" grpId="0" animBg="1"/>
          <p:bldP spid="30" grpId="1" animBg="1"/>
          <p:bldP spid="31" grpId="0" animBg="1"/>
          <p:bldP spid="31" grpId="1" animBg="1"/>
          <p:bldP spid="32" grpId="0" animBg="1"/>
          <p:bldP spid="32" grpId="1" animBg="1"/>
          <p:bldP spid="33" grpId="0" animBg="1"/>
          <p:bldP spid="33" grpId="1" animBg="1"/>
          <p:bldP spid="3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300"/>
                                            <p:tgtEl>
                                              <p:spTgt spid="12"/>
                                            </p:tgtEl>
                                          </p:cBhvr>
                                        </p:animEffect>
                                      </p:childTnLst>
                                    </p:cTn>
                                  </p:par>
                                </p:childTnLst>
                              </p:cTn>
                            </p:par>
                            <p:par>
                              <p:cTn id="8" fill="hold">
                                <p:stCondLst>
                                  <p:cond delay="300"/>
                                </p:stCondLst>
                                <p:childTnLst>
                                  <p:par>
                                    <p:cTn id="9" presetID="2" presetClass="entr" presetSubtype="9"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000" fill="hold"/>
                                            <p:tgtEl>
                                              <p:spTgt spid="3"/>
                                            </p:tgtEl>
                                            <p:attrNameLst>
                                              <p:attrName>ppt_x</p:attrName>
                                            </p:attrNameLst>
                                          </p:cBhvr>
                                          <p:tavLst>
                                            <p:tav tm="0">
                                              <p:val>
                                                <p:strVal val="0-#ppt_w/2"/>
                                              </p:val>
                                            </p:tav>
                                            <p:tav tm="100000">
                                              <p:val>
                                                <p:strVal val="#ppt_x"/>
                                              </p:val>
                                            </p:tav>
                                          </p:tavLst>
                                        </p:anim>
                                        <p:anim calcmode="lin" valueType="num">
                                          <p:cBhvr additive="base">
                                            <p:cTn id="12" dur="1000" fill="hold"/>
                                            <p:tgtEl>
                                              <p:spTgt spid="3"/>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1000" fill="hold"/>
                                            <p:tgtEl>
                                              <p:spTgt spid="6"/>
                                            </p:tgtEl>
                                            <p:attrNameLst>
                                              <p:attrName>ppt_x</p:attrName>
                                            </p:attrNameLst>
                                          </p:cBhvr>
                                          <p:tavLst>
                                            <p:tav tm="0">
                                              <p:val>
                                                <p:strVal val="#ppt_x"/>
                                              </p:val>
                                            </p:tav>
                                            <p:tav tm="100000">
                                              <p:val>
                                                <p:strVal val="#ppt_x"/>
                                              </p:val>
                                            </p:tav>
                                          </p:tavLst>
                                        </p:anim>
                                        <p:anim calcmode="lin" valueType="num">
                                          <p:cBhvr additive="base">
                                            <p:cTn id="16" dur="1000" fill="hold"/>
                                            <p:tgtEl>
                                              <p:spTgt spid="6"/>
                                            </p:tgtEl>
                                            <p:attrNameLst>
                                              <p:attrName>ppt_y</p:attrName>
                                            </p:attrNameLst>
                                          </p:cBhvr>
                                          <p:tavLst>
                                            <p:tav tm="0">
                                              <p:val>
                                                <p:strVal val="0-#ppt_h/2"/>
                                              </p:val>
                                            </p:tav>
                                            <p:tav tm="100000">
                                              <p:val>
                                                <p:strVal val="#ppt_y"/>
                                              </p:val>
                                            </p:tav>
                                          </p:tavLst>
                                        </p:anim>
                                      </p:childTnLst>
                                    </p:cTn>
                                  </p:par>
                                  <p:par>
                                    <p:cTn id="17" presetID="22" presetClass="entr" presetSubtype="8" fill="hold" grpId="0" nodeType="withEffect">
                                      <p:stCondLst>
                                        <p:cond delay="50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cTn>
                                  </p:par>
                                  <p:par>
                                    <p:cTn id="20" presetID="10" presetClass="entr" presetSubtype="0" fill="hold" grpId="0" nodeType="withEffect">
                                      <p:stCondLst>
                                        <p:cond delay="50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grpId="0" nodeType="withEffect">
                                      <p:stCondLst>
                                        <p:cond delay="50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par>
                              <p:cTn id="26" fill="hold">
                                <p:stCondLst>
                                  <p:cond delay="1300"/>
                                </p:stCondLst>
                                <p:childTnLst>
                                  <p:par>
                                    <p:cTn id="27" presetID="53" presetClass="entr" presetSubtype="16" fill="hold" nodeType="after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p:cTn id="29" dur="500" fill="hold"/>
                                            <p:tgtEl>
                                              <p:spTgt spid="18"/>
                                            </p:tgtEl>
                                            <p:attrNameLst>
                                              <p:attrName>ppt_w</p:attrName>
                                            </p:attrNameLst>
                                          </p:cBhvr>
                                          <p:tavLst>
                                            <p:tav tm="0">
                                              <p:val>
                                                <p:fltVal val="0"/>
                                              </p:val>
                                            </p:tav>
                                            <p:tav tm="100000">
                                              <p:val>
                                                <p:strVal val="#ppt_w"/>
                                              </p:val>
                                            </p:tav>
                                          </p:tavLst>
                                        </p:anim>
                                        <p:anim calcmode="lin" valueType="num">
                                          <p:cBhvr>
                                            <p:cTn id="30" dur="500" fill="hold"/>
                                            <p:tgtEl>
                                              <p:spTgt spid="18"/>
                                            </p:tgtEl>
                                            <p:attrNameLst>
                                              <p:attrName>ppt_h</p:attrName>
                                            </p:attrNameLst>
                                          </p:cBhvr>
                                          <p:tavLst>
                                            <p:tav tm="0">
                                              <p:val>
                                                <p:fltVal val="0"/>
                                              </p:val>
                                            </p:tav>
                                            <p:tav tm="100000">
                                              <p:val>
                                                <p:strVal val="#ppt_h"/>
                                              </p:val>
                                            </p:tav>
                                          </p:tavLst>
                                        </p:anim>
                                        <p:animEffect transition="in" filter="fade">
                                          <p:cBhvr>
                                            <p:cTn id="31" dur="500"/>
                                            <p:tgtEl>
                                              <p:spTgt spid="18"/>
                                            </p:tgtEl>
                                          </p:cBhvr>
                                        </p:animEffect>
                                      </p:childTnLst>
                                    </p:cTn>
                                  </p:par>
                                  <p:par>
                                    <p:cTn id="32" presetID="53" presetClass="entr" presetSubtype="16" fill="hold" nodeType="withEffect">
                                      <p:stCondLst>
                                        <p:cond delay="100"/>
                                      </p:stCondLst>
                                      <p:childTnLst>
                                        <p:set>
                                          <p:cBhvr>
                                            <p:cTn id="33" dur="1" fill="hold">
                                              <p:stCondLst>
                                                <p:cond delay="0"/>
                                              </p:stCondLst>
                                            </p:cTn>
                                            <p:tgtEl>
                                              <p:spTgt spid="21"/>
                                            </p:tgtEl>
                                            <p:attrNameLst>
                                              <p:attrName>style.visibility</p:attrName>
                                            </p:attrNameLst>
                                          </p:cBhvr>
                                          <p:to>
                                            <p:strVal val="visible"/>
                                          </p:to>
                                        </p:set>
                                        <p:anim calcmode="lin" valueType="num">
                                          <p:cBhvr>
                                            <p:cTn id="34" dur="500" fill="hold"/>
                                            <p:tgtEl>
                                              <p:spTgt spid="21"/>
                                            </p:tgtEl>
                                            <p:attrNameLst>
                                              <p:attrName>ppt_w</p:attrName>
                                            </p:attrNameLst>
                                          </p:cBhvr>
                                          <p:tavLst>
                                            <p:tav tm="0">
                                              <p:val>
                                                <p:fltVal val="0"/>
                                              </p:val>
                                            </p:tav>
                                            <p:tav tm="100000">
                                              <p:val>
                                                <p:strVal val="#ppt_w"/>
                                              </p:val>
                                            </p:tav>
                                          </p:tavLst>
                                        </p:anim>
                                        <p:anim calcmode="lin" valueType="num">
                                          <p:cBhvr>
                                            <p:cTn id="35" dur="500" fill="hold"/>
                                            <p:tgtEl>
                                              <p:spTgt spid="21"/>
                                            </p:tgtEl>
                                            <p:attrNameLst>
                                              <p:attrName>ppt_h</p:attrName>
                                            </p:attrNameLst>
                                          </p:cBhvr>
                                          <p:tavLst>
                                            <p:tav tm="0">
                                              <p:val>
                                                <p:fltVal val="0"/>
                                              </p:val>
                                            </p:tav>
                                            <p:tav tm="100000">
                                              <p:val>
                                                <p:strVal val="#ppt_h"/>
                                              </p:val>
                                            </p:tav>
                                          </p:tavLst>
                                        </p:anim>
                                        <p:animEffect transition="in" filter="fade">
                                          <p:cBhvr>
                                            <p:cTn id="36" dur="500"/>
                                            <p:tgtEl>
                                              <p:spTgt spid="21"/>
                                            </p:tgtEl>
                                          </p:cBhvr>
                                        </p:animEffect>
                                      </p:childTnLst>
                                    </p:cTn>
                                  </p:par>
                                  <p:par>
                                    <p:cTn id="37" presetID="53" presetClass="entr" presetSubtype="16" fill="hold" nodeType="withEffect">
                                      <p:stCondLst>
                                        <p:cond delay="200"/>
                                      </p:stCondLst>
                                      <p:childTnLst>
                                        <p:set>
                                          <p:cBhvr>
                                            <p:cTn id="38" dur="1" fill="hold">
                                              <p:stCondLst>
                                                <p:cond delay="0"/>
                                              </p:stCondLst>
                                            </p:cTn>
                                            <p:tgtEl>
                                              <p:spTgt spid="24"/>
                                            </p:tgtEl>
                                            <p:attrNameLst>
                                              <p:attrName>style.visibility</p:attrName>
                                            </p:attrNameLst>
                                          </p:cBhvr>
                                          <p:to>
                                            <p:strVal val="visible"/>
                                          </p:to>
                                        </p:set>
                                        <p:anim calcmode="lin" valueType="num">
                                          <p:cBhvr>
                                            <p:cTn id="39" dur="500" fill="hold"/>
                                            <p:tgtEl>
                                              <p:spTgt spid="24"/>
                                            </p:tgtEl>
                                            <p:attrNameLst>
                                              <p:attrName>ppt_w</p:attrName>
                                            </p:attrNameLst>
                                          </p:cBhvr>
                                          <p:tavLst>
                                            <p:tav tm="0">
                                              <p:val>
                                                <p:fltVal val="0"/>
                                              </p:val>
                                            </p:tav>
                                            <p:tav tm="100000">
                                              <p:val>
                                                <p:strVal val="#ppt_w"/>
                                              </p:val>
                                            </p:tav>
                                          </p:tavLst>
                                        </p:anim>
                                        <p:anim calcmode="lin" valueType="num">
                                          <p:cBhvr>
                                            <p:cTn id="40" dur="500" fill="hold"/>
                                            <p:tgtEl>
                                              <p:spTgt spid="24"/>
                                            </p:tgtEl>
                                            <p:attrNameLst>
                                              <p:attrName>ppt_h</p:attrName>
                                            </p:attrNameLst>
                                          </p:cBhvr>
                                          <p:tavLst>
                                            <p:tav tm="0">
                                              <p:val>
                                                <p:fltVal val="0"/>
                                              </p:val>
                                            </p:tav>
                                            <p:tav tm="100000">
                                              <p:val>
                                                <p:strVal val="#ppt_h"/>
                                              </p:val>
                                            </p:tav>
                                          </p:tavLst>
                                        </p:anim>
                                        <p:animEffect transition="in" filter="fade">
                                          <p:cBhvr>
                                            <p:cTn id="41" dur="500"/>
                                            <p:tgtEl>
                                              <p:spTgt spid="24"/>
                                            </p:tgtEl>
                                          </p:cBhvr>
                                        </p:animEffect>
                                      </p:childTnLst>
                                    </p:cTn>
                                  </p:par>
                                  <p:par>
                                    <p:cTn id="42" presetID="53" presetClass="entr" presetSubtype="16" fill="hold" nodeType="withEffect">
                                      <p:stCondLst>
                                        <p:cond delay="300"/>
                                      </p:stCondLst>
                                      <p:childTnLst>
                                        <p:set>
                                          <p:cBhvr>
                                            <p:cTn id="43" dur="1" fill="hold">
                                              <p:stCondLst>
                                                <p:cond delay="0"/>
                                              </p:stCondLst>
                                            </p:cTn>
                                            <p:tgtEl>
                                              <p:spTgt spid="27"/>
                                            </p:tgtEl>
                                            <p:attrNameLst>
                                              <p:attrName>style.visibility</p:attrName>
                                            </p:attrNameLst>
                                          </p:cBhvr>
                                          <p:to>
                                            <p:strVal val="visible"/>
                                          </p:to>
                                        </p:set>
                                        <p:anim calcmode="lin" valueType="num">
                                          <p:cBhvr>
                                            <p:cTn id="44" dur="500" fill="hold"/>
                                            <p:tgtEl>
                                              <p:spTgt spid="27"/>
                                            </p:tgtEl>
                                            <p:attrNameLst>
                                              <p:attrName>ppt_w</p:attrName>
                                            </p:attrNameLst>
                                          </p:cBhvr>
                                          <p:tavLst>
                                            <p:tav tm="0">
                                              <p:val>
                                                <p:fltVal val="0"/>
                                              </p:val>
                                            </p:tav>
                                            <p:tav tm="100000">
                                              <p:val>
                                                <p:strVal val="#ppt_w"/>
                                              </p:val>
                                            </p:tav>
                                          </p:tavLst>
                                        </p:anim>
                                        <p:anim calcmode="lin" valueType="num">
                                          <p:cBhvr>
                                            <p:cTn id="45" dur="500" fill="hold"/>
                                            <p:tgtEl>
                                              <p:spTgt spid="27"/>
                                            </p:tgtEl>
                                            <p:attrNameLst>
                                              <p:attrName>ppt_h</p:attrName>
                                            </p:attrNameLst>
                                          </p:cBhvr>
                                          <p:tavLst>
                                            <p:tav tm="0">
                                              <p:val>
                                                <p:fltVal val="0"/>
                                              </p:val>
                                            </p:tav>
                                            <p:tav tm="100000">
                                              <p:val>
                                                <p:strVal val="#ppt_h"/>
                                              </p:val>
                                            </p:tav>
                                          </p:tavLst>
                                        </p:anim>
                                        <p:animEffect transition="in" filter="fade">
                                          <p:cBhvr>
                                            <p:cTn id="46" dur="500"/>
                                            <p:tgtEl>
                                              <p:spTgt spid="27"/>
                                            </p:tgtEl>
                                          </p:cBhvr>
                                        </p:animEffect>
                                      </p:childTnLst>
                                    </p:cTn>
                                  </p:par>
                                  <p:par>
                                    <p:cTn id="47" presetID="23" presetClass="entr" presetSubtype="16" fill="hold" grpId="0" nodeType="withEffect">
                                      <p:stCondLst>
                                        <p:cond delay="500"/>
                                      </p:stCondLst>
                                      <p:childTnLst>
                                        <p:set>
                                          <p:cBhvr>
                                            <p:cTn id="48" dur="1" fill="hold">
                                              <p:stCondLst>
                                                <p:cond delay="0"/>
                                              </p:stCondLst>
                                            </p:cTn>
                                            <p:tgtEl>
                                              <p:spTgt spid="30"/>
                                            </p:tgtEl>
                                            <p:attrNameLst>
                                              <p:attrName>style.visibility</p:attrName>
                                            </p:attrNameLst>
                                          </p:cBhvr>
                                          <p:to>
                                            <p:strVal val="visible"/>
                                          </p:to>
                                        </p:set>
                                        <p:anim calcmode="lin" valueType="num">
                                          <p:cBhvr>
                                            <p:cTn id="49" dur="300" fill="hold"/>
                                            <p:tgtEl>
                                              <p:spTgt spid="30"/>
                                            </p:tgtEl>
                                            <p:attrNameLst>
                                              <p:attrName>ppt_w</p:attrName>
                                            </p:attrNameLst>
                                          </p:cBhvr>
                                          <p:tavLst>
                                            <p:tav tm="0">
                                              <p:val>
                                                <p:fltVal val="0"/>
                                              </p:val>
                                            </p:tav>
                                            <p:tav tm="100000">
                                              <p:val>
                                                <p:strVal val="#ppt_w"/>
                                              </p:val>
                                            </p:tav>
                                          </p:tavLst>
                                        </p:anim>
                                        <p:anim calcmode="lin" valueType="num">
                                          <p:cBhvr>
                                            <p:cTn id="50" dur="300" fill="hold"/>
                                            <p:tgtEl>
                                              <p:spTgt spid="30"/>
                                            </p:tgtEl>
                                            <p:attrNameLst>
                                              <p:attrName>ppt_h</p:attrName>
                                            </p:attrNameLst>
                                          </p:cBhvr>
                                          <p:tavLst>
                                            <p:tav tm="0">
                                              <p:val>
                                                <p:fltVal val="0"/>
                                              </p:val>
                                            </p:tav>
                                            <p:tav tm="100000">
                                              <p:val>
                                                <p:strVal val="#ppt_h"/>
                                              </p:val>
                                            </p:tav>
                                          </p:tavLst>
                                        </p:anim>
                                      </p:childTnLst>
                                    </p:cTn>
                                  </p:par>
                                  <p:par>
                                    <p:cTn id="51" presetID="6" presetClass="emph" presetSubtype="0" autoRev="1" fill="hold" grpId="1" nodeType="withEffect">
                                      <p:stCondLst>
                                        <p:cond delay="750"/>
                                      </p:stCondLst>
                                      <p:childTnLst>
                                        <p:animScale>
                                          <p:cBhvr>
                                            <p:cTn id="52" dur="200" fill="hold"/>
                                            <p:tgtEl>
                                              <p:spTgt spid="30"/>
                                            </p:tgtEl>
                                          </p:cBhvr>
                                          <p:by x="110000" y="110000"/>
                                        </p:animScale>
                                      </p:childTnLst>
                                    </p:cTn>
                                  </p:par>
                                  <p:par>
                                    <p:cTn id="53" presetID="23" presetClass="entr" presetSubtype="16" fill="hold" grpId="0" nodeType="withEffect">
                                      <p:stCondLst>
                                        <p:cond delay="750"/>
                                      </p:stCondLst>
                                      <p:childTnLst>
                                        <p:set>
                                          <p:cBhvr>
                                            <p:cTn id="54" dur="1" fill="hold">
                                              <p:stCondLst>
                                                <p:cond delay="0"/>
                                              </p:stCondLst>
                                            </p:cTn>
                                            <p:tgtEl>
                                              <p:spTgt spid="31"/>
                                            </p:tgtEl>
                                            <p:attrNameLst>
                                              <p:attrName>style.visibility</p:attrName>
                                            </p:attrNameLst>
                                          </p:cBhvr>
                                          <p:to>
                                            <p:strVal val="visible"/>
                                          </p:to>
                                        </p:set>
                                        <p:anim calcmode="lin" valueType="num">
                                          <p:cBhvr>
                                            <p:cTn id="55" dur="300" fill="hold"/>
                                            <p:tgtEl>
                                              <p:spTgt spid="31"/>
                                            </p:tgtEl>
                                            <p:attrNameLst>
                                              <p:attrName>ppt_w</p:attrName>
                                            </p:attrNameLst>
                                          </p:cBhvr>
                                          <p:tavLst>
                                            <p:tav tm="0">
                                              <p:val>
                                                <p:fltVal val="0"/>
                                              </p:val>
                                            </p:tav>
                                            <p:tav tm="100000">
                                              <p:val>
                                                <p:strVal val="#ppt_w"/>
                                              </p:val>
                                            </p:tav>
                                          </p:tavLst>
                                        </p:anim>
                                        <p:anim calcmode="lin" valueType="num">
                                          <p:cBhvr>
                                            <p:cTn id="56" dur="300" fill="hold"/>
                                            <p:tgtEl>
                                              <p:spTgt spid="31"/>
                                            </p:tgtEl>
                                            <p:attrNameLst>
                                              <p:attrName>ppt_h</p:attrName>
                                            </p:attrNameLst>
                                          </p:cBhvr>
                                          <p:tavLst>
                                            <p:tav tm="0">
                                              <p:val>
                                                <p:fltVal val="0"/>
                                              </p:val>
                                            </p:tav>
                                            <p:tav tm="100000">
                                              <p:val>
                                                <p:strVal val="#ppt_h"/>
                                              </p:val>
                                            </p:tav>
                                          </p:tavLst>
                                        </p:anim>
                                      </p:childTnLst>
                                    </p:cTn>
                                  </p:par>
                                  <p:par>
                                    <p:cTn id="57" presetID="6" presetClass="emph" presetSubtype="0" autoRev="1" fill="hold" grpId="1" nodeType="withEffect">
                                      <p:stCondLst>
                                        <p:cond delay="1000"/>
                                      </p:stCondLst>
                                      <p:childTnLst>
                                        <p:animScale>
                                          <p:cBhvr>
                                            <p:cTn id="58" dur="200" fill="hold"/>
                                            <p:tgtEl>
                                              <p:spTgt spid="31"/>
                                            </p:tgtEl>
                                          </p:cBhvr>
                                          <p:by x="110000" y="110000"/>
                                        </p:animScale>
                                      </p:childTnLst>
                                    </p:cTn>
                                  </p:par>
                                  <p:par>
                                    <p:cTn id="59" presetID="23" presetClass="entr" presetSubtype="16" fill="hold" grpId="0" nodeType="withEffect">
                                      <p:stCondLst>
                                        <p:cond delay="1000"/>
                                      </p:stCondLst>
                                      <p:childTnLst>
                                        <p:set>
                                          <p:cBhvr>
                                            <p:cTn id="60" dur="1" fill="hold">
                                              <p:stCondLst>
                                                <p:cond delay="0"/>
                                              </p:stCondLst>
                                            </p:cTn>
                                            <p:tgtEl>
                                              <p:spTgt spid="32"/>
                                            </p:tgtEl>
                                            <p:attrNameLst>
                                              <p:attrName>style.visibility</p:attrName>
                                            </p:attrNameLst>
                                          </p:cBhvr>
                                          <p:to>
                                            <p:strVal val="visible"/>
                                          </p:to>
                                        </p:set>
                                        <p:anim calcmode="lin" valueType="num">
                                          <p:cBhvr>
                                            <p:cTn id="61" dur="300" fill="hold"/>
                                            <p:tgtEl>
                                              <p:spTgt spid="32"/>
                                            </p:tgtEl>
                                            <p:attrNameLst>
                                              <p:attrName>ppt_w</p:attrName>
                                            </p:attrNameLst>
                                          </p:cBhvr>
                                          <p:tavLst>
                                            <p:tav tm="0">
                                              <p:val>
                                                <p:fltVal val="0"/>
                                              </p:val>
                                            </p:tav>
                                            <p:tav tm="100000">
                                              <p:val>
                                                <p:strVal val="#ppt_w"/>
                                              </p:val>
                                            </p:tav>
                                          </p:tavLst>
                                        </p:anim>
                                        <p:anim calcmode="lin" valueType="num">
                                          <p:cBhvr>
                                            <p:cTn id="62" dur="300" fill="hold"/>
                                            <p:tgtEl>
                                              <p:spTgt spid="32"/>
                                            </p:tgtEl>
                                            <p:attrNameLst>
                                              <p:attrName>ppt_h</p:attrName>
                                            </p:attrNameLst>
                                          </p:cBhvr>
                                          <p:tavLst>
                                            <p:tav tm="0">
                                              <p:val>
                                                <p:fltVal val="0"/>
                                              </p:val>
                                            </p:tav>
                                            <p:tav tm="100000">
                                              <p:val>
                                                <p:strVal val="#ppt_h"/>
                                              </p:val>
                                            </p:tav>
                                          </p:tavLst>
                                        </p:anim>
                                      </p:childTnLst>
                                    </p:cTn>
                                  </p:par>
                                  <p:par>
                                    <p:cTn id="63" presetID="6" presetClass="emph" presetSubtype="0" autoRev="1" fill="hold" grpId="1" nodeType="withEffect">
                                      <p:stCondLst>
                                        <p:cond delay="1250"/>
                                      </p:stCondLst>
                                      <p:childTnLst>
                                        <p:animScale>
                                          <p:cBhvr>
                                            <p:cTn id="64" dur="200" fill="hold"/>
                                            <p:tgtEl>
                                              <p:spTgt spid="32"/>
                                            </p:tgtEl>
                                          </p:cBhvr>
                                          <p:by x="110000" y="110000"/>
                                        </p:animScale>
                                      </p:childTnLst>
                                    </p:cTn>
                                  </p:par>
                                  <p:par>
                                    <p:cTn id="65" presetID="23" presetClass="entr" presetSubtype="16" fill="hold" grpId="0" nodeType="withEffect">
                                      <p:stCondLst>
                                        <p:cond delay="1250"/>
                                      </p:stCondLst>
                                      <p:childTnLst>
                                        <p:set>
                                          <p:cBhvr>
                                            <p:cTn id="66" dur="1" fill="hold">
                                              <p:stCondLst>
                                                <p:cond delay="0"/>
                                              </p:stCondLst>
                                            </p:cTn>
                                            <p:tgtEl>
                                              <p:spTgt spid="33"/>
                                            </p:tgtEl>
                                            <p:attrNameLst>
                                              <p:attrName>style.visibility</p:attrName>
                                            </p:attrNameLst>
                                          </p:cBhvr>
                                          <p:to>
                                            <p:strVal val="visible"/>
                                          </p:to>
                                        </p:set>
                                        <p:anim calcmode="lin" valueType="num">
                                          <p:cBhvr>
                                            <p:cTn id="67" dur="300" fill="hold"/>
                                            <p:tgtEl>
                                              <p:spTgt spid="33"/>
                                            </p:tgtEl>
                                            <p:attrNameLst>
                                              <p:attrName>ppt_w</p:attrName>
                                            </p:attrNameLst>
                                          </p:cBhvr>
                                          <p:tavLst>
                                            <p:tav tm="0">
                                              <p:val>
                                                <p:fltVal val="0"/>
                                              </p:val>
                                            </p:tav>
                                            <p:tav tm="100000">
                                              <p:val>
                                                <p:strVal val="#ppt_w"/>
                                              </p:val>
                                            </p:tav>
                                          </p:tavLst>
                                        </p:anim>
                                        <p:anim calcmode="lin" valueType="num">
                                          <p:cBhvr>
                                            <p:cTn id="68" dur="300" fill="hold"/>
                                            <p:tgtEl>
                                              <p:spTgt spid="33"/>
                                            </p:tgtEl>
                                            <p:attrNameLst>
                                              <p:attrName>ppt_h</p:attrName>
                                            </p:attrNameLst>
                                          </p:cBhvr>
                                          <p:tavLst>
                                            <p:tav tm="0">
                                              <p:val>
                                                <p:fltVal val="0"/>
                                              </p:val>
                                            </p:tav>
                                            <p:tav tm="100000">
                                              <p:val>
                                                <p:strVal val="#ppt_h"/>
                                              </p:val>
                                            </p:tav>
                                          </p:tavLst>
                                        </p:anim>
                                      </p:childTnLst>
                                    </p:cTn>
                                  </p:par>
                                  <p:par>
                                    <p:cTn id="69" presetID="6" presetClass="emph" presetSubtype="0" autoRev="1" fill="hold" grpId="1" nodeType="withEffect">
                                      <p:stCondLst>
                                        <p:cond delay="1500"/>
                                      </p:stCondLst>
                                      <p:childTnLst>
                                        <p:animScale>
                                          <p:cBhvr>
                                            <p:cTn id="70" dur="200" fill="hold"/>
                                            <p:tgtEl>
                                              <p:spTgt spid="33"/>
                                            </p:tgtEl>
                                          </p:cBhvr>
                                          <p:by x="110000" y="110000"/>
                                        </p:animScale>
                                      </p:childTnLst>
                                    </p:cTn>
                                  </p:par>
                                </p:childTnLst>
                              </p:cTn>
                            </p:par>
                            <p:par>
                              <p:cTn id="71" fill="hold">
                                <p:stCondLst>
                                  <p:cond delay="3200"/>
                                </p:stCondLst>
                                <p:childTnLst>
                                  <p:par>
                                    <p:cTn id="72" presetID="2" presetClass="entr" presetSubtype="6" accel="100000" fill="hold" grpId="0" nodeType="afterEffect">
                                      <p:stCondLst>
                                        <p:cond delay="0"/>
                                      </p:stCondLst>
                                      <p:childTnLst>
                                        <p:set>
                                          <p:cBhvr>
                                            <p:cTn id="73" dur="1" fill="hold">
                                              <p:stCondLst>
                                                <p:cond delay="0"/>
                                              </p:stCondLst>
                                            </p:cTn>
                                            <p:tgtEl>
                                              <p:spTgt spid="14"/>
                                            </p:tgtEl>
                                            <p:attrNameLst>
                                              <p:attrName>style.visibility</p:attrName>
                                            </p:attrNameLst>
                                          </p:cBhvr>
                                          <p:to>
                                            <p:strVal val="visible"/>
                                          </p:to>
                                        </p:set>
                                        <p:anim calcmode="lin" valueType="num">
                                          <p:cBhvr additive="base">
                                            <p:cTn id="74" dur="500" fill="hold"/>
                                            <p:tgtEl>
                                              <p:spTgt spid="14"/>
                                            </p:tgtEl>
                                            <p:attrNameLst>
                                              <p:attrName>ppt_x</p:attrName>
                                            </p:attrNameLst>
                                          </p:cBhvr>
                                          <p:tavLst>
                                            <p:tav tm="0">
                                              <p:val>
                                                <p:strVal val="1+#ppt_w/2"/>
                                              </p:val>
                                            </p:tav>
                                            <p:tav tm="100000">
                                              <p:val>
                                                <p:strVal val="#ppt_x"/>
                                              </p:val>
                                            </p:tav>
                                          </p:tavLst>
                                        </p:anim>
                                        <p:anim calcmode="lin" valueType="num">
                                          <p:cBhvr additive="base">
                                            <p:cTn id="75" dur="500" fill="hold"/>
                                            <p:tgtEl>
                                              <p:spTgt spid="14"/>
                                            </p:tgtEl>
                                            <p:attrNameLst>
                                              <p:attrName>ppt_y</p:attrName>
                                            </p:attrNameLst>
                                          </p:cBhvr>
                                          <p:tavLst>
                                            <p:tav tm="0">
                                              <p:val>
                                                <p:strVal val="1+#ppt_h/2"/>
                                              </p:val>
                                            </p:tav>
                                            <p:tav tm="100000">
                                              <p:val>
                                                <p:strVal val="#ppt_y"/>
                                              </p:val>
                                            </p:tav>
                                          </p:tavLst>
                                        </p:anim>
                                      </p:childTnLst>
                                    </p:cTn>
                                  </p:par>
                                  <p:par>
                                    <p:cTn id="76" presetID="2" presetClass="entr" presetSubtype="12" accel="100000" fill="hold" grpId="0" nodeType="withEffect">
                                      <p:stCondLst>
                                        <p:cond delay="0"/>
                                      </p:stCondLst>
                                      <p:childTnLst>
                                        <p:set>
                                          <p:cBhvr>
                                            <p:cTn id="77" dur="1" fill="hold">
                                              <p:stCondLst>
                                                <p:cond delay="0"/>
                                              </p:stCondLst>
                                            </p:cTn>
                                            <p:tgtEl>
                                              <p:spTgt spid="15"/>
                                            </p:tgtEl>
                                            <p:attrNameLst>
                                              <p:attrName>style.visibility</p:attrName>
                                            </p:attrNameLst>
                                          </p:cBhvr>
                                          <p:to>
                                            <p:strVal val="visible"/>
                                          </p:to>
                                        </p:set>
                                        <p:anim calcmode="lin" valueType="num">
                                          <p:cBhvr additive="base">
                                            <p:cTn id="78" dur="500" fill="hold"/>
                                            <p:tgtEl>
                                              <p:spTgt spid="15"/>
                                            </p:tgtEl>
                                            <p:attrNameLst>
                                              <p:attrName>ppt_x</p:attrName>
                                            </p:attrNameLst>
                                          </p:cBhvr>
                                          <p:tavLst>
                                            <p:tav tm="0">
                                              <p:val>
                                                <p:strVal val="0-#ppt_w/2"/>
                                              </p:val>
                                            </p:tav>
                                            <p:tav tm="100000">
                                              <p:val>
                                                <p:strVal val="#ppt_x"/>
                                              </p:val>
                                            </p:tav>
                                          </p:tavLst>
                                        </p:anim>
                                        <p:anim calcmode="lin" valueType="num">
                                          <p:cBhvr additive="base">
                                            <p:cTn id="79" dur="500" fill="hold"/>
                                            <p:tgtEl>
                                              <p:spTgt spid="15"/>
                                            </p:tgtEl>
                                            <p:attrNameLst>
                                              <p:attrName>ppt_y</p:attrName>
                                            </p:attrNameLst>
                                          </p:cBhvr>
                                          <p:tavLst>
                                            <p:tav tm="0">
                                              <p:val>
                                                <p:strVal val="1+#ppt_h/2"/>
                                              </p:val>
                                            </p:tav>
                                            <p:tav tm="100000">
                                              <p:val>
                                                <p:strVal val="#ppt_y"/>
                                              </p:val>
                                            </p:tav>
                                          </p:tavLst>
                                        </p:anim>
                                      </p:childTnLst>
                                    </p:cTn>
                                  </p:par>
                                  <p:par>
                                    <p:cTn id="80" presetID="2" presetClass="entr" presetSubtype="3" accel="100000" fill="hold" grpId="0" nodeType="withEffect">
                                      <p:stCondLst>
                                        <p:cond delay="0"/>
                                      </p:stCondLst>
                                      <p:childTnLst>
                                        <p:set>
                                          <p:cBhvr>
                                            <p:cTn id="81" dur="1" fill="hold">
                                              <p:stCondLst>
                                                <p:cond delay="0"/>
                                              </p:stCondLst>
                                            </p:cTn>
                                            <p:tgtEl>
                                              <p:spTgt spid="16"/>
                                            </p:tgtEl>
                                            <p:attrNameLst>
                                              <p:attrName>style.visibility</p:attrName>
                                            </p:attrNameLst>
                                          </p:cBhvr>
                                          <p:to>
                                            <p:strVal val="visible"/>
                                          </p:to>
                                        </p:set>
                                        <p:anim calcmode="lin" valueType="num">
                                          <p:cBhvr additive="base">
                                            <p:cTn id="82" dur="500" fill="hold"/>
                                            <p:tgtEl>
                                              <p:spTgt spid="16"/>
                                            </p:tgtEl>
                                            <p:attrNameLst>
                                              <p:attrName>ppt_x</p:attrName>
                                            </p:attrNameLst>
                                          </p:cBhvr>
                                          <p:tavLst>
                                            <p:tav tm="0">
                                              <p:val>
                                                <p:strVal val="1+#ppt_w/2"/>
                                              </p:val>
                                            </p:tav>
                                            <p:tav tm="100000">
                                              <p:val>
                                                <p:strVal val="#ppt_x"/>
                                              </p:val>
                                            </p:tav>
                                          </p:tavLst>
                                        </p:anim>
                                        <p:anim calcmode="lin" valueType="num">
                                          <p:cBhvr additive="base">
                                            <p:cTn id="83" dur="500" fill="hold"/>
                                            <p:tgtEl>
                                              <p:spTgt spid="16"/>
                                            </p:tgtEl>
                                            <p:attrNameLst>
                                              <p:attrName>ppt_y</p:attrName>
                                            </p:attrNameLst>
                                          </p:cBhvr>
                                          <p:tavLst>
                                            <p:tav tm="0">
                                              <p:val>
                                                <p:strVal val="0-#ppt_h/2"/>
                                              </p:val>
                                            </p:tav>
                                            <p:tav tm="100000">
                                              <p:val>
                                                <p:strVal val="#ppt_y"/>
                                              </p:val>
                                            </p:tav>
                                          </p:tavLst>
                                        </p:anim>
                                      </p:childTnLst>
                                    </p:cTn>
                                  </p:par>
                                  <p:par>
                                    <p:cTn id="84" presetID="2" presetClass="entr" presetSubtype="9" accel="100000" fill="hold" grpId="0" nodeType="withEffect">
                                      <p:stCondLst>
                                        <p:cond delay="0"/>
                                      </p:stCondLst>
                                      <p:childTnLst>
                                        <p:set>
                                          <p:cBhvr>
                                            <p:cTn id="85" dur="1" fill="hold">
                                              <p:stCondLst>
                                                <p:cond delay="0"/>
                                              </p:stCondLst>
                                            </p:cTn>
                                            <p:tgtEl>
                                              <p:spTgt spid="17"/>
                                            </p:tgtEl>
                                            <p:attrNameLst>
                                              <p:attrName>style.visibility</p:attrName>
                                            </p:attrNameLst>
                                          </p:cBhvr>
                                          <p:to>
                                            <p:strVal val="visible"/>
                                          </p:to>
                                        </p:set>
                                        <p:anim calcmode="lin" valueType="num">
                                          <p:cBhvr additive="base">
                                            <p:cTn id="86" dur="500" fill="hold"/>
                                            <p:tgtEl>
                                              <p:spTgt spid="17"/>
                                            </p:tgtEl>
                                            <p:attrNameLst>
                                              <p:attrName>ppt_x</p:attrName>
                                            </p:attrNameLst>
                                          </p:cBhvr>
                                          <p:tavLst>
                                            <p:tav tm="0">
                                              <p:val>
                                                <p:strVal val="0-#ppt_w/2"/>
                                              </p:val>
                                            </p:tav>
                                            <p:tav tm="100000">
                                              <p:val>
                                                <p:strVal val="#ppt_x"/>
                                              </p:val>
                                            </p:tav>
                                          </p:tavLst>
                                        </p:anim>
                                        <p:anim calcmode="lin" valueType="num">
                                          <p:cBhvr additive="base">
                                            <p:cTn id="87"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grpId="0" nodeType="clickEffect">
                                      <p:stCondLst>
                                        <p:cond delay="0"/>
                                      </p:stCondLst>
                                      <p:childTnLst>
                                        <p:set>
                                          <p:cBhvr>
                                            <p:cTn id="91" dur="1" fill="hold">
                                              <p:stCondLst>
                                                <p:cond delay="0"/>
                                              </p:stCondLst>
                                            </p:cTn>
                                            <p:tgtEl>
                                              <p:spTgt spid="34"/>
                                            </p:tgtEl>
                                            <p:attrNameLst>
                                              <p:attrName>style.visibility</p:attrName>
                                            </p:attrNameLst>
                                          </p:cBhvr>
                                          <p:to>
                                            <p:strVal val="visible"/>
                                          </p:to>
                                        </p:set>
                                        <p:animEffect transition="in" filter="wipe(down)">
                                          <p:cBhvr>
                                            <p:cTn id="92" dur="75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P spid="13" grpId="0"/>
          <p:bldP spid="14" grpId="0"/>
          <p:bldP spid="15" grpId="0"/>
          <p:bldP spid="16" grpId="0"/>
          <p:bldP spid="17" grpId="0"/>
          <p:bldP spid="30" grpId="0" animBg="1"/>
          <p:bldP spid="30" grpId="1" animBg="1"/>
          <p:bldP spid="31" grpId="0" animBg="1"/>
          <p:bldP spid="31" grpId="1" animBg="1"/>
          <p:bldP spid="32" grpId="0" animBg="1"/>
          <p:bldP spid="32" grpId="1" animBg="1"/>
          <p:bldP spid="33" grpId="0" animBg="1"/>
          <p:bldP spid="33" grpId="1" animBg="1"/>
          <p:bldP spid="34" grpId="0"/>
        </p:bld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p:cNvSpPr>
            <a:spLocks noChangeArrowheads="1"/>
          </p:cNvSpPr>
          <p:nvPr/>
        </p:nvSpPr>
        <p:spPr bwMode="auto">
          <a:xfrm>
            <a:off x="1600177" y="588161"/>
            <a:ext cx="1644557" cy="284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none" lIns="68582" tIns="34292" rIns="68582" bIns="34292">
            <a:spAutoFit/>
          </a:bodyPr>
          <a:lstStyle/>
          <a:p>
            <a:pPr marL="0" lvl="1" algn="ctr"/>
            <a:r>
              <a:rPr lang="en-US" altLang="zh-CN" sz="1400" dirty="0" smtClean="0">
                <a:solidFill>
                  <a:schemeClr val="tx1">
                    <a:lumMod val="50000"/>
                    <a:lumOff val="50000"/>
                  </a:schemeClr>
                </a:solidFill>
                <a:latin typeface="微软雅黑" pitchFamily="34" charset="-122"/>
                <a:ea typeface="微软雅黑" pitchFamily="34" charset="-122"/>
              </a:rPr>
              <a:t>Teaching Analysis</a:t>
            </a:r>
            <a:endParaRPr lang="zh-CN" altLang="en-US" sz="1400" dirty="0">
              <a:solidFill>
                <a:schemeClr val="tx1">
                  <a:lumMod val="50000"/>
                  <a:lumOff val="50000"/>
                </a:schemeClr>
              </a:solidFill>
              <a:latin typeface="微软雅黑" pitchFamily="34" charset="-122"/>
              <a:ea typeface="微软雅黑" pitchFamily="34" charset="-122"/>
            </a:endParaRPr>
          </a:p>
        </p:txBody>
      </p:sp>
      <p:grpSp>
        <p:nvGrpSpPr>
          <p:cNvPr id="3" name="组合 2"/>
          <p:cNvGrpSpPr/>
          <p:nvPr/>
        </p:nvGrpSpPr>
        <p:grpSpPr>
          <a:xfrm>
            <a:off x="334581" y="254796"/>
            <a:ext cx="835735" cy="566539"/>
            <a:chOff x="304799" y="673099"/>
            <a:chExt cx="4000501" cy="4000500"/>
          </a:xfrm>
          <a:solidFill>
            <a:srgbClr val="CDE5BD"/>
          </a:solidFill>
          <a:effectLst>
            <a:outerShdw blurRad="444500" dist="254000" dir="8100000" algn="tr" rotWithShape="0">
              <a:prstClr val="black">
                <a:alpha val="50000"/>
              </a:prstClr>
            </a:outerShdw>
          </a:effectLst>
        </p:grpSpPr>
        <p:sp>
          <p:nvSpPr>
            <p:cNvPr id="4" name="六边形 3"/>
            <p:cNvSpPr/>
            <p:nvPr/>
          </p:nvSpPr>
          <p:spPr>
            <a:xfrm>
              <a:off x="304799" y="673099"/>
              <a:ext cx="4000501" cy="4000500"/>
            </a:xfrm>
            <a:prstGeom prst="hexagon">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gency FB"/>
                <a:cs typeface="+mn-cs"/>
              </a:endParaRPr>
            </a:p>
          </p:txBody>
        </p:sp>
        <p:sp>
          <p:nvSpPr>
            <p:cNvPr id="5" name="六边形 4"/>
            <p:cNvSpPr/>
            <p:nvPr/>
          </p:nvSpPr>
          <p:spPr>
            <a:xfrm>
              <a:off x="538199" y="906497"/>
              <a:ext cx="3533713" cy="3533704"/>
            </a:xfrm>
            <a:prstGeom prst="hexagon">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Agency FB"/>
                <a:cs typeface="+mn-cs"/>
              </a:endParaRPr>
            </a:p>
          </p:txBody>
        </p:sp>
      </p:grpSp>
      <p:grpSp>
        <p:nvGrpSpPr>
          <p:cNvPr id="6" name="6"/>
          <p:cNvGrpSpPr/>
          <p:nvPr/>
        </p:nvGrpSpPr>
        <p:grpSpPr>
          <a:xfrm>
            <a:off x="691261" y="386163"/>
            <a:ext cx="661240" cy="1201620"/>
            <a:chOff x="7314523" y="1440019"/>
            <a:chExt cx="2081664" cy="5693486"/>
          </a:xfrm>
        </p:grpSpPr>
        <p:grpSp>
          <p:nvGrpSpPr>
            <p:cNvPr id="7" name="组合 6"/>
            <p:cNvGrpSpPr/>
            <p:nvPr/>
          </p:nvGrpSpPr>
          <p:grpSpPr>
            <a:xfrm flipH="1">
              <a:off x="7314523" y="1440019"/>
              <a:ext cx="2081664" cy="2081664"/>
              <a:chOff x="2848130" y="1860030"/>
              <a:chExt cx="3807502" cy="3807503"/>
            </a:xfrm>
          </p:grpSpPr>
          <p:sp>
            <p:nvSpPr>
              <p:cNvPr id="9" name="六边形 8"/>
              <p:cNvSpPr/>
              <p:nvPr/>
            </p:nvSpPr>
            <p:spPr>
              <a:xfrm>
                <a:off x="2848130" y="1860030"/>
                <a:ext cx="3807502" cy="3807503"/>
              </a:xfrm>
              <a:prstGeom prst="hexagon">
                <a:avLst/>
              </a:prstGeom>
              <a:gradFill flip="none" rotWithShape="1">
                <a:gsLst>
                  <a:gs pos="0">
                    <a:sysClr val="window" lastClr="FFFFFF"/>
                  </a:gs>
                  <a:gs pos="100000">
                    <a:srgbClr val="E0E0E0"/>
                  </a:gs>
                </a:gsLst>
                <a:lin ang="5400000" scaled="1"/>
                <a:tileRect/>
              </a:gradFill>
              <a:ln w="12700" cap="flat" cmpd="sng" algn="ctr">
                <a:noFill/>
                <a:prstDash val="solid"/>
                <a:miter lim="800000"/>
              </a:ln>
              <a:effectLst>
                <a:outerShdw blurRad="279400" dist="254000" dir="8100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7200" b="0" i="0" u="none" strike="noStrike" kern="0" cap="none" spc="0" normalizeH="0" baseline="0" noProof="0">
                  <a:ln>
                    <a:noFill/>
                  </a:ln>
                  <a:solidFill>
                    <a:srgbClr val="E94744"/>
                  </a:solidFill>
                  <a:effectLst/>
                  <a:uLnTx/>
                  <a:uFillTx/>
                  <a:latin typeface="Agency FB"/>
                  <a:cs typeface="+mn-cs"/>
                </a:endParaRPr>
              </a:p>
            </p:txBody>
          </p:sp>
          <p:sp>
            <p:nvSpPr>
              <p:cNvPr id="10" name="六边形 9"/>
              <p:cNvSpPr/>
              <p:nvPr/>
            </p:nvSpPr>
            <p:spPr>
              <a:xfrm>
                <a:off x="2936812" y="1948725"/>
                <a:ext cx="3630123" cy="3630122"/>
              </a:xfrm>
              <a:prstGeom prst="hexagon">
                <a:avLst/>
              </a:prstGeom>
              <a:gradFill flip="none" rotWithShape="1">
                <a:gsLst>
                  <a:gs pos="0">
                    <a:sysClr val="window" lastClr="FFFFFF"/>
                  </a:gs>
                  <a:gs pos="100000">
                    <a:srgbClr val="DDDEDD"/>
                  </a:gs>
                </a:gsLst>
                <a:lin ang="18900000" scaled="1"/>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7200" b="0" i="0" u="none" strike="noStrike" kern="0" cap="none" spc="0" normalizeH="0" baseline="0" noProof="0">
                  <a:ln>
                    <a:noFill/>
                  </a:ln>
                  <a:solidFill>
                    <a:srgbClr val="E94744"/>
                  </a:solidFill>
                  <a:effectLst/>
                  <a:uLnTx/>
                  <a:uFillTx/>
                  <a:latin typeface="Agency FB"/>
                  <a:cs typeface="+mn-cs"/>
                </a:endParaRPr>
              </a:p>
            </p:txBody>
          </p:sp>
        </p:grpSp>
        <p:sp>
          <p:nvSpPr>
            <p:cNvPr id="8" name="文本框 36"/>
            <p:cNvSpPr txBox="1"/>
            <p:nvPr/>
          </p:nvSpPr>
          <p:spPr>
            <a:xfrm>
              <a:off x="7910887" y="1446136"/>
              <a:ext cx="581556" cy="568736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7200" b="1" i="0" u="none" strike="noStrike" kern="0" cap="none" spc="0" normalizeH="0" baseline="0" noProof="0" dirty="0">
                <a:ln>
                  <a:noFill/>
                </a:ln>
                <a:solidFill>
                  <a:srgbClr val="E94744"/>
                </a:solidFill>
                <a:effectLst>
                  <a:innerShdw blurRad="63500" dist="50800" dir="13500000">
                    <a:prstClr val="black">
                      <a:alpha val="50000"/>
                    </a:prstClr>
                  </a:innerShdw>
                </a:effectLst>
                <a:uLnTx/>
                <a:uFillTx/>
              </a:endParaRPr>
            </a:p>
          </p:txBody>
        </p:sp>
      </p:grpSp>
      <p:sp>
        <p:nvSpPr>
          <p:cNvPr id="11" name="标题 1"/>
          <p:cNvSpPr txBox="1">
            <a:spLocks/>
          </p:cNvSpPr>
          <p:nvPr/>
        </p:nvSpPr>
        <p:spPr>
          <a:xfrm>
            <a:off x="1433393" y="249155"/>
            <a:ext cx="1985163" cy="438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vert="horz" wrap="none" lIns="68582" tIns="34292" rIns="68582" bIns="34292" rtlCol="0" anchor="ctr">
            <a:spAutoFit/>
          </a:bodyPr>
          <a:lstStyle>
            <a:lvl1pPr algn="l" defTabSz="914400" rtl="0" eaLnBrk="1" latinLnBrk="0" hangingPunct="1">
              <a:lnSpc>
                <a:spcPct val="90000"/>
              </a:lnSpc>
              <a:spcBef>
                <a:spcPct val="0"/>
              </a:spcBef>
              <a:buNone/>
              <a:defRPr lang="zh-CN" altLang="en-US" sz="2000" b="0" kern="1200">
                <a:solidFill>
                  <a:schemeClr val="tx1">
                    <a:lumMod val="85000"/>
                    <a:lumOff val="15000"/>
                  </a:schemeClr>
                </a:solidFill>
                <a:latin typeface="微软雅黑" pitchFamily="34" charset="-122"/>
                <a:ea typeface="微软雅黑" panose="020B0503020204020204" pitchFamily="34" charset="-122"/>
                <a:cs typeface="+mn-cs"/>
              </a:defRPr>
            </a:lvl1pPr>
          </a:lstStyle>
          <a:p>
            <a:pPr>
              <a:lnSpc>
                <a:spcPct val="100000"/>
              </a:lnSpc>
              <a:spcBef>
                <a:spcPts val="0"/>
              </a:spcBef>
            </a:pPr>
            <a:r>
              <a:rPr lang="zh-CN" altLang="en-US" sz="2400" b="1" kern="0" dirty="0" smtClean="0">
                <a:solidFill>
                  <a:schemeClr val="tx1">
                    <a:lumMod val="50000"/>
                    <a:lumOff val="50000"/>
                  </a:schemeClr>
                </a:solidFill>
              </a:rPr>
              <a:t>此处添加标题</a:t>
            </a:r>
            <a:endParaRPr lang="zh-CN" altLang="en-US" sz="2400" b="1" kern="0" dirty="0">
              <a:solidFill>
                <a:schemeClr val="tx1">
                  <a:lumMod val="50000"/>
                  <a:lumOff val="50000"/>
                </a:schemeClr>
              </a:solidFill>
            </a:endParaRPr>
          </a:p>
        </p:txBody>
      </p:sp>
      <p:cxnSp>
        <p:nvCxnSpPr>
          <p:cNvPr id="12" name="直接连接符 11"/>
          <p:cNvCxnSpPr/>
          <p:nvPr/>
        </p:nvCxnSpPr>
        <p:spPr>
          <a:xfrm>
            <a:off x="687011" y="898681"/>
            <a:ext cx="10817981" cy="0"/>
          </a:xfrm>
          <a:prstGeom prst="line">
            <a:avLst/>
          </a:prstGeom>
          <a:ln w="12700">
            <a:solidFill>
              <a:srgbClr val="04447F"/>
            </a:solidFill>
            <a:prstDash val="dash"/>
          </a:ln>
        </p:spPr>
        <p:style>
          <a:lnRef idx="1">
            <a:schemeClr val="accent1"/>
          </a:lnRef>
          <a:fillRef idx="0">
            <a:schemeClr val="accent1"/>
          </a:fillRef>
          <a:effectRef idx="0">
            <a:schemeClr val="accent1"/>
          </a:effectRef>
          <a:fontRef idx="minor">
            <a:schemeClr val="tx1"/>
          </a:fontRef>
        </p:style>
      </p:cxnSp>
      <p:sp>
        <p:nvSpPr>
          <p:cNvPr id="13" name="标题 1"/>
          <p:cNvSpPr txBox="1">
            <a:spLocks/>
          </p:cNvSpPr>
          <p:nvPr/>
        </p:nvSpPr>
        <p:spPr>
          <a:xfrm>
            <a:off x="10449281" y="482977"/>
            <a:ext cx="1164425" cy="377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vert="horz" wrap="none" lIns="68582" tIns="34292" rIns="68582" bIns="34292" rtlCol="0" anchor="ctr">
            <a:spAutoFit/>
          </a:bodyPr>
          <a:lstStyle>
            <a:lvl1pPr algn="l" defTabSz="914400" rtl="0" eaLnBrk="1" latinLnBrk="0" hangingPunct="1">
              <a:lnSpc>
                <a:spcPct val="90000"/>
              </a:lnSpc>
              <a:spcBef>
                <a:spcPct val="0"/>
              </a:spcBef>
              <a:buNone/>
              <a:defRPr lang="zh-CN" altLang="en-US" sz="2000" b="0" kern="1200">
                <a:solidFill>
                  <a:schemeClr val="tx1">
                    <a:lumMod val="85000"/>
                    <a:lumOff val="15000"/>
                  </a:schemeClr>
                </a:solidFill>
                <a:latin typeface="微软雅黑" pitchFamily="34" charset="-122"/>
                <a:ea typeface="微软雅黑" panose="020B0503020204020204" pitchFamily="34" charset="-122"/>
                <a:cs typeface="+mn-cs"/>
              </a:defRPr>
            </a:lvl1pPr>
          </a:lstStyle>
          <a:p>
            <a:pPr>
              <a:lnSpc>
                <a:spcPct val="100000"/>
              </a:lnSpc>
              <a:spcBef>
                <a:spcPts val="0"/>
              </a:spcBef>
            </a:pPr>
            <a:r>
              <a:rPr lang="zh-CN" altLang="en-US" b="1" kern="0" dirty="0" smtClean="0">
                <a:solidFill>
                  <a:schemeClr val="tx1">
                    <a:lumMod val="50000"/>
                    <a:lumOff val="50000"/>
                  </a:schemeClr>
                </a:solidFill>
              </a:rPr>
              <a:t>时尚风格</a:t>
            </a:r>
            <a:endParaRPr lang="zh-CN" altLang="en-US" b="1" kern="0" dirty="0">
              <a:solidFill>
                <a:schemeClr val="tx1">
                  <a:lumMod val="50000"/>
                  <a:lumOff val="50000"/>
                </a:schemeClr>
              </a:solidFill>
            </a:endParaRPr>
          </a:p>
        </p:txBody>
      </p:sp>
      <p:sp>
        <p:nvSpPr>
          <p:cNvPr id="14" name="TextBox 18"/>
          <p:cNvSpPr txBox="1"/>
          <p:nvPr/>
        </p:nvSpPr>
        <p:spPr>
          <a:xfrm>
            <a:off x="1417567" y="4261103"/>
            <a:ext cx="1767051" cy="486296"/>
          </a:xfrm>
          <a:prstGeom prst="rect">
            <a:avLst/>
          </a:prstGeom>
          <a:noFill/>
        </p:spPr>
        <p:txBody>
          <a:bodyPr wrap="square" lIns="90305" tIns="45153" rIns="90305" bIns="45153" rtlCol="0">
            <a:spAutoFit/>
          </a:bodyPr>
          <a:lstStyle/>
          <a:p>
            <a:pPr algn="ctr">
              <a:lnSpc>
                <a:spcPct val="130000"/>
              </a:lnSpc>
            </a:pPr>
            <a:r>
              <a:rPr lang="zh-CN" altLang="en-US" sz="1975" b="1" dirty="0">
                <a:solidFill>
                  <a:srgbClr val="BF1347"/>
                </a:solidFill>
                <a:latin typeface="微软雅黑" panose="020B0503020204020204" pitchFamily="34" charset="-122"/>
                <a:ea typeface="微软雅黑" panose="020B0503020204020204" pitchFamily="34" charset="-122"/>
              </a:rPr>
              <a:t>次一级标题</a:t>
            </a:r>
          </a:p>
        </p:txBody>
      </p:sp>
      <p:sp>
        <p:nvSpPr>
          <p:cNvPr id="15" name="TextBox 19"/>
          <p:cNvSpPr txBox="1"/>
          <p:nvPr/>
        </p:nvSpPr>
        <p:spPr>
          <a:xfrm>
            <a:off x="3916542" y="2028006"/>
            <a:ext cx="1951268" cy="982458"/>
          </a:xfrm>
          <a:prstGeom prst="rect">
            <a:avLst/>
          </a:prstGeom>
          <a:noFill/>
        </p:spPr>
        <p:txBody>
          <a:bodyPr wrap="square" lIns="90305" tIns="45153" rIns="90305" bIns="45153" rtlCol="0">
            <a:spAutoFit/>
          </a:bodyPr>
          <a:lstStyle/>
          <a:p>
            <a:pPr algn="ctr"/>
            <a:r>
              <a:rPr lang="zh-CN" altLang="en-US" sz="1448" dirty="0">
                <a:solidFill>
                  <a:schemeClr val="tx1">
                    <a:lumMod val="50000"/>
                    <a:lumOff val="50000"/>
                  </a:schemeClr>
                </a:solidFill>
                <a:latin typeface="微软雅黑" panose="020B0503020204020204" pitchFamily="34" charset="-122"/>
                <a:ea typeface="微软雅黑" panose="020B0503020204020204" pitchFamily="34" charset="-122"/>
              </a:rPr>
              <a:t>此处添加详细文本描述此处添加详细文本描述此处添加详细文本描述</a:t>
            </a:r>
          </a:p>
        </p:txBody>
      </p:sp>
      <p:sp>
        <p:nvSpPr>
          <p:cNvPr id="16" name="TextBox 20"/>
          <p:cNvSpPr txBox="1"/>
          <p:nvPr/>
        </p:nvSpPr>
        <p:spPr>
          <a:xfrm>
            <a:off x="4006849" y="3099964"/>
            <a:ext cx="1767051" cy="486296"/>
          </a:xfrm>
          <a:prstGeom prst="rect">
            <a:avLst/>
          </a:prstGeom>
          <a:noFill/>
        </p:spPr>
        <p:txBody>
          <a:bodyPr wrap="square" lIns="90305" tIns="45153" rIns="90305" bIns="45153" rtlCol="0">
            <a:spAutoFit/>
          </a:bodyPr>
          <a:lstStyle/>
          <a:p>
            <a:pPr algn="ctr">
              <a:lnSpc>
                <a:spcPct val="130000"/>
              </a:lnSpc>
            </a:pPr>
            <a:r>
              <a:rPr lang="zh-CN" altLang="en-US" sz="1975" b="1" dirty="0">
                <a:solidFill>
                  <a:srgbClr val="BF1347"/>
                </a:solidFill>
                <a:latin typeface="微软雅黑" panose="020B0503020204020204" pitchFamily="34" charset="-122"/>
                <a:ea typeface="微软雅黑" panose="020B0503020204020204" pitchFamily="34" charset="-122"/>
              </a:rPr>
              <a:t>次一级标题</a:t>
            </a:r>
          </a:p>
        </p:txBody>
      </p:sp>
      <p:sp>
        <p:nvSpPr>
          <p:cNvPr id="17" name="TextBox 21"/>
          <p:cNvSpPr txBox="1"/>
          <p:nvPr/>
        </p:nvSpPr>
        <p:spPr>
          <a:xfrm>
            <a:off x="1281671" y="4793299"/>
            <a:ext cx="1951268" cy="982458"/>
          </a:xfrm>
          <a:prstGeom prst="rect">
            <a:avLst/>
          </a:prstGeom>
          <a:noFill/>
        </p:spPr>
        <p:txBody>
          <a:bodyPr wrap="square" lIns="90305" tIns="45153" rIns="90305" bIns="45153" rtlCol="0">
            <a:spAutoFit/>
          </a:bodyPr>
          <a:lstStyle/>
          <a:p>
            <a:pPr algn="ctr"/>
            <a:r>
              <a:rPr lang="zh-CN" altLang="en-US" sz="1448" dirty="0">
                <a:solidFill>
                  <a:schemeClr val="tx1">
                    <a:lumMod val="50000"/>
                    <a:lumOff val="50000"/>
                  </a:schemeClr>
                </a:solidFill>
                <a:latin typeface="微软雅黑" panose="020B0503020204020204" pitchFamily="34" charset="-122"/>
                <a:ea typeface="微软雅黑" panose="020B0503020204020204" pitchFamily="34" charset="-122"/>
              </a:rPr>
              <a:t>此处添加详细文本描述此处添加详细文本描述此处添加详细文本描述</a:t>
            </a:r>
          </a:p>
        </p:txBody>
      </p:sp>
      <p:sp>
        <p:nvSpPr>
          <p:cNvPr id="18" name="TextBox 22"/>
          <p:cNvSpPr txBox="1"/>
          <p:nvPr/>
        </p:nvSpPr>
        <p:spPr>
          <a:xfrm>
            <a:off x="6525997" y="4261103"/>
            <a:ext cx="1767051" cy="486296"/>
          </a:xfrm>
          <a:prstGeom prst="rect">
            <a:avLst/>
          </a:prstGeom>
          <a:noFill/>
        </p:spPr>
        <p:txBody>
          <a:bodyPr wrap="square" lIns="90305" tIns="45153" rIns="90305" bIns="45153" rtlCol="0">
            <a:spAutoFit/>
          </a:bodyPr>
          <a:lstStyle/>
          <a:p>
            <a:pPr algn="ctr">
              <a:lnSpc>
                <a:spcPct val="130000"/>
              </a:lnSpc>
            </a:pPr>
            <a:r>
              <a:rPr lang="zh-CN" altLang="en-US" sz="1975" b="1" dirty="0">
                <a:solidFill>
                  <a:srgbClr val="BF1347"/>
                </a:solidFill>
                <a:latin typeface="微软雅黑" panose="020B0503020204020204" pitchFamily="34" charset="-122"/>
                <a:ea typeface="微软雅黑" panose="020B0503020204020204" pitchFamily="34" charset="-122"/>
              </a:rPr>
              <a:t>次一级标题</a:t>
            </a:r>
          </a:p>
        </p:txBody>
      </p:sp>
      <p:sp>
        <p:nvSpPr>
          <p:cNvPr id="19" name="TextBox 23"/>
          <p:cNvSpPr txBox="1"/>
          <p:nvPr/>
        </p:nvSpPr>
        <p:spPr>
          <a:xfrm>
            <a:off x="8992594" y="2028006"/>
            <a:ext cx="1951268" cy="982458"/>
          </a:xfrm>
          <a:prstGeom prst="rect">
            <a:avLst/>
          </a:prstGeom>
          <a:noFill/>
        </p:spPr>
        <p:txBody>
          <a:bodyPr wrap="square" lIns="90305" tIns="45153" rIns="90305" bIns="45153" rtlCol="0">
            <a:spAutoFit/>
          </a:bodyPr>
          <a:lstStyle/>
          <a:p>
            <a:pPr algn="ctr"/>
            <a:r>
              <a:rPr lang="zh-CN" altLang="en-US" sz="1448" dirty="0">
                <a:solidFill>
                  <a:schemeClr val="tx1">
                    <a:lumMod val="50000"/>
                    <a:lumOff val="50000"/>
                  </a:schemeClr>
                </a:solidFill>
                <a:latin typeface="微软雅黑" panose="020B0503020204020204" pitchFamily="34" charset="-122"/>
                <a:ea typeface="微软雅黑" panose="020B0503020204020204" pitchFamily="34" charset="-122"/>
              </a:rPr>
              <a:t>此处添加详细文本描述此处添加详细文本描述此处添加详细文本描述</a:t>
            </a:r>
          </a:p>
        </p:txBody>
      </p:sp>
      <p:sp>
        <p:nvSpPr>
          <p:cNvPr id="20" name="TextBox 24"/>
          <p:cNvSpPr txBox="1"/>
          <p:nvPr/>
        </p:nvSpPr>
        <p:spPr>
          <a:xfrm>
            <a:off x="9103239" y="3099964"/>
            <a:ext cx="1767051" cy="486296"/>
          </a:xfrm>
          <a:prstGeom prst="rect">
            <a:avLst/>
          </a:prstGeom>
          <a:noFill/>
        </p:spPr>
        <p:txBody>
          <a:bodyPr wrap="square" lIns="90305" tIns="45153" rIns="90305" bIns="45153" rtlCol="0">
            <a:spAutoFit/>
          </a:bodyPr>
          <a:lstStyle/>
          <a:p>
            <a:pPr algn="ctr">
              <a:lnSpc>
                <a:spcPct val="130000"/>
              </a:lnSpc>
            </a:pPr>
            <a:r>
              <a:rPr lang="zh-CN" altLang="en-US" sz="1975" b="1" dirty="0">
                <a:solidFill>
                  <a:srgbClr val="BF1347"/>
                </a:solidFill>
                <a:latin typeface="微软雅黑" panose="020B0503020204020204" pitchFamily="34" charset="-122"/>
                <a:ea typeface="微软雅黑" panose="020B0503020204020204" pitchFamily="34" charset="-122"/>
              </a:rPr>
              <a:t>次一级标题</a:t>
            </a:r>
          </a:p>
        </p:txBody>
      </p:sp>
      <p:sp>
        <p:nvSpPr>
          <p:cNvPr id="21" name="TextBox 25"/>
          <p:cNvSpPr txBox="1"/>
          <p:nvPr/>
        </p:nvSpPr>
        <p:spPr>
          <a:xfrm>
            <a:off x="6390102" y="4793299"/>
            <a:ext cx="1951268" cy="982458"/>
          </a:xfrm>
          <a:prstGeom prst="rect">
            <a:avLst/>
          </a:prstGeom>
          <a:noFill/>
        </p:spPr>
        <p:txBody>
          <a:bodyPr wrap="square" lIns="90305" tIns="45153" rIns="90305" bIns="45153" rtlCol="0">
            <a:spAutoFit/>
          </a:bodyPr>
          <a:lstStyle/>
          <a:p>
            <a:pPr algn="ctr"/>
            <a:r>
              <a:rPr lang="zh-CN" altLang="en-US" sz="1448" dirty="0">
                <a:solidFill>
                  <a:schemeClr val="tx1">
                    <a:lumMod val="50000"/>
                    <a:lumOff val="50000"/>
                  </a:schemeClr>
                </a:solidFill>
                <a:latin typeface="微软雅黑" panose="020B0503020204020204" pitchFamily="34" charset="-122"/>
                <a:ea typeface="微软雅黑" panose="020B0503020204020204" pitchFamily="34" charset="-122"/>
              </a:rPr>
              <a:t>此处添加详细文本描述此处添加详细文本描述此处添加详细文本描述</a:t>
            </a:r>
          </a:p>
        </p:txBody>
      </p:sp>
      <p:grpSp>
        <p:nvGrpSpPr>
          <p:cNvPr id="22" name="组合 21"/>
          <p:cNvGrpSpPr/>
          <p:nvPr/>
        </p:nvGrpSpPr>
        <p:grpSpPr>
          <a:xfrm>
            <a:off x="1021969" y="1730154"/>
            <a:ext cx="2649303" cy="2384777"/>
            <a:chOff x="970904" y="1476932"/>
            <a:chExt cx="2682595" cy="2414744"/>
          </a:xfrm>
        </p:grpSpPr>
        <p:grpSp>
          <p:nvGrpSpPr>
            <p:cNvPr id="23" name="组合 22"/>
            <p:cNvGrpSpPr/>
            <p:nvPr/>
          </p:nvGrpSpPr>
          <p:grpSpPr>
            <a:xfrm>
              <a:off x="970904" y="1476932"/>
              <a:ext cx="2682595" cy="2414744"/>
              <a:chOff x="757631" y="1755286"/>
              <a:chExt cx="2682595" cy="2414744"/>
            </a:xfrm>
          </p:grpSpPr>
          <p:sp>
            <p:nvSpPr>
              <p:cNvPr id="25" name="Freeform 5"/>
              <p:cNvSpPr>
                <a:spLocks/>
              </p:cNvSpPr>
              <p:nvPr/>
            </p:nvSpPr>
            <p:spPr bwMode="auto">
              <a:xfrm>
                <a:off x="757631" y="1755286"/>
                <a:ext cx="2682595" cy="2414744"/>
              </a:xfrm>
              <a:custGeom>
                <a:avLst/>
                <a:gdLst>
                  <a:gd name="T0" fmla="*/ 802 w 2624"/>
                  <a:gd name="T1" fmla="*/ 2362 h 2362"/>
                  <a:gd name="T2" fmla="*/ 766 w 2624"/>
                  <a:gd name="T3" fmla="*/ 2358 h 2362"/>
                  <a:gd name="T4" fmla="*/ 730 w 2624"/>
                  <a:gd name="T5" fmla="*/ 2350 h 2362"/>
                  <a:gd name="T6" fmla="*/ 656 w 2624"/>
                  <a:gd name="T7" fmla="*/ 2318 h 2362"/>
                  <a:gd name="T8" fmla="*/ 590 w 2624"/>
                  <a:gd name="T9" fmla="*/ 2270 h 2362"/>
                  <a:gd name="T10" fmla="*/ 564 w 2624"/>
                  <a:gd name="T11" fmla="*/ 2242 h 2362"/>
                  <a:gd name="T12" fmla="*/ 544 w 2624"/>
                  <a:gd name="T13" fmla="*/ 2212 h 2362"/>
                  <a:gd name="T14" fmla="*/ 34 w 2624"/>
                  <a:gd name="T15" fmla="*/ 1330 h 2362"/>
                  <a:gd name="T16" fmla="*/ 20 w 2624"/>
                  <a:gd name="T17" fmla="*/ 1298 h 2362"/>
                  <a:gd name="T18" fmla="*/ 8 w 2624"/>
                  <a:gd name="T19" fmla="*/ 1260 h 2362"/>
                  <a:gd name="T20" fmla="*/ 0 w 2624"/>
                  <a:gd name="T21" fmla="*/ 1180 h 2362"/>
                  <a:gd name="T22" fmla="*/ 8 w 2624"/>
                  <a:gd name="T23" fmla="*/ 1102 h 2362"/>
                  <a:gd name="T24" fmla="*/ 20 w 2624"/>
                  <a:gd name="T25" fmla="*/ 1064 h 2362"/>
                  <a:gd name="T26" fmla="*/ 34 w 2624"/>
                  <a:gd name="T27" fmla="*/ 1032 h 2362"/>
                  <a:gd name="T28" fmla="*/ 544 w 2624"/>
                  <a:gd name="T29" fmla="*/ 150 h 2362"/>
                  <a:gd name="T30" fmla="*/ 564 w 2624"/>
                  <a:gd name="T31" fmla="*/ 120 h 2362"/>
                  <a:gd name="T32" fmla="*/ 590 w 2624"/>
                  <a:gd name="T33" fmla="*/ 92 h 2362"/>
                  <a:gd name="T34" fmla="*/ 656 w 2624"/>
                  <a:gd name="T35" fmla="*/ 44 h 2362"/>
                  <a:gd name="T36" fmla="*/ 730 w 2624"/>
                  <a:gd name="T37" fmla="*/ 12 h 2362"/>
                  <a:gd name="T38" fmla="*/ 766 w 2624"/>
                  <a:gd name="T39" fmla="*/ 4 h 2362"/>
                  <a:gd name="T40" fmla="*/ 802 w 2624"/>
                  <a:gd name="T41" fmla="*/ 0 h 2362"/>
                  <a:gd name="T42" fmla="*/ 1820 w 2624"/>
                  <a:gd name="T43" fmla="*/ 0 h 2362"/>
                  <a:gd name="T44" fmla="*/ 1858 w 2624"/>
                  <a:gd name="T45" fmla="*/ 4 h 2362"/>
                  <a:gd name="T46" fmla="*/ 1894 w 2624"/>
                  <a:gd name="T47" fmla="*/ 12 h 2362"/>
                  <a:gd name="T48" fmla="*/ 1968 w 2624"/>
                  <a:gd name="T49" fmla="*/ 44 h 2362"/>
                  <a:gd name="T50" fmla="*/ 2032 w 2624"/>
                  <a:gd name="T51" fmla="*/ 92 h 2362"/>
                  <a:gd name="T52" fmla="*/ 2060 w 2624"/>
                  <a:gd name="T53" fmla="*/ 120 h 2362"/>
                  <a:gd name="T54" fmla="*/ 2080 w 2624"/>
                  <a:gd name="T55" fmla="*/ 150 h 2362"/>
                  <a:gd name="T56" fmla="*/ 2588 w 2624"/>
                  <a:gd name="T57" fmla="*/ 1032 h 2362"/>
                  <a:gd name="T58" fmla="*/ 2604 w 2624"/>
                  <a:gd name="T59" fmla="*/ 1064 h 2362"/>
                  <a:gd name="T60" fmla="*/ 2616 w 2624"/>
                  <a:gd name="T61" fmla="*/ 1102 h 2362"/>
                  <a:gd name="T62" fmla="*/ 2624 w 2624"/>
                  <a:gd name="T63" fmla="*/ 1180 h 2362"/>
                  <a:gd name="T64" fmla="*/ 2616 w 2624"/>
                  <a:gd name="T65" fmla="*/ 1260 h 2362"/>
                  <a:gd name="T66" fmla="*/ 2604 w 2624"/>
                  <a:gd name="T67" fmla="*/ 1298 h 2362"/>
                  <a:gd name="T68" fmla="*/ 2588 w 2624"/>
                  <a:gd name="T69" fmla="*/ 1330 h 2362"/>
                  <a:gd name="T70" fmla="*/ 2080 w 2624"/>
                  <a:gd name="T71" fmla="*/ 2212 h 2362"/>
                  <a:gd name="T72" fmla="*/ 2060 w 2624"/>
                  <a:gd name="T73" fmla="*/ 2242 h 2362"/>
                  <a:gd name="T74" fmla="*/ 2032 w 2624"/>
                  <a:gd name="T75" fmla="*/ 2270 h 2362"/>
                  <a:gd name="T76" fmla="*/ 1968 w 2624"/>
                  <a:gd name="T77" fmla="*/ 2318 h 2362"/>
                  <a:gd name="T78" fmla="*/ 1894 w 2624"/>
                  <a:gd name="T79" fmla="*/ 2350 h 2362"/>
                  <a:gd name="T80" fmla="*/ 1858 w 2624"/>
                  <a:gd name="T81" fmla="*/ 2358 h 2362"/>
                  <a:gd name="T82" fmla="*/ 1820 w 2624"/>
                  <a:gd name="T83" fmla="*/ 2362 h 2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24" h="2362">
                    <a:moveTo>
                      <a:pt x="802" y="2362"/>
                    </a:moveTo>
                    <a:lnTo>
                      <a:pt x="802" y="2362"/>
                    </a:lnTo>
                    <a:lnTo>
                      <a:pt x="784" y="2360"/>
                    </a:lnTo>
                    <a:lnTo>
                      <a:pt x="766" y="2358"/>
                    </a:lnTo>
                    <a:lnTo>
                      <a:pt x="748" y="2354"/>
                    </a:lnTo>
                    <a:lnTo>
                      <a:pt x="730" y="2350"/>
                    </a:lnTo>
                    <a:lnTo>
                      <a:pt x="692" y="2336"/>
                    </a:lnTo>
                    <a:lnTo>
                      <a:pt x="656" y="2318"/>
                    </a:lnTo>
                    <a:lnTo>
                      <a:pt x="622" y="2296"/>
                    </a:lnTo>
                    <a:lnTo>
                      <a:pt x="590" y="2270"/>
                    </a:lnTo>
                    <a:lnTo>
                      <a:pt x="578" y="2256"/>
                    </a:lnTo>
                    <a:lnTo>
                      <a:pt x="564" y="2242"/>
                    </a:lnTo>
                    <a:lnTo>
                      <a:pt x="554" y="2228"/>
                    </a:lnTo>
                    <a:lnTo>
                      <a:pt x="544" y="2212"/>
                    </a:lnTo>
                    <a:lnTo>
                      <a:pt x="34" y="1330"/>
                    </a:lnTo>
                    <a:lnTo>
                      <a:pt x="34" y="1330"/>
                    </a:lnTo>
                    <a:lnTo>
                      <a:pt x="26" y="1314"/>
                    </a:lnTo>
                    <a:lnTo>
                      <a:pt x="20" y="1298"/>
                    </a:lnTo>
                    <a:lnTo>
                      <a:pt x="14" y="1280"/>
                    </a:lnTo>
                    <a:lnTo>
                      <a:pt x="8" y="1260"/>
                    </a:lnTo>
                    <a:lnTo>
                      <a:pt x="2" y="1222"/>
                    </a:lnTo>
                    <a:lnTo>
                      <a:pt x="0" y="1180"/>
                    </a:lnTo>
                    <a:lnTo>
                      <a:pt x="2" y="1140"/>
                    </a:lnTo>
                    <a:lnTo>
                      <a:pt x="8" y="1102"/>
                    </a:lnTo>
                    <a:lnTo>
                      <a:pt x="14" y="1082"/>
                    </a:lnTo>
                    <a:lnTo>
                      <a:pt x="20" y="1064"/>
                    </a:lnTo>
                    <a:lnTo>
                      <a:pt x="26" y="1048"/>
                    </a:lnTo>
                    <a:lnTo>
                      <a:pt x="34" y="1032"/>
                    </a:lnTo>
                    <a:lnTo>
                      <a:pt x="544" y="150"/>
                    </a:lnTo>
                    <a:lnTo>
                      <a:pt x="544" y="150"/>
                    </a:lnTo>
                    <a:lnTo>
                      <a:pt x="554" y="134"/>
                    </a:lnTo>
                    <a:lnTo>
                      <a:pt x="564" y="120"/>
                    </a:lnTo>
                    <a:lnTo>
                      <a:pt x="578" y="106"/>
                    </a:lnTo>
                    <a:lnTo>
                      <a:pt x="590" y="92"/>
                    </a:lnTo>
                    <a:lnTo>
                      <a:pt x="622" y="66"/>
                    </a:lnTo>
                    <a:lnTo>
                      <a:pt x="656" y="44"/>
                    </a:lnTo>
                    <a:lnTo>
                      <a:pt x="692" y="26"/>
                    </a:lnTo>
                    <a:lnTo>
                      <a:pt x="730" y="12"/>
                    </a:lnTo>
                    <a:lnTo>
                      <a:pt x="748" y="6"/>
                    </a:lnTo>
                    <a:lnTo>
                      <a:pt x="766" y="4"/>
                    </a:lnTo>
                    <a:lnTo>
                      <a:pt x="784" y="0"/>
                    </a:lnTo>
                    <a:lnTo>
                      <a:pt x="802" y="0"/>
                    </a:lnTo>
                    <a:lnTo>
                      <a:pt x="1820" y="0"/>
                    </a:lnTo>
                    <a:lnTo>
                      <a:pt x="1820" y="0"/>
                    </a:lnTo>
                    <a:lnTo>
                      <a:pt x="1838" y="0"/>
                    </a:lnTo>
                    <a:lnTo>
                      <a:pt x="1858" y="4"/>
                    </a:lnTo>
                    <a:lnTo>
                      <a:pt x="1876" y="6"/>
                    </a:lnTo>
                    <a:lnTo>
                      <a:pt x="1894" y="12"/>
                    </a:lnTo>
                    <a:lnTo>
                      <a:pt x="1932" y="26"/>
                    </a:lnTo>
                    <a:lnTo>
                      <a:pt x="1968" y="44"/>
                    </a:lnTo>
                    <a:lnTo>
                      <a:pt x="2002" y="66"/>
                    </a:lnTo>
                    <a:lnTo>
                      <a:pt x="2032" y="92"/>
                    </a:lnTo>
                    <a:lnTo>
                      <a:pt x="2046" y="106"/>
                    </a:lnTo>
                    <a:lnTo>
                      <a:pt x="2060" y="120"/>
                    </a:lnTo>
                    <a:lnTo>
                      <a:pt x="2070" y="134"/>
                    </a:lnTo>
                    <a:lnTo>
                      <a:pt x="2080" y="150"/>
                    </a:lnTo>
                    <a:lnTo>
                      <a:pt x="2588" y="1032"/>
                    </a:lnTo>
                    <a:lnTo>
                      <a:pt x="2588" y="1032"/>
                    </a:lnTo>
                    <a:lnTo>
                      <a:pt x="2598" y="1048"/>
                    </a:lnTo>
                    <a:lnTo>
                      <a:pt x="2604" y="1064"/>
                    </a:lnTo>
                    <a:lnTo>
                      <a:pt x="2610" y="1082"/>
                    </a:lnTo>
                    <a:lnTo>
                      <a:pt x="2616" y="1102"/>
                    </a:lnTo>
                    <a:lnTo>
                      <a:pt x="2622" y="1140"/>
                    </a:lnTo>
                    <a:lnTo>
                      <a:pt x="2624" y="1180"/>
                    </a:lnTo>
                    <a:lnTo>
                      <a:pt x="2622" y="1222"/>
                    </a:lnTo>
                    <a:lnTo>
                      <a:pt x="2616" y="1260"/>
                    </a:lnTo>
                    <a:lnTo>
                      <a:pt x="2610" y="1280"/>
                    </a:lnTo>
                    <a:lnTo>
                      <a:pt x="2604" y="1298"/>
                    </a:lnTo>
                    <a:lnTo>
                      <a:pt x="2598" y="1314"/>
                    </a:lnTo>
                    <a:lnTo>
                      <a:pt x="2588" y="1330"/>
                    </a:lnTo>
                    <a:lnTo>
                      <a:pt x="2080" y="2212"/>
                    </a:lnTo>
                    <a:lnTo>
                      <a:pt x="2080" y="2212"/>
                    </a:lnTo>
                    <a:lnTo>
                      <a:pt x="2070" y="2228"/>
                    </a:lnTo>
                    <a:lnTo>
                      <a:pt x="2060" y="2242"/>
                    </a:lnTo>
                    <a:lnTo>
                      <a:pt x="2046" y="2256"/>
                    </a:lnTo>
                    <a:lnTo>
                      <a:pt x="2032" y="2270"/>
                    </a:lnTo>
                    <a:lnTo>
                      <a:pt x="2002" y="2296"/>
                    </a:lnTo>
                    <a:lnTo>
                      <a:pt x="1968" y="2318"/>
                    </a:lnTo>
                    <a:lnTo>
                      <a:pt x="1932" y="2336"/>
                    </a:lnTo>
                    <a:lnTo>
                      <a:pt x="1894" y="2350"/>
                    </a:lnTo>
                    <a:lnTo>
                      <a:pt x="1876" y="2354"/>
                    </a:lnTo>
                    <a:lnTo>
                      <a:pt x="1858" y="2358"/>
                    </a:lnTo>
                    <a:lnTo>
                      <a:pt x="1838" y="2360"/>
                    </a:lnTo>
                    <a:lnTo>
                      <a:pt x="1820" y="2362"/>
                    </a:lnTo>
                    <a:lnTo>
                      <a:pt x="802" y="2362"/>
                    </a:lnTo>
                    <a:close/>
                  </a:path>
                </a:pathLst>
              </a:custGeom>
              <a:gradFill flip="none" rotWithShape="1">
                <a:gsLst>
                  <a:gs pos="61000">
                    <a:srgbClr val="F6F6F6"/>
                  </a:gs>
                  <a:gs pos="30000">
                    <a:srgbClr val="E0E0E0"/>
                  </a:gs>
                  <a:gs pos="1000">
                    <a:srgbClr val="DEDEDE"/>
                  </a:gs>
                  <a:gs pos="100000">
                    <a:schemeClr val="bg1"/>
                  </a:gs>
                </a:gsLst>
                <a:lin ang="13500000" scaled="1"/>
                <a:tileRect/>
              </a:gradFill>
              <a:ln w="19050">
                <a:noFill/>
              </a:ln>
              <a:effectLst>
                <a:outerShdw blurRad="228600" dist="1016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502">
                  <a:solidFill>
                    <a:prstClr val="white"/>
                  </a:solidFill>
                  <a:latin typeface="微软雅黑" panose="020B0503020204020204" pitchFamily="34" charset="-122"/>
                  <a:ea typeface="微软雅黑" panose="020B0503020204020204" pitchFamily="34" charset="-122"/>
                </a:endParaRPr>
              </a:p>
            </p:txBody>
          </p:sp>
          <p:sp>
            <p:nvSpPr>
              <p:cNvPr id="26" name="Freeform 5"/>
              <p:cNvSpPr>
                <a:spLocks/>
              </p:cNvSpPr>
              <p:nvPr/>
            </p:nvSpPr>
            <p:spPr bwMode="auto">
              <a:xfrm>
                <a:off x="780904" y="1776236"/>
                <a:ext cx="2636048" cy="2372844"/>
              </a:xfrm>
              <a:custGeom>
                <a:avLst/>
                <a:gdLst>
                  <a:gd name="T0" fmla="*/ 802 w 2624"/>
                  <a:gd name="T1" fmla="*/ 2362 h 2362"/>
                  <a:gd name="T2" fmla="*/ 766 w 2624"/>
                  <a:gd name="T3" fmla="*/ 2358 h 2362"/>
                  <a:gd name="T4" fmla="*/ 730 w 2624"/>
                  <a:gd name="T5" fmla="*/ 2350 h 2362"/>
                  <a:gd name="T6" fmla="*/ 656 w 2624"/>
                  <a:gd name="T7" fmla="*/ 2318 h 2362"/>
                  <a:gd name="T8" fmla="*/ 590 w 2624"/>
                  <a:gd name="T9" fmla="*/ 2270 h 2362"/>
                  <a:gd name="T10" fmla="*/ 564 w 2624"/>
                  <a:gd name="T11" fmla="*/ 2242 h 2362"/>
                  <a:gd name="T12" fmla="*/ 544 w 2624"/>
                  <a:gd name="T13" fmla="*/ 2212 h 2362"/>
                  <a:gd name="T14" fmla="*/ 34 w 2624"/>
                  <a:gd name="T15" fmla="*/ 1330 h 2362"/>
                  <a:gd name="T16" fmla="*/ 20 w 2624"/>
                  <a:gd name="T17" fmla="*/ 1298 h 2362"/>
                  <a:gd name="T18" fmla="*/ 8 w 2624"/>
                  <a:gd name="T19" fmla="*/ 1260 h 2362"/>
                  <a:gd name="T20" fmla="*/ 0 w 2624"/>
                  <a:gd name="T21" fmla="*/ 1180 h 2362"/>
                  <a:gd name="T22" fmla="*/ 8 w 2624"/>
                  <a:gd name="T23" fmla="*/ 1102 h 2362"/>
                  <a:gd name="T24" fmla="*/ 20 w 2624"/>
                  <a:gd name="T25" fmla="*/ 1064 h 2362"/>
                  <a:gd name="T26" fmla="*/ 34 w 2624"/>
                  <a:gd name="T27" fmla="*/ 1032 h 2362"/>
                  <a:gd name="T28" fmla="*/ 544 w 2624"/>
                  <a:gd name="T29" fmla="*/ 150 h 2362"/>
                  <a:gd name="T30" fmla="*/ 564 w 2624"/>
                  <a:gd name="T31" fmla="*/ 120 h 2362"/>
                  <a:gd name="T32" fmla="*/ 590 w 2624"/>
                  <a:gd name="T33" fmla="*/ 92 h 2362"/>
                  <a:gd name="T34" fmla="*/ 656 w 2624"/>
                  <a:gd name="T35" fmla="*/ 44 h 2362"/>
                  <a:gd name="T36" fmla="*/ 730 w 2624"/>
                  <a:gd name="T37" fmla="*/ 12 h 2362"/>
                  <a:gd name="T38" fmla="*/ 766 w 2624"/>
                  <a:gd name="T39" fmla="*/ 4 h 2362"/>
                  <a:gd name="T40" fmla="*/ 802 w 2624"/>
                  <a:gd name="T41" fmla="*/ 0 h 2362"/>
                  <a:gd name="T42" fmla="*/ 1820 w 2624"/>
                  <a:gd name="T43" fmla="*/ 0 h 2362"/>
                  <a:gd name="T44" fmla="*/ 1858 w 2624"/>
                  <a:gd name="T45" fmla="*/ 4 h 2362"/>
                  <a:gd name="T46" fmla="*/ 1894 w 2624"/>
                  <a:gd name="T47" fmla="*/ 12 h 2362"/>
                  <a:gd name="T48" fmla="*/ 1968 w 2624"/>
                  <a:gd name="T49" fmla="*/ 44 h 2362"/>
                  <a:gd name="T50" fmla="*/ 2032 w 2624"/>
                  <a:gd name="T51" fmla="*/ 92 h 2362"/>
                  <a:gd name="T52" fmla="*/ 2060 w 2624"/>
                  <a:gd name="T53" fmla="*/ 120 h 2362"/>
                  <a:gd name="T54" fmla="*/ 2080 w 2624"/>
                  <a:gd name="T55" fmla="*/ 150 h 2362"/>
                  <a:gd name="T56" fmla="*/ 2588 w 2624"/>
                  <a:gd name="T57" fmla="*/ 1032 h 2362"/>
                  <a:gd name="T58" fmla="*/ 2604 w 2624"/>
                  <a:gd name="T59" fmla="*/ 1064 h 2362"/>
                  <a:gd name="T60" fmla="*/ 2616 w 2624"/>
                  <a:gd name="T61" fmla="*/ 1102 h 2362"/>
                  <a:gd name="T62" fmla="*/ 2624 w 2624"/>
                  <a:gd name="T63" fmla="*/ 1180 h 2362"/>
                  <a:gd name="T64" fmla="*/ 2616 w 2624"/>
                  <a:gd name="T65" fmla="*/ 1260 h 2362"/>
                  <a:gd name="T66" fmla="*/ 2604 w 2624"/>
                  <a:gd name="T67" fmla="*/ 1298 h 2362"/>
                  <a:gd name="T68" fmla="*/ 2588 w 2624"/>
                  <a:gd name="T69" fmla="*/ 1330 h 2362"/>
                  <a:gd name="T70" fmla="*/ 2080 w 2624"/>
                  <a:gd name="T71" fmla="*/ 2212 h 2362"/>
                  <a:gd name="T72" fmla="*/ 2060 w 2624"/>
                  <a:gd name="T73" fmla="*/ 2242 h 2362"/>
                  <a:gd name="T74" fmla="*/ 2032 w 2624"/>
                  <a:gd name="T75" fmla="*/ 2270 h 2362"/>
                  <a:gd name="T76" fmla="*/ 1968 w 2624"/>
                  <a:gd name="T77" fmla="*/ 2318 h 2362"/>
                  <a:gd name="T78" fmla="*/ 1894 w 2624"/>
                  <a:gd name="T79" fmla="*/ 2350 h 2362"/>
                  <a:gd name="T80" fmla="*/ 1858 w 2624"/>
                  <a:gd name="T81" fmla="*/ 2358 h 2362"/>
                  <a:gd name="T82" fmla="*/ 1820 w 2624"/>
                  <a:gd name="T83" fmla="*/ 2362 h 2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24" h="2362">
                    <a:moveTo>
                      <a:pt x="802" y="2362"/>
                    </a:moveTo>
                    <a:lnTo>
                      <a:pt x="802" y="2362"/>
                    </a:lnTo>
                    <a:lnTo>
                      <a:pt x="784" y="2360"/>
                    </a:lnTo>
                    <a:lnTo>
                      <a:pt x="766" y="2358"/>
                    </a:lnTo>
                    <a:lnTo>
                      <a:pt x="748" y="2354"/>
                    </a:lnTo>
                    <a:lnTo>
                      <a:pt x="730" y="2350"/>
                    </a:lnTo>
                    <a:lnTo>
                      <a:pt x="692" y="2336"/>
                    </a:lnTo>
                    <a:lnTo>
                      <a:pt x="656" y="2318"/>
                    </a:lnTo>
                    <a:lnTo>
                      <a:pt x="622" y="2296"/>
                    </a:lnTo>
                    <a:lnTo>
                      <a:pt x="590" y="2270"/>
                    </a:lnTo>
                    <a:lnTo>
                      <a:pt x="578" y="2256"/>
                    </a:lnTo>
                    <a:lnTo>
                      <a:pt x="564" y="2242"/>
                    </a:lnTo>
                    <a:lnTo>
                      <a:pt x="554" y="2228"/>
                    </a:lnTo>
                    <a:lnTo>
                      <a:pt x="544" y="2212"/>
                    </a:lnTo>
                    <a:lnTo>
                      <a:pt x="34" y="1330"/>
                    </a:lnTo>
                    <a:lnTo>
                      <a:pt x="34" y="1330"/>
                    </a:lnTo>
                    <a:lnTo>
                      <a:pt x="26" y="1314"/>
                    </a:lnTo>
                    <a:lnTo>
                      <a:pt x="20" y="1298"/>
                    </a:lnTo>
                    <a:lnTo>
                      <a:pt x="14" y="1280"/>
                    </a:lnTo>
                    <a:lnTo>
                      <a:pt x="8" y="1260"/>
                    </a:lnTo>
                    <a:lnTo>
                      <a:pt x="2" y="1222"/>
                    </a:lnTo>
                    <a:lnTo>
                      <a:pt x="0" y="1180"/>
                    </a:lnTo>
                    <a:lnTo>
                      <a:pt x="2" y="1140"/>
                    </a:lnTo>
                    <a:lnTo>
                      <a:pt x="8" y="1102"/>
                    </a:lnTo>
                    <a:lnTo>
                      <a:pt x="14" y="1082"/>
                    </a:lnTo>
                    <a:lnTo>
                      <a:pt x="20" y="1064"/>
                    </a:lnTo>
                    <a:lnTo>
                      <a:pt x="26" y="1048"/>
                    </a:lnTo>
                    <a:lnTo>
                      <a:pt x="34" y="1032"/>
                    </a:lnTo>
                    <a:lnTo>
                      <a:pt x="544" y="150"/>
                    </a:lnTo>
                    <a:lnTo>
                      <a:pt x="544" y="150"/>
                    </a:lnTo>
                    <a:lnTo>
                      <a:pt x="554" y="134"/>
                    </a:lnTo>
                    <a:lnTo>
                      <a:pt x="564" y="120"/>
                    </a:lnTo>
                    <a:lnTo>
                      <a:pt x="578" y="106"/>
                    </a:lnTo>
                    <a:lnTo>
                      <a:pt x="590" y="92"/>
                    </a:lnTo>
                    <a:lnTo>
                      <a:pt x="622" y="66"/>
                    </a:lnTo>
                    <a:lnTo>
                      <a:pt x="656" y="44"/>
                    </a:lnTo>
                    <a:lnTo>
                      <a:pt x="692" y="26"/>
                    </a:lnTo>
                    <a:lnTo>
                      <a:pt x="730" y="12"/>
                    </a:lnTo>
                    <a:lnTo>
                      <a:pt x="748" y="6"/>
                    </a:lnTo>
                    <a:lnTo>
                      <a:pt x="766" y="4"/>
                    </a:lnTo>
                    <a:lnTo>
                      <a:pt x="784" y="0"/>
                    </a:lnTo>
                    <a:lnTo>
                      <a:pt x="802" y="0"/>
                    </a:lnTo>
                    <a:lnTo>
                      <a:pt x="1820" y="0"/>
                    </a:lnTo>
                    <a:lnTo>
                      <a:pt x="1820" y="0"/>
                    </a:lnTo>
                    <a:lnTo>
                      <a:pt x="1838" y="0"/>
                    </a:lnTo>
                    <a:lnTo>
                      <a:pt x="1858" y="4"/>
                    </a:lnTo>
                    <a:lnTo>
                      <a:pt x="1876" y="6"/>
                    </a:lnTo>
                    <a:lnTo>
                      <a:pt x="1894" y="12"/>
                    </a:lnTo>
                    <a:lnTo>
                      <a:pt x="1932" y="26"/>
                    </a:lnTo>
                    <a:lnTo>
                      <a:pt x="1968" y="44"/>
                    </a:lnTo>
                    <a:lnTo>
                      <a:pt x="2002" y="66"/>
                    </a:lnTo>
                    <a:lnTo>
                      <a:pt x="2032" y="92"/>
                    </a:lnTo>
                    <a:lnTo>
                      <a:pt x="2046" y="106"/>
                    </a:lnTo>
                    <a:lnTo>
                      <a:pt x="2060" y="120"/>
                    </a:lnTo>
                    <a:lnTo>
                      <a:pt x="2070" y="134"/>
                    </a:lnTo>
                    <a:lnTo>
                      <a:pt x="2080" y="150"/>
                    </a:lnTo>
                    <a:lnTo>
                      <a:pt x="2588" y="1032"/>
                    </a:lnTo>
                    <a:lnTo>
                      <a:pt x="2588" y="1032"/>
                    </a:lnTo>
                    <a:lnTo>
                      <a:pt x="2598" y="1048"/>
                    </a:lnTo>
                    <a:lnTo>
                      <a:pt x="2604" y="1064"/>
                    </a:lnTo>
                    <a:lnTo>
                      <a:pt x="2610" y="1082"/>
                    </a:lnTo>
                    <a:lnTo>
                      <a:pt x="2616" y="1102"/>
                    </a:lnTo>
                    <a:lnTo>
                      <a:pt x="2622" y="1140"/>
                    </a:lnTo>
                    <a:lnTo>
                      <a:pt x="2624" y="1180"/>
                    </a:lnTo>
                    <a:lnTo>
                      <a:pt x="2622" y="1222"/>
                    </a:lnTo>
                    <a:lnTo>
                      <a:pt x="2616" y="1260"/>
                    </a:lnTo>
                    <a:lnTo>
                      <a:pt x="2610" y="1280"/>
                    </a:lnTo>
                    <a:lnTo>
                      <a:pt x="2604" y="1298"/>
                    </a:lnTo>
                    <a:lnTo>
                      <a:pt x="2598" y="1314"/>
                    </a:lnTo>
                    <a:lnTo>
                      <a:pt x="2588" y="1330"/>
                    </a:lnTo>
                    <a:lnTo>
                      <a:pt x="2080" y="2212"/>
                    </a:lnTo>
                    <a:lnTo>
                      <a:pt x="2080" y="2212"/>
                    </a:lnTo>
                    <a:lnTo>
                      <a:pt x="2070" y="2228"/>
                    </a:lnTo>
                    <a:lnTo>
                      <a:pt x="2060" y="2242"/>
                    </a:lnTo>
                    <a:lnTo>
                      <a:pt x="2046" y="2256"/>
                    </a:lnTo>
                    <a:lnTo>
                      <a:pt x="2032" y="2270"/>
                    </a:lnTo>
                    <a:lnTo>
                      <a:pt x="2002" y="2296"/>
                    </a:lnTo>
                    <a:lnTo>
                      <a:pt x="1968" y="2318"/>
                    </a:lnTo>
                    <a:lnTo>
                      <a:pt x="1932" y="2336"/>
                    </a:lnTo>
                    <a:lnTo>
                      <a:pt x="1894" y="2350"/>
                    </a:lnTo>
                    <a:lnTo>
                      <a:pt x="1876" y="2354"/>
                    </a:lnTo>
                    <a:lnTo>
                      <a:pt x="1858" y="2358"/>
                    </a:lnTo>
                    <a:lnTo>
                      <a:pt x="1838" y="2360"/>
                    </a:lnTo>
                    <a:lnTo>
                      <a:pt x="1820" y="2362"/>
                    </a:lnTo>
                    <a:lnTo>
                      <a:pt x="802" y="2362"/>
                    </a:lnTo>
                    <a:close/>
                  </a:path>
                </a:pathLst>
              </a:custGeom>
              <a:gradFill flip="none" rotWithShape="1">
                <a:gsLst>
                  <a:gs pos="100000">
                    <a:srgbClr val="DEDEDE"/>
                  </a:gs>
                  <a:gs pos="31000">
                    <a:schemeClr val="bg1"/>
                  </a:gs>
                </a:gsLst>
                <a:lin ang="13500000" scaled="1"/>
                <a:tileRect/>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502">
                  <a:solidFill>
                    <a:prstClr val="white"/>
                  </a:solidFill>
                  <a:latin typeface="微软雅黑" panose="020B0503020204020204" pitchFamily="34" charset="-122"/>
                  <a:ea typeface="微软雅黑" panose="020B0503020204020204" pitchFamily="34" charset="-122"/>
                </a:endParaRPr>
              </a:p>
            </p:txBody>
          </p:sp>
        </p:grpSp>
        <p:sp>
          <p:nvSpPr>
            <p:cNvPr id="24" name="椭圆 23"/>
            <p:cNvSpPr/>
            <p:nvPr/>
          </p:nvSpPr>
          <p:spPr>
            <a:xfrm>
              <a:off x="1349092" y="1747820"/>
              <a:ext cx="1926218" cy="1926217"/>
            </a:xfrm>
            <a:prstGeom prst="ellipse">
              <a:avLst/>
            </a:prstGeom>
            <a:blipFill dpi="0" rotWithShape="1">
              <a:blip r:embed="rId3" cstate="email">
                <a:extLst>
                  <a:ext uri="{BEBA8EAE-BF5A-486C-A8C5-ECC9F3942E4B}">
                    <a14:imgProps xmlns:a14="http://schemas.microsoft.com/office/drawing/2010/main">
                      <a14:imgLayer r:embed="rId4">
                        <a14:imgEffect>
                          <a14:colorTemperature colorTemp="4000"/>
                        </a14:imgEffect>
                        <a14:imgEffect>
                          <a14:saturation sat="46000"/>
                        </a14:imgEffect>
                      </a14:imgLayer>
                    </a14:imgProps>
                  </a:ext>
                  <a:ext uri="{28A0092B-C50C-407E-A947-70E740481C1C}">
                    <a14:useLocalDpi xmlns:a14="http://schemas.microsoft.com/office/drawing/2010/main"/>
                  </a:ext>
                </a:extLst>
              </a:blip>
              <a:srcRect/>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2"/>
            </a:p>
          </p:txBody>
        </p:sp>
      </p:grpSp>
      <p:grpSp>
        <p:nvGrpSpPr>
          <p:cNvPr id="27" name="组合 26"/>
          <p:cNvGrpSpPr/>
          <p:nvPr/>
        </p:nvGrpSpPr>
        <p:grpSpPr>
          <a:xfrm>
            <a:off x="967594" y="1796083"/>
            <a:ext cx="718949" cy="718949"/>
            <a:chOff x="1377884" y="1463694"/>
            <a:chExt cx="727984" cy="727984"/>
          </a:xfrm>
        </p:grpSpPr>
        <p:grpSp>
          <p:nvGrpSpPr>
            <p:cNvPr id="28" name="组合 27"/>
            <p:cNvGrpSpPr/>
            <p:nvPr/>
          </p:nvGrpSpPr>
          <p:grpSpPr>
            <a:xfrm>
              <a:off x="1377884" y="1463694"/>
              <a:ext cx="727984" cy="727984"/>
              <a:chOff x="372609" y="2524616"/>
              <a:chExt cx="2739344" cy="2739343"/>
            </a:xfrm>
          </p:grpSpPr>
          <p:sp>
            <p:nvSpPr>
              <p:cNvPr id="30" name="椭圆 29"/>
              <p:cNvSpPr/>
              <p:nvPr/>
            </p:nvSpPr>
            <p:spPr>
              <a:xfrm>
                <a:off x="372609" y="2524616"/>
                <a:ext cx="2739344" cy="2739343"/>
              </a:xfrm>
              <a:prstGeom prst="ellipse">
                <a:avLst/>
              </a:prstGeom>
              <a:gradFill flip="none" rotWithShape="1">
                <a:gsLst>
                  <a:gs pos="61000">
                    <a:srgbClr val="F6F6F6"/>
                  </a:gs>
                  <a:gs pos="30000">
                    <a:srgbClr val="E0E0E0"/>
                  </a:gs>
                  <a:gs pos="1000">
                    <a:srgbClr val="DEDEDE"/>
                  </a:gs>
                  <a:gs pos="100000">
                    <a:schemeClr val="bg1"/>
                  </a:gs>
                </a:gsLst>
                <a:lin ang="13500000" scaled="1"/>
                <a:tileRect/>
              </a:gradFill>
              <a:ln w="19050">
                <a:noFill/>
              </a:ln>
              <a:effectLst>
                <a:outerShdw blurRad="2286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502">
                  <a:solidFill>
                    <a:srgbClr val="0070C0"/>
                  </a:solidFill>
                  <a:latin typeface="微软雅黑" panose="020B0503020204020204" pitchFamily="34" charset="-122"/>
                  <a:ea typeface="微软雅黑" panose="020B0503020204020204" pitchFamily="34" charset="-122"/>
                </a:endParaRPr>
              </a:p>
            </p:txBody>
          </p:sp>
          <p:sp>
            <p:nvSpPr>
              <p:cNvPr id="31" name="椭圆 30"/>
              <p:cNvSpPr/>
              <p:nvPr/>
            </p:nvSpPr>
            <p:spPr>
              <a:xfrm>
                <a:off x="399597" y="2551604"/>
                <a:ext cx="2685369" cy="2685369"/>
              </a:xfrm>
              <a:prstGeom prst="ellipse">
                <a:avLst/>
              </a:prstGeom>
              <a:gradFill>
                <a:gsLst>
                  <a:gs pos="0">
                    <a:schemeClr val="bg1">
                      <a:lumMod val="85000"/>
                    </a:schemeClr>
                  </a:gs>
                  <a:gs pos="83000">
                    <a:schemeClr val="bg1"/>
                  </a:gs>
                </a:gsLst>
                <a:lin ang="2700000" scaled="1"/>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502">
                  <a:solidFill>
                    <a:srgbClr val="0070C0"/>
                  </a:solidFill>
                  <a:latin typeface="微软雅黑" panose="020B0503020204020204" pitchFamily="34" charset="-122"/>
                  <a:ea typeface="微软雅黑" panose="020B0503020204020204" pitchFamily="34" charset="-122"/>
                </a:endParaRPr>
              </a:p>
            </p:txBody>
          </p:sp>
        </p:grpSp>
        <p:sp>
          <p:nvSpPr>
            <p:cNvPr id="29" name="TextBox 33"/>
            <p:cNvSpPr txBox="1"/>
            <p:nvPr/>
          </p:nvSpPr>
          <p:spPr>
            <a:xfrm>
              <a:off x="1538008" y="1590911"/>
              <a:ext cx="407734" cy="524342"/>
            </a:xfrm>
            <a:prstGeom prst="rect">
              <a:avLst/>
            </a:prstGeom>
            <a:noFill/>
          </p:spPr>
          <p:txBody>
            <a:bodyPr wrap="none" rtlCol="0">
              <a:spAutoFit/>
            </a:bodyPr>
            <a:lstStyle>
              <a:defPPr>
                <a:defRPr lang="zh-CN"/>
              </a:defPPr>
              <a:lvl1pPr algn="ctr">
                <a:defRPr sz="4000" b="1">
                  <a:ln>
                    <a:noFill/>
                  </a:ln>
                  <a:gradFill>
                    <a:gsLst>
                      <a:gs pos="1000">
                        <a:schemeClr val="accent5"/>
                      </a:gs>
                      <a:gs pos="46000">
                        <a:srgbClr val="7AC672"/>
                      </a:gs>
                      <a:gs pos="100000">
                        <a:schemeClr val="accent3">
                          <a:lumMod val="60000"/>
                          <a:lumOff val="40000"/>
                        </a:schemeClr>
                      </a:gs>
                    </a:gsLst>
                    <a:lin ang="13500000" scaled="1"/>
                  </a:gradFill>
                  <a:effectLst>
                    <a:outerShdw blurRad="50800" dist="50800" dir="13500000" algn="tl" rotWithShape="0">
                      <a:schemeClr val="bg1">
                        <a:alpha val="70000"/>
                      </a:schemeClr>
                    </a:outerShdw>
                  </a:effectLst>
                  <a:latin typeface="微软雅黑" panose="020B0503020204020204" pitchFamily="34" charset="-122"/>
                  <a:ea typeface="微软雅黑" panose="020B0503020204020204" pitchFamily="34" charset="-122"/>
                </a:defRPr>
              </a:lvl1pPr>
            </a:lstStyle>
            <a:p>
              <a:r>
                <a:rPr lang="en-US" altLang="zh-CN" sz="2765" dirty="0">
                  <a:solidFill>
                    <a:schemeClr val="tx2">
                      <a:lumMod val="60000"/>
                      <a:lumOff val="40000"/>
                    </a:schemeClr>
                  </a:solidFill>
                </a:rPr>
                <a:t>1</a:t>
              </a:r>
              <a:endParaRPr lang="zh-CN" altLang="en-US" sz="2765" dirty="0">
                <a:solidFill>
                  <a:schemeClr val="tx2">
                    <a:lumMod val="60000"/>
                    <a:lumOff val="40000"/>
                  </a:schemeClr>
                </a:solidFill>
              </a:endParaRPr>
            </a:p>
          </p:txBody>
        </p:sp>
      </p:grpSp>
      <p:grpSp>
        <p:nvGrpSpPr>
          <p:cNvPr id="32" name="组合 31"/>
          <p:cNvGrpSpPr/>
          <p:nvPr/>
        </p:nvGrpSpPr>
        <p:grpSpPr>
          <a:xfrm>
            <a:off x="3526982" y="3729111"/>
            <a:ext cx="2649303" cy="2384777"/>
            <a:chOff x="3431704" y="3501008"/>
            <a:chExt cx="2682595" cy="2414744"/>
          </a:xfrm>
        </p:grpSpPr>
        <p:grpSp>
          <p:nvGrpSpPr>
            <p:cNvPr id="33" name="组合 32"/>
            <p:cNvGrpSpPr/>
            <p:nvPr/>
          </p:nvGrpSpPr>
          <p:grpSpPr>
            <a:xfrm>
              <a:off x="3431704" y="3501008"/>
              <a:ext cx="2682595" cy="2414744"/>
              <a:chOff x="757631" y="1755286"/>
              <a:chExt cx="2682595" cy="2414744"/>
            </a:xfrm>
          </p:grpSpPr>
          <p:sp>
            <p:nvSpPr>
              <p:cNvPr id="35" name="Freeform 5"/>
              <p:cNvSpPr>
                <a:spLocks/>
              </p:cNvSpPr>
              <p:nvPr/>
            </p:nvSpPr>
            <p:spPr bwMode="auto">
              <a:xfrm>
                <a:off x="757631" y="1755286"/>
                <a:ext cx="2682595" cy="2414744"/>
              </a:xfrm>
              <a:custGeom>
                <a:avLst/>
                <a:gdLst>
                  <a:gd name="T0" fmla="*/ 802 w 2624"/>
                  <a:gd name="T1" fmla="*/ 2362 h 2362"/>
                  <a:gd name="T2" fmla="*/ 766 w 2624"/>
                  <a:gd name="T3" fmla="*/ 2358 h 2362"/>
                  <a:gd name="T4" fmla="*/ 730 w 2624"/>
                  <a:gd name="T5" fmla="*/ 2350 h 2362"/>
                  <a:gd name="T6" fmla="*/ 656 w 2624"/>
                  <a:gd name="T7" fmla="*/ 2318 h 2362"/>
                  <a:gd name="T8" fmla="*/ 590 w 2624"/>
                  <a:gd name="T9" fmla="*/ 2270 h 2362"/>
                  <a:gd name="T10" fmla="*/ 564 w 2624"/>
                  <a:gd name="T11" fmla="*/ 2242 h 2362"/>
                  <a:gd name="T12" fmla="*/ 544 w 2624"/>
                  <a:gd name="T13" fmla="*/ 2212 h 2362"/>
                  <a:gd name="T14" fmla="*/ 34 w 2624"/>
                  <a:gd name="T15" fmla="*/ 1330 h 2362"/>
                  <a:gd name="T16" fmla="*/ 20 w 2624"/>
                  <a:gd name="T17" fmla="*/ 1298 h 2362"/>
                  <a:gd name="T18" fmla="*/ 8 w 2624"/>
                  <a:gd name="T19" fmla="*/ 1260 h 2362"/>
                  <a:gd name="T20" fmla="*/ 0 w 2624"/>
                  <a:gd name="T21" fmla="*/ 1180 h 2362"/>
                  <a:gd name="T22" fmla="*/ 8 w 2624"/>
                  <a:gd name="T23" fmla="*/ 1102 h 2362"/>
                  <a:gd name="T24" fmla="*/ 20 w 2624"/>
                  <a:gd name="T25" fmla="*/ 1064 h 2362"/>
                  <a:gd name="T26" fmla="*/ 34 w 2624"/>
                  <a:gd name="T27" fmla="*/ 1032 h 2362"/>
                  <a:gd name="T28" fmla="*/ 544 w 2624"/>
                  <a:gd name="T29" fmla="*/ 150 h 2362"/>
                  <a:gd name="T30" fmla="*/ 564 w 2624"/>
                  <a:gd name="T31" fmla="*/ 120 h 2362"/>
                  <a:gd name="T32" fmla="*/ 590 w 2624"/>
                  <a:gd name="T33" fmla="*/ 92 h 2362"/>
                  <a:gd name="T34" fmla="*/ 656 w 2624"/>
                  <a:gd name="T35" fmla="*/ 44 h 2362"/>
                  <a:gd name="T36" fmla="*/ 730 w 2624"/>
                  <a:gd name="T37" fmla="*/ 12 h 2362"/>
                  <a:gd name="T38" fmla="*/ 766 w 2624"/>
                  <a:gd name="T39" fmla="*/ 4 h 2362"/>
                  <a:gd name="T40" fmla="*/ 802 w 2624"/>
                  <a:gd name="T41" fmla="*/ 0 h 2362"/>
                  <a:gd name="T42" fmla="*/ 1820 w 2624"/>
                  <a:gd name="T43" fmla="*/ 0 h 2362"/>
                  <a:gd name="T44" fmla="*/ 1858 w 2624"/>
                  <a:gd name="T45" fmla="*/ 4 h 2362"/>
                  <a:gd name="T46" fmla="*/ 1894 w 2624"/>
                  <a:gd name="T47" fmla="*/ 12 h 2362"/>
                  <a:gd name="T48" fmla="*/ 1968 w 2624"/>
                  <a:gd name="T49" fmla="*/ 44 h 2362"/>
                  <a:gd name="T50" fmla="*/ 2032 w 2624"/>
                  <a:gd name="T51" fmla="*/ 92 h 2362"/>
                  <a:gd name="T52" fmla="*/ 2060 w 2624"/>
                  <a:gd name="T53" fmla="*/ 120 h 2362"/>
                  <a:gd name="T54" fmla="*/ 2080 w 2624"/>
                  <a:gd name="T55" fmla="*/ 150 h 2362"/>
                  <a:gd name="T56" fmla="*/ 2588 w 2624"/>
                  <a:gd name="T57" fmla="*/ 1032 h 2362"/>
                  <a:gd name="T58" fmla="*/ 2604 w 2624"/>
                  <a:gd name="T59" fmla="*/ 1064 h 2362"/>
                  <a:gd name="T60" fmla="*/ 2616 w 2624"/>
                  <a:gd name="T61" fmla="*/ 1102 h 2362"/>
                  <a:gd name="T62" fmla="*/ 2624 w 2624"/>
                  <a:gd name="T63" fmla="*/ 1180 h 2362"/>
                  <a:gd name="T64" fmla="*/ 2616 w 2624"/>
                  <a:gd name="T65" fmla="*/ 1260 h 2362"/>
                  <a:gd name="T66" fmla="*/ 2604 w 2624"/>
                  <a:gd name="T67" fmla="*/ 1298 h 2362"/>
                  <a:gd name="T68" fmla="*/ 2588 w 2624"/>
                  <a:gd name="T69" fmla="*/ 1330 h 2362"/>
                  <a:gd name="T70" fmla="*/ 2080 w 2624"/>
                  <a:gd name="T71" fmla="*/ 2212 h 2362"/>
                  <a:gd name="T72" fmla="*/ 2060 w 2624"/>
                  <a:gd name="T73" fmla="*/ 2242 h 2362"/>
                  <a:gd name="T74" fmla="*/ 2032 w 2624"/>
                  <a:gd name="T75" fmla="*/ 2270 h 2362"/>
                  <a:gd name="T76" fmla="*/ 1968 w 2624"/>
                  <a:gd name="T77" fmla="*/ 2318 h 2362"/>
                  <a:gd name="T78" fmla="*/ 1894 w 2624"/>
                  <a:gd name="T79" fmla="*/ 2350 h 2362"/>
                  <a:gd name="T80" fmla="*/ 1858 w 2624"/>
                  <a:gd name="T81" fmla="*/ 2358 h 2362"/>
                  <a:gd name="T82" fmla="*/ 1820 w 2624"/>
                  <a:gd name="T83" fmla="*/ 2362 h 2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24" h="2362">
                    <a:moveTo>
                      <a:pt x="802" y="2362"/>
                    </a:moveTo>
                    <a:lnTo>
                      <a:pt x="802" y="2362"/>
                    </a:lnTo>
                    <a:lnTo>
                      <a:pt x="784" y="2360"/>
                    </a:lnTo>
                    <a:lnTo>
                      <a:pt x="766" y="2358"/>
                    </a:lnTo>
                    <a:lnTo>
                      <a:pt x="748" y="2354"/>
                    </a:lnTo>
                    <a:lnTo>
                      <a:pt x="730" y="2350"/>
                    </a:lnTo>
                    <a:lnTo>
                      <a:pt x="692" y="2336"/>
                    </a:lnTo>
                    <a:lnTo>
                      <a:pt x="656" y="2318"/>
                    </a:lnTo>
                    <a:lnTo>
                      <a:pt x="622" y="2296"/>
                    </a:lnTo>
                    <a:lnTo>
                      <a:pt x="590" y="2270"/>
                    </a:lnTo>
                    <a:lnTo>
                      <a:pt x="578" y="2256"/>
                    </a:lnTo>
                    <a:lnTo>
                      <a:pt x="564" y="2242"/>
                    </a:lnTo>
                    <a:lnTo>
                      <a:pt x="554" y="2228"/>
                    </a:lnTo>
                    <a:lnTo>
                      <a:pt x="544" y="2212"/>
                    </a:lnTo>
                    <a:lnTo>
                      <a:pt x="34" y="1330"/>
                    </a:lnTo>
                    <a:lnTo>
                      <a:pt x="34" y="1330"/>
                    </a:lnTo>
                    <a:lnTo>
                      <a:pt x="26" y="1314"/>
                    </a:lnTo>
                    <a:lnTo>
                      <a:pt x="20" y="1298"/>
                    </a:lnTo>
                    <a:lnTo>
                      <a:pt x="14" y="1280"/>
                    </a:lnTo>
                    <a:lnTo>
                      <a:pt x="8" y="1260"/>
                    </a:lnTo>
                    <a:lnTo>
                      <a:pt x="2" y="1222"/>
                    </a:lnTo>
                    <a:lnTo>
                      <a:pt x="0" y="1180"/>
                    </a:lnTo>
                    <a:lnTo>
                      <a:pt x="2" y="1140"/>
                    </a:lnTo>
                    <a:lnTo>
                      <a:pt x="8" y="1102"/>
                    </a:lnTo>
                    <a:lnTo>
                      <a:pt x="14" y="1082"/>
                    </a:lnTo>
                    <a:lnTo>
                      <a:pt x="20" y="1064"/>
                    </a:lnTo>
                    <a:lnTo>
                      <a:pt x="26" y="1048"/>
                    </a:lnTo>
                    <a:lnTo>
                      <a:pt x="34" y="1032"/>
                    </a:lnTo>
                    <a:lnTo>
                      <a:pt x="544" y="150"/>
                    </a:lnTo>
                    <a:lnTo>
                      <a:pt x="544" y="150"/>
                    </a:lnTo>
                    <a:lnTo>
                      <a:pt x="554" y="134"/>
                    </a:lnTo>
                    <a:lnTo>
                      <a:pt x="564" y="120"/>
                    </a:lnTo>
                    <a:lnTo>
                      <a:pt x="578" y="106"/>
                    </a:lnTo>
                    <a:lnTo>
                      <a:pt x="590" y="92"/>
                    </a:lnTo>
                    <a:lnTo>
                      <a:pt x="622" y="66"/>
                    </a:lnTo>
                    <a:lnTo>
                      <a:pt x="656" y="44"/>
                    </a:lnTo>
                    <a:lnTo>
                      <a:pt x="692" y="26"/>
                    </a:lnTo>
                    <a:lnTo>
                      <a:pt x="730" y="12"/>
                    </a:lnTo>
                    <a:lnTo>
                      <a:pt x="748" y="6"/>
                    </a:lnTo>
                    <a:lnTo>
                      <a:pt x="766" y="4"/>
                    </a:lnTo>
                    <a:lnTo>
                      <a:pt x="784" y="0"/>
                    </a:lnTo>
                    <a:lnTo>
                      <a:pt x="802" y="0"/>
                    </a:lnTo>
                    <a:lnTo>
                      <a:pt x="1820" y="0"/>
                    </a:lnTo>
                    <a:lnTo>
                      <a:pt x="1820" y="0"/>
                    </a:lnTo>
                    <a:lnTo>
                      <a:pt x="1838" y="0"/>
                    </a:lnTo>
                    <a:lnTo>
                      <a:pt x="1858" y="4"/>
                    </a:lnTo>
                    <a:lnTo>
                      <a:pt x="1876" y="6"/>
                    </a:lnTo>
                    <a:lnTo>
                      <a:pt x="1894" y="12"/>
                    </a:lnTo>
                    <a:lnTo>
                      <a:pt x="1932" y="26"/>
                    </a:lnTo>
                    <a:lnTo>
                      <a:pt x="1968" y="44"/>
                    </a:lnTo>
                    <a:lnTo>
                      <a:pt x="2002" y="66"/>
                    </a:lnTo>
                    <a:lnTo>
                      <a:pt x="2032" y="92"/>
                    </a:lnTo>
                    <a:lnTo>
                      <a:pt x="2046" y="106"/>
                    </a:lnTo>
                    <a:lnTo>
                      <a:pt x="2060" y="120"/>
                    </a:lnTo>
                    <a:lnTo>
                      <a:pt x="2070" y="134"/>
                    </a:lnTo>
                    <a:lnTo>
                      <a:pt x="2080" y="150"/>
                    </a:lnTo>
                    <a:lnTo>
                      <a:pt x="2588" y="1032"/>
                    </a:lnTo>
                    <a:lnTo>
                      <a:pt x="2588" y="1032"/>
                    </a:lnTo>
                    <a:lnTo>
                      <a:pt x="2598" y="1048"/>
                    </a:lnTo>
                    <a:lnTo>
                      <a:pt x="2604" y="1064"/>
                    </a:lnTo>
                    <a:lnTo>
                      <a:pt x="2610" y="1082"/>
                    </a:lnTo>
                    <a:lnTo>
                      <a:pt x="2616" y="1102"/>
                    </a:lnTo>
                    <a:lnTo>
                      <a:pt x="2622" y="1140"/>
                    </a:lnTo>
                    <a:lnTo>
                      <a:pt x="2624" y="1180"/>
                    </a:lnTo>
                    <a:lnTo>
                      <a:pt x="2622" y="1222"/>
                    </a:lnTo>
                    <a:lnTo>
                      <a:pt x="2616" y="1260"/>
                    </a:lnTo>
                    <a:lnTo>
                      <a:pt x="2610" y="1280"/>
                    </a:lnTo>
                    <a:lnTo>
                      <a:pt x="2604" y="1298"/>
                    </a:lnTo>
                    <a:lnTo>
                      <a:pt x="2598" y="1314"/>
                    </a:lnTo>
                    <a:lnTo>
                      <a:pt x="2588" y="1330"/>
                    </a:lnTo>
                    <a:lnTo>
                      <a:pt x="2080" y="2212"/>
                    </a:lnTo>
                    <a:lnTo>
                      <a:pt x="2080" y="2212"/>
                    </a:lnTo>
                    <a:lnTo>
                      <a:pt x="2070" y="2228"/>
                    </a:lnTo>
                    <a:lnTo>
                      <a:pt x="2060" y="2242"/>
                    </a:lnTo>
                    <a:lnTo>
                      <a:pt x="2046" y="2256"/>
                    </a:lnTo>
                    <a:lnTo>
                      <a:pt x="2032" y="2270"/>
                    </a:lnTo>
                    <a:lnTo>
                      <a:pt x="2002" y="2296"/>
                    </a:lnTo>
                    <a:lnTo>
                      <a:pt x="1968" y="2318"/>
                    </a:lnTo>
                    <a:lnTo>
                      <a:pt x="1932" y="2336"/>
                    </a:lnTo>
                    <a:lnTo>
                      <a:pt x="1894" y="2350"/>
                    </a:lnTo>
                    <a:lnTo>
                      <a:pt x="1876" y="2354"/>
                    </a:lnTo>
                    <a:lnTo>
                      <a:pt x="1858" y="2358"/>
                    </a:lnTo>
                    <a:lnTo>
                      <a:pt x="1838" y="2360"/>
                    </a:lnTo>
                    <a:lnTo>
                      <a:pt x="1820" y="2362"/>
                    </a:lnTo>
                    <a:lnTo>
                      <a:pt x="802" y="2362"/>
                    </a:lnTo>
                    <a:close/>
                  </a:path>
                </a:pathLst>
              </a:custGeom>
              <a:gradFill flip="none" rotWithShape="1">
                <a:gsLst>
                  <a:gs pos="61000">
                    <a:srgbClr val="F6F6F6"/>
                  </a:gs>
                  <a:gs pos="30000">
                    <a:srgbClr val="E0E0E0"/>
                  </a:gs>
                  <a:gs pos="1000">
                    <a:srgbClr val="DEDEDE"/>
                  </a:gs>
                  <a:gs pos="100000">
                    <a:schemeClr val="bg1"/>
                  </a:gs>
                </a:gsLst>
                <a:lin ang="13500000" scaled="1"/>
                <a:tileRect/>
              </a:gradFill>
              <a:ln w="19050">
                <a:noFill/>
              </a:ln>
              <a:effectLst>
                <a:outerShdw blurRad="228600" dist="1016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502">
                  <a:solidFill>
                    <a:prstClr val="white"/>
                  </a:solidFill>
                  <a:latin typeface="微软雅黑" panose="020B0503020204020204" pitchFamily="34" charset="-122"/>
                  <a:ea typeface="微软雅黑" panose="020B0503020204020204" pitchFamily="34" charset="-122"/>
                </a:endParaRPr>
              </a:p>
            </p:txBody>
          </p:sp>
          <p:sp>
            <p:nvSpPr>
              <p:cNvPr id="36" name="Freeform 5"/>
              <p:cNvSpPr>
                <a:spLocks/>
              </p:cNvSpPr>
              <p:nvPr/>
            </p:nvSpPr>
            <p:spPr bwMode="auto">
              <a:xfrm>
                <a:off x="780904" y="1776236"/>
                <a:ext cx="2636048" cy="2372844"/>
              </a:xfrm>
              <a:custGeom>
                <a:avLst/>
                <a:gdLst>
                  <a:gd name="T0" fmla="*/ 802 w 2624"/>
                  <a:gd name="T1" fmla="*/ 2362 h 2362"/>
                  <a:gd name="T2" fmla="*/ 766 w 2624"/>
                  <a:gd name="T3" fmla="*/ 2358 h 2362"/>
                  <a:gd name="T4" fmla="*/ 730 w 2624"/>
                  <a:gd name="T5" fmla="*/ 2350 h 2362"/>
                  <a:gd name="T6" fmla="*/ 656 w 2624"/>
                  <a:gd name="T7" fmla="*/ 2318 h 2362"/>
                  <a:gd name="T8" fmla="*/ 590 w 2624"/>
                  <a:gd name="T9" fmla="*/ 2270 h 2362"/>
                  <a:gd name="T10" fmla="*/ 564 w 2624"/>
                  <a:gd name="T11" fmla="*/ 2242 h 2362"/>
                  <a:gd name="T12" fmla="*/ 544 w 2624"/>
                  <a:gd name="T13" fmla="*/ 2212 h 2362"/>
                  <a:gd name="T14" fmla="*/ 34 w 2624"/>
                  <a:gd name="T15" fmla="*/ 1330 h 2362"/>
                  <a:gd name="T16" fmla="*/ 20 w 2624"/>
                  <a:gd name="T17" fmla="*/ 1298 h 2362"/>
                  <a:gd name="T18" fmla="*/ 8 w 2624"/>
                  <a:gd name="T19" fmla="*/ 1260 h 2362"/>
                  <a:gd name="T20" fmla="*/ 0 w 2624"/>
                  <a:gd name="T21" fmla="*/ 1180 h 2362"/>
                  <a:gd name="T22" fmla="*/ 8 w 2624"/>
                  <a:gd name="T23" fmla="*/ 1102 h 2362"/>
                  <a:gd name="T24" fmla="*/ 20 w 2624"/>
                  <a:gd name="T25" fmla="*/ 1064 h 2362"/>
                  <a:gd name="T26" fmla="*/ 34 w 2624"/>
                  <a:gd name="T27" fmla="*/ 1032 h 2362"/>
                  <a:gd name="T28" fmla="*/ 544 w 2624"/>
                  <a:gd name="T29" fmla="*/ 150 h 2362"/>
                  <a:gd name="T30" fmla="*/ 564 w 2624"/>
                  <a:gd name="T31" fmla="*/ 120 h 2362"/>
                  <a:gd name="T32" fmla="*/ 590 w 2624"/>
                  <a:gd name="T33" fmla="*/ 92 h 2362"/>
                  <a:gd name="T34" fmla="*/ 656 w 2624"/>
                  <a:gd name="T35" fmla="*/ 44 h 2362"/>
                  <a:gd name="T36" fmla="*/ 730 w 2624"/>
                  <a:gd name="T37" fmla="*/ 12 h 2362"/>
                  <a:gd name="T38" fmla="*/ 766 w 2624"/>
                  <a:gd name="T39" fmla="*/ 4 h 2362"/>
                  <a:gd name="T40" fmla="*/ 802 w 2624"/>
                  <a:gd name="T41" fmla="*/ 0 h 2362"/>
                  <a:gd name="T42" fmla="*/ 1820 w 2624"/>
                  <a:gd name="T43" fmla="*/ 0 h 2362"/>
                  <a:gd name="T44" fmla="*/ 1858 w 2624"/>
                  <a:gd name="T45" fmla="*/ 4 h 2362"/>
                  <a:gd name="T46" fmla="*/ 1894 w 2624"/>
                  <a:gd name="T47" fmla="*/ 12 h 2362"/>
                  <a:gd name="T48" fmla="*/ 1968 w 2624"/>
                  <a:gd name="T49" fmla="*/ 44 h 2362"/>
                  <a:gd name="T50" fmla="*/ 2032 w 2624"/>
                  <a:gd name="T51" fmla="*/ 92 h 2362"/>
                  <a:gd name="T52" fmla="*/ 2060 w 2624"/>
                  <a:gd name="T53" fmla="*/ 120 h 2362"/>
                  <a:gd name="T54" fmla="*/ 2080 w 2624"/>
                  <a:gd name="T55" fmla="*/ 150 h 2362"/>
                  <a:gd name="T56" fmla="*/ 2588 w 2624"/>
                  <a:gd name="T57" fmla="*/ 1032 h 2362"/>
                  <a:gd name="T58" fmla="*/ 2604 w 2624"/>
                  <a:gd name="T59" fmla="*/ 1064 h 2362"/>
                  <a:gd name="T60" fmla="*/ 2616 w 2624"/>
                  <a:gd name="T61" fmla="*/ 1102 h 2362"/>
                  <a:gd name="T62" fmla="*/ 2624 w 2624"/>
                  <a:gd name="T63" fmla="*/ 1180 h 2362"/>
                  <a:gd name="T64" fmla="*/ 2616 w 2624"/>
                  <a:gd name="T65" fmla="*/ 1260 h 2362"/>
                  <a:gd name="T66" fmla="*/ 2604 w 2624"/>
                  <a:gd name="T67" fmla="*/ 1298 h 2362"/>
                  <a:gd name="T68" fmla="*/ 2588 w 2624"/>
                  <a:gd name="T69" fmla="*/ 1330 h 2362"/>
                  <a:gd name="T70" fmla="*/ 2080 w 2624"/>
                  <a:gd name="T71" fmla="*/ 2212 h 2362"/>
                  <a:gd name="T72" fmla="*/ 2060 w 2624"/>
                  <a:gd name="T73" fmla="*/ 2242 h 2362"/>
                  <a:gd name="T74" fmla="*/ 2032 w 2624"/>
                  <a:gd name="T75" fmla="*/ 2270 h 2362"/>
                  <a:gd name="T76" fmla="*/ 1968 w 2624"/>
                  <a:gd name="T77" fmla="*/ 2318 h 2362"/>
                  <a:gd name="T78" fmla="*/ 1894 w 2624"/>
                  <a:gd name="T79" fmla="*/ 2350 h 2362"/>
                  <a:gd name="T80" fmla="*/ 1858 w 2624"/>
                  <a:gd name="T81" fmla="*/ 2358 h 2362"/>
                  <a:gd name="T82" fmla="*/ 1820 w 2624"/>
                  <a:gd name="T83" fmla="*/ 2362 h 2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24" h="2362">
                    <a:moveTo>
                      <a:pt x="802" y="2362"/>
                    </a:moveTo>
                    <a:lnTo>
                      <a:pt x="802" y="2362"/>
                    </a:lnTo>
                    <a:lnTo>
                      <a:pt x="784" y="2360"/>
                    </a:lnTo>
                    <a:lnTo>
                      <a:pt x="766" y="2358"/>
                    </a:lnTo>
                    <a:lnTo>
                      <a:pt x="748" y="2354"/>
                    </a:lnTo>
                    <a:lnTo>
                      <a:pt x="730" y="2350"/>
                    </a:lnTo>
                    <a:lnTo>
                      <a:pt x="692" y="2336"/>
                    </a:lnTo>
                    <a:lnTo>
                      <a:pt x="656" y="2318"/>
                    </a:lnTo>
                    <a:lnTo>
                      <a:pt x="622" y="2296"/>
                    </a:lnTo>
                    <a:lnTo>
                      <a:pt x="590" y="2270"/>
                    </a:lnTo>
                    <a:lnTo>
                      <a:pt x="578" y="2256"/>
                    </a:lnTo>
                    <a:lnTo>
                      <a:pt x="564" y="2242"/>
                    </a:lnTo>
                    <a:lnTo>
                      <a:pt x="554" y="2228"/>
                    </a:lnTo>
                    <a:lnTo>
                      <a:pt x="544" y="2212"/>
                    </a:lnTo>
                    <a:lnTo>
                      <a:pt x="34" y="1330"/>
                    </a:lnTo>
                    <a:lnTo>
                      <a:pt x="34" y="1330"/>
                    </a:lnTo>
                    <a:lnTo>
                      <a:pt x="26" y="1314"/>
                    </a:lnTo>
                    <a:lnTo>
                      <a:pt x="20" y="1298"/>
                    </a:lnTo>
                    <a:lnTo>
                      <a:pt x="14" y="1280"/>
                    </a:lnTo>
                    <a:lnTo>
                      <a:pt x="8" y="1260"/>
                    </a:lnTo>
                    <a:lnTo>
                      <a:pt x="2" y="1222"/>
                    </a:lnTo>
                    <a:lnTo>
                      <a:pt x="0" y="1180"/>
                    </a:lnTo>
                    <a:lnTo>
                      <a:pt x="2" y="1140"/>
                    </a:lnTo>
                    <a:lnTo>
                      <a:pt x="8" y="1102"/>
                    </a:lnTo>
                    <a:lnTo>
                      <a:pt x="14" y="1082"/>
                    </a:lnTo>
                    <a:lnTo>
                      <a:pt x="20" y="1064"/>
                    </a:lnTo>
                    <a:lnTo>
                      <a:pt x="26" y="1048"/>
                    </a:lnTo>
                    <a:lnTo>
                      <a:pt x="34" y="1032"/>
                    </a:lnTo>
                    <a:lnTo>
                      <a:pt x="544" y="150"/>
                    </a:lnTo>
                    <a:lnTo>
                      <a:pt x="544" y="150"/>
                    </a:lnTo>
                    <a:lnTo>
                      <a:pt x="554" y="134"/>
                    </a:lnTo>
                    <a:lnTo>
                      <a:pt x="564" y="120"/>
                    </a:lnTo>
                    <a:lnTo>
                      <a:pt x="578" y="106"/>
                    </a:lnTo>
                    <a:lnTo>
                      <a:pt x="590" y="92"/>
                    </a:lnTo>
                    <a:lnTo>
                      <a:pt x="622" y="66"/>
                    </a:lnTo>
                    <a:lnTo>
                      <a:pt x="656" y="44"/>
                    </a:lnTo>
                    <a:lnTo>
                      <a:pt x="692" y="26"/>
                    </a:lnTo>
                    <a:lnTo>
                      <a:pt x="730" y="12"/>
                    </a:lnTo>
                    <a:lnTo>
                      <a:pt x="748" y="6"/>
                    </a:lnTo>
                    <a:lnTo>
                      <a:pt x="766" y="4"/>
                    </a:lnTo>
                    <a:lnTo>
                      <a:pt x="784" y="0"/>
                    </a:lnTo>
                    <a:lnTo>
                      <a:pt x="802" y="0"/>
                    </a:lnTo>
                    <a:lnTo>
                      <a:pt x="1820" y="0"/>
                    </a:lnTo>
                    <a:lnTo>
                      <a:pt x="1820" y="0"/>
                    </a:lnTo>
                    <a:lnTo>
                      <a:pt x="1838" y="0"/>
                    </a:lnTo>
                    <a:lnTo>
                      <a:pt x="1858" y="4"/>
                    </a:lnTo>
                    <a:lnTo>
                      <a:pt x="1876" y="6"/>
                    </a:lnTo>
                    <a:lnTo>
                      <a:pt x="1894" y="12"/>
                    </a:lnTo>
                    <a:lnTo>
                      <a:pt x="1932" y="26"/>
                    </a:lnTo>
                    <a:lnTo>
                      <a:pt x="1968" y="44"/>
                    </a:lnTo>
                    <a:lnTo>
                      <a:pt x="2002" y="66"/>
                    </a:lnTo>
                    <a:lnTo>
                      <a:pt x="2032" y="92"/>
                    </a:lnTo>
                    <a:lnTo>
                      <a:pt x="2046" y="106"/>
                    </a:lnTo>
                    <a:lnTo>
                      <a:pt x="2060" y="120"/>
                    </a:lnTo>
                    <a:lnTo>
                      <a:pt x="2070" y="134"/>
                    </a:lnTo>
                    <a:lnTo>
                      <a:pt x="2080" y="150"/>
                    </a:lnTo>
                    <a:lnTo>
                      <a:pt x="2588" y="1032"/>
                    </a:lnTo>
                    <a:lnTo>
                      <a:pt x="2588" y="1032"/>
                    </a:lnTo>
                    <a:lnTo>
                      <a:pt x="2598" y="1048"/>
                    </a:lnTo>
                    <a:lnTo>
                      <a:pt x="2604" y="1064"/>
                    </a:lnTo>
                    <a:lnTo>
                      <a:pt x="2610" y="1082"/>
                    </a:lnTo>
                    <a:lnTo>
                      <a:pt x="2616" y="1102"/>
                    </a:lnTo>
                    <a:lnTo>
                      <a:pt x="2622" y="1140"/>
                    </a:lnTo>
                    <a:lnTo>
                      <a:pt x="2624" y="1180"/>
                    </a:lnTo>
                    <a:lnTo>
                      <a:pt x="2622" y="1222"/>
                    </a:lnTo>
                    <a:lnTo>
                      <a:pt x="2616" y="1260"/>
                    </a:lnTo>
                    <a:lnTo>
                      <a:pt x="2610" y="1280"/>
                    </a:lnTo>
                    <a:lnTo>
                      <a:pt x="2604" y="1298"/>
                    </a:lnTo>
                    <a:lnTo>
                      <a:pt x="2598" y="1314"/>
                    </a:lnTo>
                    <a:lnTo>
                      <a:pt x="2588" y="1330"/>
                    </a:lnTo>
                    <a:lnTo>
                      <a:pt x="2080" y="2212"/>
                    </a:lnTo>
                    <a:lnTo>
                      <a:pt x="2080" y="2212"/>
                    </a:lnTo>
                    <a:lnTo>
                      <a:pt x="2070" y="2228"/>
                    </a:lnTo>
                    <a:lnTo>
                      <a:pt x="2060" y="2242"/>
                    </a:lnTo>
                    <a:lnTo>
                      <a:pt x="2046" y="2256"/>
                    </a:lnTo>
                    <a:lnTo>
                      <a:pt x="2032" y="2270"/>
                    </a:lnTo>
                    <a:lnTo>
                      <a:pt x="2002" y="2296"/>
                    </a:lnTo>
                    <a:lnTo>
                      <a:pt x="1968" y="2318"/>
                    </a:lnTo>
                    <a:lnTo>
                      <a:pt x="1932" y="2336"/>
                    </a:lnTo>
                    <a:lnTo>
                      <a:pt x="1894" y="2350"/>
                    </a:lnTo>
                    <a:lnTo>
                      <a:pt x="1876" y="2354"/>
                    </a:lnTo>
                    <a:lnTo>
                      <a:pt x="1858" y="2358"/>
                    </a:lnTo>
                    <a:lnTo>
                      <a:pt x="1838" y="2360"/>
                    </a:lnTo>
                    <a:lnTo>
                      <a:pt x="1820" y="2362"/>
                    </a:lnTo>
                    <a:lnTo>
                      <a:pt x="802" y="2362"/>
                    </a:lnTo>
                    <a:close/>
                  </a:path>
                </a:pathLst>
              </a:custGeom>
              <a:gradFill flip="none" rotWithShape="1">
                <a:gsLst>
                  <a:gs pos="100000">
                    <a:srgbClr val="DEDEDE"/>
                  </a:gs>
                  <a:gs pos="31000">
                    <a:schemeClr val="bg1"/>
                  </a:gs>
                </a:gsLst>
                <a:lin ang="13500000" scaled="1"/>
                <a:tileRect/>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502">
                  <a:solidFill>
                    <a:prstClr val="white"/>
                  </a:solidFill>
                  <a:latin typeface="微软雅黑" panose="020B0503020204020204" pitchFamily="34" charset="-122"/>
                  <a:ea typeface="微软雅黑" panose="020B0503020204020204" pitchFamily="34" charset="-122"/>
                </a:endParaRPr>
              </a:p>
            </p:txBody>
          </p:sp>
        </p:grpSp>
        <p:sp>
          <p:nvSpPr>
            <p:cNvPr id="34" name="椭圆 33"/>
            <p:cNvSpPr/>
            <p:nvPr/>
          </p:nvSpPr>
          <p:spPr>
            <a:xfrm>
              <a:off x="3809892" y="3745271"/>
              <a:ext cx="1926218" cy="1926217"/>
            </a:xfrm>
            <a:prstGeom prst="ellipse">
              <a:avLst/>
            </a:prstGeom>
            <a:blipFill dpi="0" rotWithShape="1">
              <a:blip r:embed="rId5" cstate="email">
                <a:extLst>
                  <a:ext uri="{BEBA8EAE-BF5A-486C-A8C5-ECC9F3942E4B}">
                    <a14:imgProps xmlns:a14="http://schemas.microsoft.com/office/drawing/2010/main">
                      <a14:imgLayer r:embed="rId6">
                        <a14:imgEffect>
                          <a14:colorTemperature colorTemp="3375"/>
                        </a14:imgEffect>
                        <a14:imgEffect>
                          <a14:saturation sat="75000"/>
                        </a14:imgEffect>
                      </a14:imgLayer>
                    </a14:imgProps>
                  </a:ext>
                  <a:ext uri="{28A0092B-C50C-407E-A947-70E740481C1C}">
                    <a14:useLocalDpi xmlns:a14="http://schemas.microsoft.com/office/drawing/2010/main"/>
                  </a:ext>
                </a:extLst>
              </a:blip>
              <a:srcRect/>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2"/>
            </a:p>
          </p:txBody>
        </p:sp>
      </p:grpSp>
      <p:grpSp>
        <p:nvGrpSpPr>
          <p:cNvPr id="37" name="组合 36"/>
          <p:cNvGrpSpPr/>
          <p:nvPr/>
        </p:nvGrpSpPr>
        <p:grpSpPr>
          <a:xfrm>
            <a:off x="3522687" y="3797696"/>
            <a:ext cx="718949" cy="718949"/>
            <a:chOff x="1377884" y="1463694"/>
            <a:chExt cx="727984" cy="727984"/>
          </a:xfrm>
        </p:grpSpPr>
        <p:grpSp>
          <p:nvGrpSpPr>
            <p:cNvPr id="38" name="组合 37"/>
            <p:cNvGrpSpPr/>
            <p:nvPr/>
          </p:nvGrpSpPr>
          <p:grpSpPr>
            <a:xfrm>
              <a:off x="1377884" y="1463694"/>
              <a:ext cx="727984" cy="727984"/>
              <a:chOff x="372609" y="2524616"/>
              <a:chExt cx="2739344" cy="2739343"/>
            </a:xfrm>
          </p:grpSpPr>
          <p:sp>
            <p:nvSpPr>
              <p:cNvPr id="40" name="椭圆 39"/>
              <p:cNvSpPr/>
              <p:nvPr/>
            </p:nvSpPr>
            <p:spPr>
              <a:xfrm>
                <a:off x="372609" y="2524616"/>
                <a:ext cx="2739344" cy="2739343"/>
              </a:xfrm>
              <a:prstGeom prst="ellipse">
                <a:avLst/>
              </a:prstGeom>
              <a:gradFill flip="none" rotWithShape="1">
                <a:gsLst>
                  <a:gs pos="61000">
                    <a:srgbClr val="F6F6F6"/>
                  </a:gs>
                  <a:gs pos="30000">
                    <a:srgbClr val="E0E0E0"/>
                  </a:gs>
                  <a:gs pos="1000">
                    <a:srgbClr val="DEDEDE"/>
                  </a:gs>
                  <a:gs pos="100000">
                    <a:schemeClr val="bg1"/>
                  </a:gs>
                </a:gsLst>
                <a:lin ang="13500000" scaled="1"/>
                <a:tileRect/>
              </a:gradFill>
              <a:ln w="19050">
                <a:noFill/>
              </a:ln>
              <a:effectLst>
                <a:outerShdw blurRad="2286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502">
                  <a:solidFill>
                    <a:srgbClr val="0070C0"/>
                  </a:solidFill>
                  <a:latin typeface="微软雅黑" panose="020B0503020204020204" pitchFamily="34" charset="-122"/>
                  <a:ea typeface="微软雅黑" panose="020B0503020204020204" pitchFamily="34" charset="-122"/>
                </a:endParaRPr>
              </a:p>
            </p:txBody>
          </p:sp>
          <p:sp>
            <p:nvSpPr>
              <p:cNvPr id="41" name="椭圆 40"/>
              <p:cNvSpPr/>
              <p:nvPr/>
            </p:nvSpPr>
            <p:spPr>
              <a:xfrm>
                <a:off x="399597" y="2551604"/>
                <a:ext cx="2685369" cy="2685369"/>
              </a:xfrm>
              <a:prstGeom prst="ellipse">
                <a:avLst/>
              </a:prstGeom>
              <a:gradFill>
                <a:gsLst>
                  <a:gs pos="0">
                    <a:schemeClr val="bg1">
                      <a:lumMod val="85000"/>
                    </a:schemeClr>
                  </a:gs>
                  <a:gs pos="83000">
                    <a:schemeClr val="bg1"/>
                  </a:gs>
                </a:gsLst>
                <a:lin ang="2700000" scaled="1"/>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502">
                  <a:solidFill>
                    <a:srgbClr val="0070C0"/>
                  </a:solidFill>
                  <a:latin typeface="微软雅黑" panose="020B0503020204020204" pitchFamily="34" charset="-122"/>
                  <a:ea typeface="微软雅黑" panose="020B0503020204020204" pitchFamily="34" charset="-122"/>
                </a:endParaRPr>
              </a:p>
            </p:txBody>
          </p:sp>
        </p:grpSp>
        <p:sp>
          <p:nvSpPr>
            <p:cNvPr id="39" name="TextBox 60"/>
            <p:cNvSpPr txBox="1"/>
            <p:nvPr/>
          </p:nvSpPr>
          <p:spPr>
            <a:xfrm>
              <a:off x="1538008" y="1590911"/>
              <a:ext cx="407734" cy="524342"/>
            </a:xfrm>
            <a:prstGeom prst="rect">
              <a:avLst/>
            </a:prstGeom>
            <a:noFill/>
          </p:spPr>
          <p:txBody>
            <a:bodyPr wrap="none" rtlCol="0">
              <a:spAutoFit/>
            </a:bodyPr>
            <a:lstStyle>
              <a:defPPr>
                <a:defRPr lang="zh-CN"/>
              </a:defPPr>
              <a:lvl1pPr algn="ctr">
                <a:defRPr sz="4000" b="1">
                  <a:ln>
                    <a:noFill/>
                  </a:ln>
                  <a:gradFill>
                    <a:gsLst>
                      <a:gs pos="1000">
                        <a:schemeClr val="accent5"/>
                      </a:gs>
                      <a:gs pos="46000">
                        <a:srgbClr val="7AC672"/>
                      </a:gs>
                      <a:gs pos="100000">
                        <a:schemeClr val="accent3">
                          <a:lumMod val="60000"/>
                          <a:lumOff val="40000"/>
                        </a:schemeClr>
                      </a:gs>
                    </a:gsLst>
                    <a:lin ang="13500000" scaled="1"/>
                  </a:gradFill>
                  <a:effectLst>
                    <a:outerShdw blurRad="50800" dist="50800" dir="13500000" algn="tl" rotWithShape="0">
                      <a:schemeClr val="bg1">
                        <a:alpha val="70000"/>
                      </a:schemeClr>
                    </a:outerShdw>
                  </a:effectLst>
                  <a:latin typeface="微软雅黑" panose="020B0503020204020204" pitchFamily="34" charset="-122"/>
                  <a:ea typeface="微软雅黑" panose="020B0503020204020204" pitchFamily="34" charset="-122"/>
                </a:defRPr>
              </a:lvl1pPr>
            </a:lstStyle>
            <a:p>
              <a:r>
                <a:rPr lang="en-US" altLang="zh-CN" sz="2765" dirty="0">
                  <a:solidFill>
                    <a:schemeClr val="accent1">
                      <a:lumMod val="60000"/>
                      <a:lumOff val="40000"/>
                    </a:schemeClr>
                  </a:solidFill>
                </a:rPr>
                <a:t>2</a:t>
              </a:r>
              <a:endParaRPr lang="zh-CN" altLang="en-US" sz="2765" dirty="0">
                <a:solidFill>
                  <a:schemeClr val="accent1">
                    <a:lumMod val="60000"/>
                    <a:lumOff val="40000"/>
                  </a:schemeClr>
                </a:solidFill>
              </a:endParaRPr>
            </a:p>
          </p:txBody>
        </p:sp>
      </p:grpSp>
      <p:grpSp>
        <p:nvGrpSpPr>
          <p:cNvPr id="42" name="组合 41"/>
          <p:cNvGrpSpPr/>
          <p:nvPr/>
        </p:nvGrpSpPr>
        <p:grpSpPr>
          <a:xfrm>
            <a:off x="6083462" y="1730154"/>
            <a:ext cx="2649303" cy="2384777"/>
            <a:chOff x="6096000" y="1476932"/>
            <a:chExt cx="2682595" cy="2414744"/>
          </a:xfrm>
        </p:grpSpPr>
        <p:grpSp>
          <p:nvGrpSpPr>
            <p:cNvPr id="43" name="组合 42"/>
            <p:cNvGrpSpPr/>
            <p:nvPr/>
          </p:nvGrpSpPr>
          <p:grpSpPr>
            <a:xfrm>
              <a:off x="6096000" y="1476932"/>
              <a:ext cx="2682595" cy="2414744"/>
              <a:chOff x="757631" y="1755286"/>
              <a:chExt cx="2682595" cy="2414744"/>
            </a:xfrm>
          </p:grpSpPr>
          <p:sp>
            <p:nvSpPr>
              <p:cNvPr id="45" name="Freeform 5"/>
              <p:cNvSpPr>
                <a:spLocks/>
              </p:cNvSpPr>
              <p:nvPr/>
            </p:nvSpPr>
            <p:spPr bwMode="auto">
              <a:xfrm>
                <a:off x="757631" y="1755286"/>
                <a:ext cx="2682595" cy="2414744"/>
              </a:xfrm>
              <a:custGeom>
                <a:avLst/>
                <a:gdLst>
                  <a:gd name="T0" fmla="*/ 802 w 2624"/>
                  <a:gd name="T1" fmla="*/ 2362 h 2362"/>
                  <a:gd name="T2" fmla="*/ 766 w 2624"/>
                  <a:gd name="T3" fmla="*/ 2358 h 2362"/>
                  <a:gd name="T4" fmla="*/ 730 w 2624"/>
                  <a:gd name="T5" fmla="*/ 2350 h 2362"/>
                  <a:gd name="T6" fmla="*/ 656 w 2624"/>
                  <a:gd name="T7" fmla="*/ 2318 h 2362"/>
                  <a:gd name="T8" fmla="*/ 590 w 2624"/>
                  <a:gd name="T9" fmla="*/ 2270 h 2362"/>
                  <a:gd name="T10" fmla="*/ 564 w 2624"/>
                  <a:gd name="T11" fmla="*/ 2242 h 2362"/>
                  <a:gd name="T12" fmla="*/ 544 w 2624"/>
                  <a:gd name="T13" fmla="*/ 2212 h 2362"/>
                  <a:gd name="T14" fmla="*/ 34 w 2624"/>
                  <a:gd name="T15" fmla="*/ 1330 h 2362"/>
                  <a:gd name="T16" fmla="*/ 20 w 2624"/>
                  <a:gd name="T17" fmla="*/ 1298 h 2362"/>
                  <a:gd name="T18" fmla="*/ 8 w 2624"/>
                  <a:gd name="T19" fmla="*/ 1260 h 2362"/>
                  <a:gd name="T20" fmla="*/ 0 w 2624"/>
                  <a:gd name="T21" fmla="*/ 1180 h 2362"/>
                  <a:gd name="T22" fmla="*/ 8 w 2624"/>
                  <a:gd name="T23" fmla="*/ 1102 h 2362"/>
                  <a:gd name="T24" fmla="*/ 20 w 2624"/>
                  <a:gd name="T25" fmla="*/ 1064 h 2362"/>
                  <a:gd name="T26" fmla="*/ 34 w 2624"/>
                  <a:gd name="T27" fmla="*/ 1032 h 2362"/>
                  <a:gd name="T28" fmla="*/ 544 w 2624"/>
                  <a:gd name="T29" fmla="*/ 150 h 2362"/>
                  <a:gd name="T30" fmla="*/ 564 w 2624"/>
                  <a:gd name="T31" fmla="*/ 120 h 2362"/>
                  <a:gd name="T32" fmla="*/ 590 w 2624"/>
                  <a:gd name="T33" fmla="*/ 92 h 2362"/>
                  <a:gd name="T34" fmla="*/ 656 w 2624"/>
                  <a:gd name="T35" fmla="*/ 44 h 2362"/>
                  <a:gd name="T36" fmla="*/ 730 w 2624"/>
                  <a:gd name="T37" fmla="*/ 12 h 2362"/>
                  <a:gd name="T38" fmla="*/ 766 w 2624"/>
                  <a:gd name="T39" fmla="*/ 4 h 2362"/>
                  <a:gd name="T40" fmla="*/ 802 w 2624"/>
                  <a:gd name="T41" fmla="*/ 0 h 2362"/>
                  <a:gd name="T42" fmla="*/ 1820 w 2624"/>
                  <a:gd name="T43" fmla="*/ 0 h 2362"/>
                  <a:gd name="T44" fmla="*/ 1858 w 2624"/>
                  <a:gd name="T45" fmla="*/ 4 h 2362"/>
                  <a:gd name="T46" fmla="*/ 1894 w 2624"/>
                  <a:gd name="T47" fmla="*/ 12 h 2362"/>
                  <a:gd name="T48" fmla="*/ 1968 w 2624"/>
                  <a:gd name="T49" fmla="*/ 44 h 2362"/>
                  <a:gd name="T50" fmla="*/ 2032 w 2624"/>
                  <a:gd name="T51" fmla="*/ 92 h 2362"/>
                  <a:gd name="T52" fmla="*/ 2060 w 2624"/>
                  <a:gd name="T53" fmla="*/ 120 h 2362"/>
                  <a:gd name="T54" fmla="*/ 2080 w 2624"/>
                  <a:gd name="T55" fmla="*/ 150 h 2362"/>
                  <a:gd name="T56" fmla="*/ 2588 w 2624"/>
                  <a:gd name="T57" fmla="*/ 1032 h 2362"/>
                  <a:gd name="T58" fmla="*/ 2604 w 2624"/>
                  <a:gd name="T59" fmla="*/ 1064 h 2362"/>
                  <a:gd name="T60" fmla="*/ 2616 w 2624"/>
                  <a:gd name="T61" fmla="*/ 1102 h 2362"/>
                  <a:gd name="T62" fmla="*/ 2624 w 2624"/>
                  <a:gd name="T63" fmla="*/ 1180 h 2362"/>
                  <a:gd name="T64" fmla="*/ 2616 w 2624"/>
                  <a:gd name="T65" fmla="*/ 1260 h 2362"/>
                  <a:gd name="T66" fmla="*/ 2604 w 2624"/>
                  <a:gd name="T67" fmla="*/ 1298 h 2362"/>
                  <a:gd name="T68" fmla="*/ 2588 w 2624"/>
                  <a:gd name="T69" fmla="*/ 1330 h 2362"/>
                  <a:gd name="T70" fmla="*/ 2080 w 2624"/>
                  <a:gd name="T71" fmla="*/ 2212 h 2362"/>
                  <a:gd name="T72" fmla="*/ 2060 w 2624"/>
                  <a:gd name="T73" fmla="*/ 2242 h 2362"/>
                  <a:gd name="T74" fmla="*/ 2032 w 2624"/>
                  <a:gd name="T75" fmla="*/ 2270 h 2362"/>
                  <a:gd name="T76" fmla="*/ 1968 w 2624"/>
                  <a:gd name="T77" fmla="*/ 2318 h 2362"/>
                  <a:gd name="T78" fmla="*/ 1894 w 2624"/>
                  <a:gd name="T79" fmla="*/ 2350 h 2362"/>
                  <a:gd name="T80" fmla="*/ 1858 w 2624"/>
                  <a:gd name="T81" fmla="*/ 2358 h 2362"/>
                  <a:gd name="T82" fmla="*/ 1820 w 2624"/>
                  <a:gd name="T83" fmla="*/ 2362 h 2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24" h="2362">
                    <a:moveTo>
                      <a:pt x="802" y="2362"/>
                    </a:moveTo>
                    <a:lnTo>
                      <a:pt x="802" y="2362"/>
                    </a:lnTo>
                    <a:lnTo>
                      <a:pt x="784" y="2360"/>
                    </a:lnTo>
                    <a:lnTo>
                      <a:pt x="766" y="2358"/>
                    </a:lnTo>
                    <a:lnTo>
                      <a:pt x="748" y="2354"/>
                    </a:lnTo>
                    <a:lnTo>
                      <a:pt x="730" y="2350"/>
                    </a:lnTo>
                    <a:lnTo>
                      <a:pt x="692" y="2336"/>
                    </a:lnTo>
                    <a:lnTo>
                      <a:pt x="656" y="2318"/>
                    </a:lnTo>
                    <a:lnTo>
                      <a:pt x="622" y="2296"/>
                    </a:lnTo>
                    <a:lnTo>
                      <a:pt x="590" y="2270"/>
                    </a:lnTo>
                    <a:lnTo>
                      <a:pt x="578" y="2256"/>
                    </a:lnTo>
                    <a:lnTo>
                      <a:pt x="564" y="2242"/>
                    </a:lnTo>
                    <a:lnTo>
                      <a:pt x="554" y="2228"/>
                    </a:lnTo>
                    <a:lnTo>
                      <a:pt x="544" y="2212"/>
                    </a:lnTo>
                    <a:lnTo>
                      <a:pt x="34" y="1330"/>
                    </a:lnTo>
                    <a:lnTo>
                      <a:pt x="34" y="1330"/>
                    </a:lnTo>
                    <a:lnTo>
                      <a:pt x="26" y="1314"/>
                    </a:lnTo>
                    <a:lnTo>
                      <a:pt x="20" y="1298"/>
                    </a:lnTo>
                    <a:lnTo>
                      <a:pt x="14" y="1280"/>
                    </a:lnTo>
                    <a:lnTo>
                      <a:pt x="8" y="1260"/>
                    </a:lnTo>
                    <a:lnTo>
                      <a:pt x="2" y="1222"/>
                    </a:lnTo>
                    <a:lnTo>
                      <a:pt x="0" y="1180"/>
                    </a:lnTo>
                    <a:lnTo>
                      <a:pt x="2" y="1140"/>
                    </a:lnTo>
                    <a:lnTo>
                      <a:pt x="8" y="1102"/>
                    </a:lnTo>
                    <a:lnTo>
                      <a:pt x="14" y="1082"/>
                    </a:lnTo>
                    <a:lnTo>
                      <a:pt x="20" y="1064"/>
                    </a:lnTo>
                    <a:lnTo>
                      <a:pt x="26" y="1048"/>
                    </a:lnTo>
                    <a:lnTo>
                      <a:pt x="34" y="1032"/>
                    </a:lnTo>
                    <a:lnTo>
                      <a:pt x="544" y="150"/>
                    </a:lnTo>
                    <a:lnTo>
                      <a:pt x="544" y="150"/>
                    </a:lnTo>
                    <a:lnTo>
                      <a:pt x="554" y="134"/>
                    </a:lnTo>
                    <a:lnTo>
                      <a:pt x="564" y="120"/>
                    </a:lnTo>
                    <a:lnTo>
                      <a:pt x="578" y="106"/>
                    </a:lnTo>
                    <a:lnTo>
                      <a:pt x="590" y="92"/>
                    </a:lnTo>
                    <a:lnTo>
                      <a:pt x="622" y="66"/>
                    </a:lnTo>
                    <a:lnTo>
                      <a:pt x="656" y="44"/>
                    </a:lnTo>
                    <a:lnTo>
                      <a:pt x="692" y="26"/>
                    </a:lnTo>
                    <a:lnTo>
                      <a:pt x="730" y="12"/>
                    </a:lnTo>
                    <a:lnTo>
                      <a:pt x="748" y="6"/>
                    </a:lnTo>
                    <a:lnTo>
                      <a:pt x="766" y="4"/>
                    </a:lnTo>
                    <a:lnTo>
                      <a:pt x="784" y="0"/>
                    </a:lnTo>
                    <a:lnTo>
                      <a:pt x="802" y="0"/>
                    </a:lnTo>
                    <a:lnTo>
                      <a:pt x="1820" y="0"/>
                    </a:lnTo>
                    <a:lnTo>
                      <a:pt x="1820" y="0"/>
                    </a:lnTo>
                    <a:lnTo>
                      <a:pt x="1838" y="0"/>
                    </a:lnTo>
                    <a:lnTo>
                      <a:pt x="1858" y="4"/>
                    </a:lnTo>
                    <a:lnTo>
                      <a:pt x="1876" y="6"/>
                    </a:lnTo>
                    <a:lnTo>
                      <a:pt x="1894" y="12"/>
                    </a:lnTo>
                    <a:lnTo>
                      <a:pt x="1932" y="26"/>
                    </a:lnTo>
                    <a:lnTo>
                      <a:pt x="1968" y="44"/>
                    </a:lnTo>
                    <a:lnTo>
                      <a:pt x="2002" y="66"/>
                    </a:lnTo>
                    <a:lnTo>
                      <a:pt x="2032" y="92"/>
                    </a:lnTo>
                    <a:lnTo>
                      <a:pt x="2046" y="106"/>
                    </a:lnTo>
                    <a:lnTo>
                      <a:pt x="2060" y="120"/>
                    </a:lnTo>
                    <a:lnTo>
                      <a:pt x="2070" y="134"/>
                    </a:lnTo>
                    <a:lnTo>
                      <a:pt x="2080" y="150"/>
                    </a:lnTo>
                    <a:lnTo>
                      <a:pt x="2588" y="1032"/>
                    </a:lnTo>
                    <a:lnTo>
                      <a:pt x="2588" y="1032"/>
                    </a:lnTo>
                    <a:lnTo>
                      <a:pt x="2598" y="1048"/>
                    </a:lnTo>
                    <a:lnTo>
                      <a:pt x="2604" y="1064"/>
                    </a:lnTo>
                    <a:lnTo>
                      <a:pt x="2610" y="1082"/>
                    </a:lnTo>
                    <a:lnTo>
                      <a:pt x="2616" y="1102"/>
                    </a:lnTo>
                    <a:lnTo>
                      <a:pt x="2622" y="1140"/>
                    </a:lnTo>
                    <a:lnTo>
                      <a:pt x="2624" y="1180"/>
                    </a:lnTo>
                    <a:lnTo>
                      <a:pt x="2622" y="1222"/>
                    </a:lnTo>
                    <a:lnTo>
                      <a:pt x="2616" y="1260"/>
                    </a:lnTo>
                    <a:lnTo>
                      <a:pt x="2610" y="1280"/>
                    </a:lnTo>
                    <a:lnTo>
                      <a:pt x="2604" y="1298"/>
                    </a:lnTo>
                    <a:lnTo>
                      <a:pt x="2598" y="1314"/>
                    </a:lnTo>
                    <a:lnTo>
                      <a:pt x="2588" y="1330"/>
                    </a:lnTo>
                    <a:lnTo>
                      <a:pt x="2080" y="2212"/>
                    </a:lnTo>
                    <a:lnTo>
                      <a:pt x="2080" y="2212"/>
                    </a:lnTo>
                    <a:lnTo>
                      <a:pt x="2070" y="2228"/>
                    </a:lnTo>
                    <a:lnTo>
                      <a:pt x="2060" y="2242"/>
                    </a:lnTo>
                    <a:lnTo>
                      <a:pt x="2046" y="2256"/>
                    </a:lnTo>
                    <a:lnTo>
                      <a:pt x="2032" y="2270"/>
                    </a:lnTo>
                    <a:lnTo>
                      <a:pt x="2002" y="2296"/>
                    </a:lnTo>
                    <a:lnTo>
                      <a:pt x="1968" y="2318"/>
                    </a:lnTo>
                    <a:lnTo>
                      <a:pt x="1932" y="2336"/>
                    </a:lnTo>
                    <a:lnTo>
                      <a:pt x="1894" y="2350"/>
                    </a:lnTo>
                    <a:lnTo>
                      <a:pt x="1876" y="2354"/>
                    </a:lnTo>
                    <a:lnTo>
                      <a:pt x="1858" y="2358"/>
                    </a:lnTo>
                    <a:lnTo>
                      <a:pt x="1838" y="2360"/>
                    </a:lnTo>
                    <a:lnTo>
                      <a:pt x="1820" y="2362"/>
                    </a:lnTo>
                    <a:lnTo>
                      <a:pt x="802" y="2362"/>
                    </a:lnTo>
                    <a:close/>
                  </a:path>
                </a:pathLst>
              </a:custGeom>
              <a:gradFill flip="none" rotWithShape="1">
                <a:gsLst>
                  <a:gs pos="61000">
                    <a:srgbClr val="F6F6F6"/>
                  </a:gs>
                  <a:gs pos="30000">
                    <a:srgbClr val="E0E0E0"/>
                  </a:gs>
                  <a:gs pos="1000">
                    <a:srgbClr val="DEDEDE"/>
                  </a:gs>
                  <a:gs pos="100000">
                    <a:schemeClr val="bg1"/>
                  </a:gs>
                </a:gsLst>
                <a:lin ang="13500000" scaled="1"/>
                <a:tileRect/>
              </a:gradFill>
              <a:ln w="19050">
                <a:noFill/>
              </a:ln>
              <a:effectLst>
                <a:outerShdw blurRad="228600" dist="1016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502">
                  <a:solidFill>
                    <a:prstClr val="white"/>
                  </a:solidFill>
                  <a:latin typeface="微软雅黑" panose="020B0503020204020204" pitchFamily="34" charset="-122"/>
                  <a:ea typeface="微软雅黑" panose="020B0503020204020204" pitchFamily="34" charset="-122"/>
                </a:endParaRPr>
              </a:p>
            </p:txBody>
          </p:sp>
          <p:sp>
            <p:nvSpPr>
              <p:cNvPr id="46" name="Freeform 5"/>
              <p:cNvSpPr>
                <a:spLocks/>
              </p:cNvSpPr>
              <p:nvPr/>
            </p:nvSpPr>
            <p:spPr bwMode="auto">
              <a:xfrm>
                <a:off x="780904" y="1776236"/>
                <a:ext cx="2636048" cy="2372844"/>
              </a:xfrm>
              <a:custGeom>
                <a:avLst/>
                <a:gdLst>
                  <a:gd name="T0" fmla="*/ 802 w 2624"/>
                  <a:gd name="T1" fmla="*/ 2362 h 2362"/>
                  <a:gd name="T2" fmla="*/ 766 w 2624"/>
                  <a:gd name="T3" fmla="*/ 2358 h 2362"/>
                  <a:gd name="T4" fmla="*/ 730 w 2624"/>
                  <a:gd name="T5" fmla="*/ 2350 h 2362"/>
                  <a:gd name="T6" fmla="*/ 656 w 2624"/>
                  <a:gd name="T7" fmla="*/ 2318 h 2362"/>
                  <a:gd name="T8" fmla="*/ 590 w 2624"/>
                  <a:gd name="T9" fmla="*/ 2270 h 2362"/>
                  <a:gd name="T10" fmla="*/ 564 w 2624"/>
                  <a:gd name="T11" fmla="*/ 2242 h 2362"/>
                  <a:gd name="T12" fmla="*/ 544 w 2624"/>
                  <a:gd name="T13" fmla="*/ 2212 h 2362"/>
                  <a:gd name="T14" fmla="*/ 34 w 2624"/>
                  <a:gd name="T15" fmla="*/ 1330 h 2362"/>
                  <a:gd name="T16" fmla="*/ 20 w 2624"/>
                  <a:gd name="T17" fmla="*/ 1298 h 2362"/>
                  <a:gd name="T18" fmla="*/ 8 w 2624"/>
                  <a:gd name="T19" fmla="*/ 1260 h 2362"/>
                  <a:gd name="T20" fmla="*/ 0 w 2624"/>
                  <a:gd name="T21" fmla="*/ 1180 h 2362"/>
                  <a:gd name="T22" fmla="*/ 8 w 2624"/>
                  <a:gd name="T23" fmla="*/ 1102 h 2362"/>
                  <a:gd name="T24" fmla="*/ 20 w 2624"/>
                  <a:gd name="T25" fmla="*/ 1064 h 2362"/>
                  <a:gd name="T26" fmla="*/ 34 w 2624"/>
                  <a:gd name="T27" fmla="*/ 1032 h 2362"/>
                  <a:gd name="T28" fmla="*/ 544 w 2624"/>
                  <a:gd name="T29" fmla="*/ 150 h 2362"/>
                  <a:gd name="T30" fmla="*/ 564 w 2624"/>
                  <a:gd name="T31" fmla="*/ 120 h 2362"/>
                  <a:gd name="T32" fmla="*/ 590 w 2624"/>
                  <a:gd name="T33" fmla="*/ 92 h 2362"/>
                  <a:gd name="T34" fmla="*/ 656 w 2624"/>
                  <a:gd name="T35" fmla="*/ 44 h 2362"/>
                  <a:gd name="T36" fmla="*/ 730 w 2624"/>
                  <a:gd name="T37" fmla="*/ 12 h 2362"/>
                  <a:gd name="T38" fmla="*/ 766 w 2624"/>
                  <a:gd name="T39" fmla="*/ 4 h 2362"/>
                  <a:gd name="T40" fmla="*/ 802 w 2624"/>
                  <a:gd name="T41" fmla="*/ 0 h 2362"/>
                  <a:gd name="T42" fmla="*/ 1820 w 2624"/>
                  <a:gd name="T43" fmla="*/ 0 h 2362"/>
                  <a:gd name="T44" fmla="*/ 1858 w 2624"/>
                  <a:gd name="T45" fmla="*/ 4 h 2362"/>
                  <a:gd name="T46" fmla="*/ 1894 w 2624"/>
                  <a:gd name="T47" fmla="*/ 12 h 2362"/>
                  <a:gd name="T48" fmla="*/ 1968 w 2624"/>
                  <a:gd name="T49" fmla="*/ 44 h 2362"/>
                  <a:gd name="T50" fmla="*/ 2032 w 2624"/>
                  <a:gd name="T51" fmla="*/ 92 h 2362"/>
                  <a:gd name="T52" fmla="*/ 2060 w 2624"/>
                  <a:gd name="T53" fmla="*/ 120 h 2362"/>
                  <a:gd name="T54" fmla="*/ 2080 w 2624"/>
                  <a:gd name="T55" fmla="*/ 150 h 2362"/>
                  <a:gd name="T56" fmla="*/ 2588 w 2624"/>
                  <a:gd name="T57" fmla="*/ 1032 h 2362"/>
                  <a:gd name="T58" fmla="*/ 2604 w 2624"/>
                  <a:gd name="T59" fmla="*/ 1064 h 2362"/>
                  <a:gd name="T60" fmla="*/ 2616 w 2624"/>
                  <a:gd name="T61" fmla="*/ 1102 h 2362"/>
                  <a:gd name="T62" fmla="*/ 2624 w 2624"/>
                  <a:gd name="T63" fmla="*/ 1180 h 2362"/>
                  <a:gd name="T64" fmla="*/ 2616 w 2624"/>
                  <a:gd name="T65" fmla="*/ 1260 h 2362"/>
                  <a:gd name="T66" fmla="*/ 2604 w 2624"/>
                  <a:gd name="T67" fmla="*/ 1298 h 2362"/>
                  <a:gd name="T68" fmla="*/ 2588 w 2624"/>
                  <a:gd name="T69" fmla="*/ 1330 h 2362"/>
                  <a:gd name="T70" fmla="*/ 2080 w 2624"/>
                  <a:gd name="T71" fmla="*/ 2212 h 2362"/>
                  <a:gd name="T72" fmla="*/ 2060 w 2624"/>
                  <a:gd name="T73" fmla="*/ 2242 h 2362"/>
                  <a:gd name="T74" fmla="*/ 2032 w 2624"/>
                  <a:gd name="T75" fmla="*/ 2270 h 2362"/>
                  <a:gd name="T76" fmla="*/ 1968 w 2624"/>
                  <a:gd name="T77" fmla="*/ 2318 h 2362"/>
                  <a:gd name="T78" fmla="*/ 1894 w 2624"/>
                  <a:gd name="T79" fmla="*/ 2350 h 2362"/>
                  <a:gd name="T80" fmla="*/ 1858 w 2624"/>
                  <a:gd name="T81" fmla="*/ 2358 h 2362"/>
                  <a:gd name="T82" fmla="*/ 1820 w 2624"/>
                  <a:gd name="T83" fmla="*/ 2362 h 2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24" h="2362">
                    <a:moveTo>
                      <a:pt x="802" y="2362"/>
                    </a:moveTo>
                    <a:lnTo>
                      <a:pt x="802" y="2362"/>
                    </a:lnTo>
                    <a:lnTo>
                      <a:pt x="784" y="2360"/>
                    </a:lnTo>
                    <a:lnTo>
                      <a:pt x="766" y="2358"/>
                    </a:lnTo>
                    <a:lnTo>
                      <a:pt x="748" y="2354"/>
                    </a:lnTo>
                    <a:lnTo>
                      <a:pt x="730" y="2350"/>
                    </a:lnTo>
                    <a:lnTo>
                      <a:pt x="692" y="2336"/>
                    </a:lnTo>
                    <a:lnTo>
                      <a:pt x="656" y="2318"/>
                    </a:lnTo>
                    <a:lnTo>
                      <a:pt x="622" y="2296"/>
                    </a:lnTo>
                    <a:lnTo>
                      <a:pt x="590" y="2270"/>
                    </a:lnTo>
                    <a:lnTo>
                      <a:pt x="578" y="2256"/>
                    </a:lnTo>
                    <a:lnTo>
                      <a:pt x="564" y="2242"/>
                    </a:lnTo>
                    <a:lnTo>
                      <a:pt x="554" y="2228"/>
                    </a:lnTo>
                    <a:lnTo>
                      <a:pt x="544" y="2212"/>
                    </a:lnTo>
                    <a:lnTo>
                      <a:pt x="34" y="1330"/>
                    </a:lnTo>
                    <a:lnTo>
                      <a:pt x="34" y="1330"/>
                    </a:lnTo>
                    <a:lnTo>
                      <a:pt x="26" y="1314"/>
                    </a:lnTo>
                    <a:lnTo>
                      <a:pt x="20" y="1298"/>
                    </a:lnTo>
                    <a:lnTo>
                      <a:pt x="14" y="1280"/>
                    </a:lnTo>
                    <a:lnTo>
                      <a:pt x="8" y="1260"/>
                    </a:lnTo>
                    <a:lnTo>
                      <a:pt x="2" y="1222"/>
                    </a:lnTo>
                    <a:lnTo>
                      <a:pt x="0" y="1180"/>
                    </a:lnTo>
                    <a:lnTo>
                      <a:pt x="2" y="1140"/>
                    </a:lnTo>
                    <a:lnTo>
                      <a:pt x="8" y="1102"/>
                    </a:lnTo>
                    <a:lnTo>
                      <a:pt x="14" y="1082"/>
                    </a:lnTo>
                    <a:lnTo>
                      <a:pt x="20" y="1064"/>
                    </a:lnTo>
                    <a:lnTo>
                      <a:pt x="26" y="1048"/>
                    </a:lnTo>
                    <a:lnTo>
                      <a:pt x="34" y="1032"/>
                    </a:lnTo>
                    <a:lnTo>
                      <a:pt x="544" y="150"/>
                    </a:lnTo>
                    <a:lnTo>
                      <a:pt x="544" y="150"/>
                    </a:lnTo>
                    <a:lnTo>
                      <a:pt x="554" y="134"/>
                    </a:lnTo>
                    <a:lnTo>
                      <a:pt x="564" y="120"/>
                    </a:lnTo>
                    <a:lnTo>
                      <a:pt x="578" y="106"/>
                    </a:lnTo>
                    <a:lnTo>
                      <a:pt x="590" y="92"/>
                    </a:lnTo>
                    <a:lnTo>
                      <a:pt x="622" y="66"/>
                    </a:lnTo>
                    <a:lnTo>
                      <a:pt x="656" y="44"/>
                    </a:lnTo>
                    <a:lnTo>
                      <a:pt x="692" y="26"/>
                    </a:lnTo>
                    <a:lnTo>
                      <a:pt x="730" y="12"/>
                    </a:lnTo>
                    <a:lnTo>
                      <a:pt x="748" y="6"/>
                    </a:lnTo>
                    <a:lnTo>
                      <a:pt x="766" y="4"/>
                    </a:lnTo>
                    <a:lnTo>
                      <a:pt x="784" y="0"/>
                    </a:lnTo>
                    <a:lnTo>
                      <a:pt x="802" y="0"/>
                    </a:lnTo>
                    <a:lnTo>
                      <a:pt x="1820" y="0"/>
                    </a:lnTo>
                    <a:lnTo>
                      <a:pt x="1820" y="0"/>
                    </a:lnTo>
                    <a:lnTo>
                      <a:pt x="1838" y="0"/>
                    </a:lnTo>
                    <a:lnTo>
                      <a:pt x="1858" y="4"/>
                    </a:lnTo>
                    <a:lnTo>
                      <a:pt x="1876" y="6"/>
                    </a:lnTo>
                    <a:lnTo>
                      <a:pt x="1894" y="12"/>
                    </a:lnTo>
                    <a:lnTo>
                      <a:pt x="1932" y="26"/>
                    </a:lnTo>
                    <a:lnTo>
                      <a:pt x="1968" y="44"/>
                    </a:lnTo>
                    <a:lnTo>
                      <a:pt x="2002" y="66"/>
                    </a:lnTo>
                    <a:lnTo>
                      <a:pt x="2032" y="92"/>
                    </a:lnTo>
                    <a:lnTo>
                      <a:pt x="2046" y="106"/>
                    </a:lnTo>
                    <a:lnTo>
                      <a:pt x="2060" y="120"/>
                    </a:lnTo>
                    <a:lnTo>
                      <a:pt x="2070" y="134"/>
                    </a:lnTo>
                    <a:lnTo>
                      <a:pt x="2080" y="150"/>
                    </a:lnTo>
                    <a:lnTo>
                      <a:pt x="2588" y="1032"/>
                    </a:lnTo>
                    <a:lnTo>
                      <a:pt x="2588" y="1032"/>
                    </a:lnTo>
                    <a:lnTo>
                      <a:pt x="2598" y="1048"/>
                    </a:lnTo>
                    <a:lnTo>
                      <a:pt x="2604" y="1064"/>
                    </a:lnTo>
                    <a:lnTo>
                      <a:pt x="2610" y="1082"/>
                    </a:lnTo>
                    <a:lnTo>
                      <a:pt x="2616" y="1102"/>
                    </a:lnTo>
                    <a:lnTo>
                      <a:pt x="2622" y="1140"/>
                    </a:lnTo>
                    <a:lnTo>
                      <a:pt x="2624" y="1180"/>
                    </a:lnTo>
                    <a:lnTo>
                      <a:pt x="2622" y="1222"/>
                    </a:lnTo>
                    <a:lnTo>
                      <a:pt x="2616" y="1260"/>
                    </a:lnTo>
                    <a:lnTo>
                      <a:pt x="2610" y="1280"/>
                    </a:lnTo>
                    <a:lnTo>
                      <a:pt x="2604" y="1298"/>
                    </a:lnTo>
                    <a:lnTo>
                      <a:pt x="2598" y="1314"/>
                    </a:lnTo>
                    <a:lnTo>
                      <a:pt x="2588" y="1330"/>
                    </a:lnTo>
                    <a:lnTo>
                      <a:pt x="2080" y="2212"/>
                    </a:lnTo>
                    <a:lnTo>
                      <a:pt x="2080" y="2212"/>
                    </a:lnTo>
                    <a:lnTo>
                      <a:pt x="2070" y="2228"/>
                    </a:lnTo>
                    <a:lnTo>
                      <a:pt x="2060" y="2242"/>
                    </a:lnTo>
                    <a:lnTo>
                      <a:pt x="2046" y="2256"/>
                    </a:lnTo>
                    <a:lnTo>
                      <a:pt x="2032" y="2270"/>
                    </a:lnTo>
                    <a:lnTo>
                      <a:pt x="2002" y="2296"/>
                    </a:lnTo>
                    <a:lnTo>
                      <a:pt x="1968" y="2318"/>
                    </a:lnTo>
                    <a:lnTo>
                      <a:pt x="1932" y="2336"/>
                    </a:lnTo>
                    <a:lnTo>
                      <a:pt x="1894" y="2350"/>
                    </a:lnTo>
                    <a:lnTo>
                      <a:pt x="1876" y="2354"/>
                    </a:lnTo>
                    <a:lnTo>
                      <a:pt x="1858" y="2358"/>
                    </a:lnTo>
                    <a:lnTo>
                      <a:pt x="1838" y="2360"/>
                    </a:lnTo>
                    <a:lnTo>
                      <a:pt x="1820" y="2362"/>
                    </a:lnTo>
                    <a:lnTo>
                      <a:pt x="802" y="2362"/>
                    </a:lnTo>
                    <a:close/>
                  </a:path>
                </a:pathLst>
              </a:custGeom>
              <a:gradFill flip="none" rotWithShape="1">
                <a:gsLst>
                  <a:gs pos="100000">
                    <a:srgbClr val="DEDEDE"/>
                  </a:gs>
                  <a:gs pos="31000">
                    <a:schemeClr val="bg1"/>
                  </a:gs>
                </a:gsLst>
                <a:lin ang="13500000" scaled="1"/>
                <a:tileRect/>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502">
                  <a:solidFill>
                    <a:prstClr val="white"/>
                  </a:solidFill>
                  <a:latin typeface="微软雅黑" panose="020B0503020204020204" pitchFamily="34" charset="-122"/>
                  <a:ea typeface="微软雅黑" panose="020B0503020204020204" pitchFamily="34" charset="-122"/>
                </a:endParaRPr>
              </a:p>
            </p:txBody>
          </p:sp>
        </p:grpSp>
        <p:sp>
          <p:nvSpPr>
            <p:cNvPr id="44" name="椭圆 43"/>
            <p:cNvSpPr/>
            <p:nvPr/>
          </p:nvSpPr>
          <p:spPr>
            <a:xfrm>
              <a:off x="6475617" y="1721195"/>
              <a:ext cx="1926218" cy="1926217"/>
            </a:xfrm>
            <a:prstGeom prst="ellipse">
              <a:avLst/>
            </a:prstGeom>
            <a:blipFill dpi="0" rotWithShape="1">
              <a:blip r:embed="rId7" cstate="email">
                <a:extLst>
                  <a:ext uri="{28A0092B-C50C-407E-A947-70E740481C1C}">
                    <a14:useLocalDpi xmlns:a14="http://schemas.microsoft.com/office/drawing/2010/main"/>
                  </a:ext>
                </a:extLst>
              </a:blip>
              <a:srcRect/>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2"/>
            </a:p>
          </p:txBody>
        </p:sp>
      </p:grpSp>
      <p:grpSp>
        <p:nvGrpSpPr>
          <p:cNvPr id="47" name="组合 46"/>
          <p:cNvGrpSpPr/>
          <p:nvPr/>
        </p:nvGrpSpPr>
        <p:grpSpPr>
          <a:xfrm>
            <a:off x="6043131" y="1796083"/>
            <a:ext cx="718949" cy="718949"/>
            <a:chOff x="1377884" y="1463694"/>
            <a:chExt cx="727984" cy="727984"/>
          </a:xfrm>
        </p:grpSpPr>
        <p:grpSp>
          <p:nvGrpSpPr>
            <p:cNvPr id="48" name="组合 47"/>
            <p:cNvGrpSpPr/>
            <p:nvPr/>
          </p:nvGrpSpPr>
          <p:grpSpPr>
            <a:xfrm>
              <a:off x="1377884" y="1463694"/>
              <a:ext cx="727984" cy="727984"/>
              <a:chOff x="372609" y="2524616"/>
              <a:chExt cx="2739344" cy="2739343"/>
            </a:xfrm>
          </p:grpSpPr>
          <p:sp>
            <p:nvSpPr>
              <p:cNvPr id="50" name="椭圆 49"/>
              <p:cNvSpPr/>
              <p:nvPr/>
            </p:nvSpPr>
            <p:spPr>
              <a:xfrm>
                <a:off x="372609" y="2524616"/>
                <a:ext cx="2739344" cy="2739343"/>
              </a:xfrm>
              <a:prstGeom prst="ellipse">
                <a:avLst/>
              </a:prstGeom>
              <a:gradFill flip="none" rotWithShape="1">
                <a:gsLst>
                  <a:gs pos="61000">
                    <a:srgbClr val="F6F6F6"/>
                  </a:gs>
                  <a:gs pos="30000">
                    <a:srgbClr val="E0E0E0"/>
                  </a:gs>
                  <a:gs pos="1000">
                    <a:srgbClr val="DEDEDE"/>
                  </a:gs>
                  <a:gs pos="100000">
                    <a:schemeClr val="bg1"/>
                  </a:gs>
                </a:gsLst>
                <a:lin ang="13500000" scaled="1"/>
                <a:tileRect/>
              </a:gradFill>
              <a:ln w="19050">
                <a:noFill/>
              </a:ln>
              <a:effectLst>
                <a:outerShdw blurRad="2286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502">
                  <a:solidFill>
                    <a:srgbClr val="0070C0"/>
                  </a:solidFill>
                  <a:latin typeface="微软雅黑" panose="020B0503020204020204" pitchFamily="34" charset="-122"/>
                  <a:ea typeface="微软雅黑" panose="020B0503020204020204" pitchFamily="34" charset="-122"/>
                </a:endParaRPr>
              </a:p>
            </p:txBody>
          </p:sp>
          <p:sp>
            <p:nvSpPr>
              <p:cNvPr id="51" name="椭圆 50"/>
              <p:cNvSpPr/>
              <p:nvPr/>
            </p:nvSpPr>
            <p:spPr>
              <a:xfrm>
                <a:off x="399597" y="2551604"/>
                <a:ext cx="2685369" cy="2685369"/>
              </a:xfrm>
              <a:prstGeom prst="ellipse">
                <a:avLst/>
              </a:prstGeom>
              <a:gradFill>
                <a:gsLst>
                  <a:gs pos="0">
                    <a:schemeClr val="bg1">
                      <a:lumMod val="85000"/>
                    </a:schemeClr>
                  </a:gs>
                  <a:gs pos="83000">
                    <a:schemeClr val="bg1"/>
                  </a:gs>
                </a:gsLst>
                <a:lin ang="2700000" scaled="1"/>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502">
                  <a:solidFill>
                    <a:srgbClr val="0070C0"/>
                  </a:solidFill>
                  <a:latin typeface="微软雅黑" panose="020B0503020204020204" pitchFamily="34" charset="-122"/>
                  <a:ea typeface="微软雅黑" panose="020B0503020204020204" pitchFamily="34" charset="-122"/>
                </a:endParaRPr>
              </a:p>
            </p:txBody>
          </p:sp>
        </p:grpSp>
        <p:sp>
          <p:nvSpPr>
            <p:cNvPr id="49" name="TextBox 70"/>
            <p:cNvSpPr txBox="1"/>
            <p:nvPr/>
          </p:nvSpPr>
          <p:spPr>
            <a:xfrm>
              <a:off x="1538008" y="1590911"/>
              <a:ext cx="407734" cy="524342"/>
            </a:xfrm>
            <a:prstGeom prst="rect">
              <a:avLst/>
            </a:prstGeom>
            <a:noFill/>
          </p:spPr>
          <p:txBody>
            <a:bodyPr wrap="none" rtlCol="0">
              <a:spAutoFit/>
            </a:bodyPr>
            <a:lstStyle>
              <a:defPPr>
                <a:defRPr lang="zh-CN"/>
              </a:defPPr>
              <a:lvl1pPr algn="ctr">
                <a:defRPr sz="4000" b="1">
                  <a:ln>
                    <a:noFill/>
                  </a:ln>
                  <a:gradFill>
                    <a:gsLst>
                      <a:gs pos="1000">
                        <a:schemeClr val="accent5"/>
                      </a:gs>
                      <a:gs pos="46000">
                        <a:srgbClr val="7AC672"/>
                      </a:gs>
                      <a:gs pos="100000">
                        <a:schemeClr val="accent3">
                          <a:lumMod val="60000"/>
                          <a:lumOff val="40000"/>
                        </a:schemeClr>
                      </a:gs>
                    </a:gsLst>
                    <a:lin ang="13500000" scaled="1"/>
                  </a:gradFill>
                  <a:effectLst>
                    <a:outerShdw blurRad="50800" dist="50800" dir="13500000" algn="tl" rotWithShape="0">
                      <a:schemeClr val="bg1">
                        <a:alpha val="70000"/>
                      </a:schemeClr>
                    </a:outerShdw>
                  </a:effectLst>
                  <a:latin typeface="微软雅黑" panose="020B0503020204020204" pitchFamily="34" charset="-122"/>
                  <a:ea typeface="微软雅黑" panose="020B0503020204020204" pitchFamily="34" charset="-122"/>
                </a:defRPr>
              </a:lvl1pPr>
            </a:lstStyle>
            <a:p>
              <a:r>
                <a:rPr lang="en-US" altLang="zh-CN" sz="2765" dirty="0">
                  <a:solidFill>
                    <a:schemeClr val="accent6">
                      <a:lumMod val="60000"/>
                      <a:lumOff val="40000"/>
                    </a:schemeClr>
                  </a:solidFill>
                </a:rPr>
                <a:t>3</a:t>
              </a:r>
              <a:endParaRPr lang="zh-CN" altLang="en-US" sz="2765" dirty="0">
                <a:solidFill>
                  <a:schemeClr val="accent6">
                    <a:lumMod val="60000"/>
                    <a:lumOff val="40000"/>
                  </a:schemeClr>
                </a:solidFill>
              </a:endParaRPr>
            </a:p>
          </p:txBody>
        </p:sp>
      </p:grpSp>
      <p:grpSp>
        <p:nvGrpSpPr>
          <p:cNvPr id="52" name="组合 51"/>
          <p:cNvGrpSpPr/>
          <p:nvPr/>
        </p:nvGrpSpPr>
        <p:grpSpPr>
          <a:xfrm>
            <a:off x="8643578" y="3729111"/>
            <a:ext cx="2649303" cy="2384777"/>
            <a:chOff x="8688288" y="3501008"/>
            <a:chExt cx="2682595" cy="2414744"/>
          </a:xfrm>
        </p:grpSpPr>
        <p:grpSp>
          <p:nvGrpSpPr>
            <p:cNvPr id="53" name="组合 52"/>
            <p:cNvGrpSpPr/>
            <p:nvPr/>
          </p:nvGrpSpPr>
          <p:grpSpPr>
            <a:xfrm>
              <a:off x="8688288" y="3501008"/>
              <a:ext cx="2682595" cy="2414744"/>
              <a:chOff x="757631" y="1755286"/>
              <a:chExt cx="2682595" cy="2414744"/>
            </a:xfrm>
          </p:grpSpPr>
          <p:sp>
            <p:nvSpPr>
              <p:cNvPr id="55" name="Freeform 5"/>
              <p:cNvSpPr>
                <a:spLocks/>
              </p:cNvSpPr>
              <p:nvPr/>
            </p:nvSpPr>
            <p:spPr bwMode="auto">
              <a:xfrm>
                <a:off x="757631" y="1755286"/>
                <a:ext cx="2682595" cy="2414744"/>
              </a:xfrm>
              <a:custGeom>
                <a:avLst/>
                <a:gdLst>
                  <a:gd name="T0" fmla="*/ 802 w 2624"/>
                  <a:gd name="T1" fmla="*/ 2362 h 2362"/>
                  <a:gd name="T2" fmla="*/ 766 w 2624"/>
                  <a:gd name="T3" fmla="*/ 2358 h 2362"/>
                  <a:gd name="T4" fmla="*/ 730 w 2624"/>
                  <a:gd name="T5" fmla="*/ 2350 h 2362"/>
                  <a:gd name="T6" fmla="*/ 656 w 2624"/>
                  <a:gd name="T7" fmla="*/ 2318 h 2362"/>
                  <a:gd name="T8" fmla="*/ 590 w 2624"/>
                  <a:gd name="T9" fmla="*/ 2270 h 2362"/>
                  <a:gd name="T10" fmla="*/ 564 w 2624"/>
                  <a:gd name="T11" fmla="*/ 2242 h 2362"/>
                  <a:gd name="T12" fmla="*/ 544 w 2624"/>
                  <a:gd name="T13" fmla="*/ 2212 h 2362"/>
                  <a:gd name="T14" fmla="*/ 34 w 2624"/>
                  <a:gd name="T15" fmla="*/ 1330 h 2362"/>
                  <a:gd name="T16" fmla="*/ 20 w 2624"/>
                  <a:gd name="T17" fmla="*/ 1298 h 2362"/>
                  <a:gd name="T18" fmla="*/ 8 w 2624"/>
                  <a:gd name="T19" fmla="*/ 1260 h 2362"/>
                  <a:gd name="T20" fmla="*/ 0 w 2624"/>
                  <a:gd name="T21" fmla="*/ 1180 h 2362"/>
                  <a:gd name="T22" fmla="*/ 8 w 2624"/>
                  <a:gd name="T23" fmla="*/ 1102 h 2362"/>
                  <a:gd name="T24" fmla="*/ 20 w 2624"/>
                  <a:gd name="T25" fmla="*/ 1064 h 2362"/>
                  <a:gd name="T26" fmla="*/ 34 w 2624"/>
                  <a:gd name="T27" fmla="*/ 1032 h 2362"/>
                  <a:gd name="T28" fmla="*/ 544 w 2624"/>
                  <a:gd name="T29" fmla="*/ 150 h 2362"/>
                  <a:gd name="T30" fmla="*/ 564 w 2624"/>
                  <a:gd name="T31" fmla="*/ 120 h 2362"/>
                  <a:gd name="T32" fmla="*/ 590 w 2624"/>
                  <a:gd name="T33" fmla="*/ 92 h 2362"/>
                  <a:gd name="T34" fmla="*/ 656 w 2624"/>
                  <a:gd name="T35" fmla="*/ 44 h 2362"/>
                  <a:gd name="T36" fmla="*/ 730 w 2624"/>
                  <a:gd name="T37" fmla="*/ 12 h 2362"/>
                  <a:gd name="T38" fmla="*/ 766 w 2624"/>
                  <a:gd name="T39" fmla="*/ 4 h 2362"/>
                  <a:gd name="T40" fmla="*/ 802 w 2624"/>
                  <a:gd name="T41" fmla="*/ 0 h 2362"/>
                  <a:gd name="T42" fmla="*/ 1820 w 2624"/>
                  <a:gd name="T43" fmla="*/ 0 h 2362"/>
                  <a:gd name="T44" fmla="*/ 1858 w 2624"/>
                  <a:gd name="T45" fmla="*/ 4 h 2362"/>
                  <a:gd name="T46" fmla="*/ 1894 w 2624"/>
                  <a:gd name="T47" fmla="*/ 12 h 2362"/>
                  <a:gd name="T48" fmla="*/ 1968 w 2624"/>
                  <a:gd name="T49" fmla="*/ 44 h 2362"/>
                  <a:gd name="T50" fmla="*/ 2032 w 2624"/>
                  <a:gd name="T51" fmla="*/ 92 h 2362"/>
                  <a:gd name="T52" fmla="*/ 2060 w 2624"/>
                  <a:gd name="T53" fmla="*/ 120 h 2362"/>
                  <a:gd name="T54" fmla="*/ 2080 w 2624"/>
                  <a:gd name="T55" fmla="*/ 150 h 2362"/>
                  <a:gd name="T56" fmla="*/ 2588 w 2624"/>
                  <a:gd name="T57" fmla="*/ 1032 h 2362"/>
                  <a:gd name="T58" fmla="*/ 2604 w 2624"/>
                  <a:gd name="T59" fmla="*/ 1064 h 2362"/>
                  <a:gd name="T60" fmla="*/ 2616 w 2624"/>
                  <a:gd name="T61" fmla="*/ 1102 h 2362"/>
                  <a:gd name="T62" fmla="*/ 2624 w 2624"/>
                  <a:gd name="T63" fmla="*/ 1180 h 2362"/>
                  <a:gd name="T64" fmla="*/ 2616 w 2624"/>
                  <a:gd name="T65" fmla="*/ 1260 h 2362"/>
                  <a:gd name="T66" fmla="*/ 2604 w 2624"/>
                  <a:gd name="T67" fmla="*/ 1298 h 2362"/>
                  <a:gd name="T68" fmla="*/ 2588 w 2624"/>
                  <a:gd name="T69" fmla="*/ 1330 h 2362"/>
                  <a:gd name="T70" fmla="*/ 2080 w 2624"/>
                  <a:gd name="T71" fmla="*/ 2212 h 2362"/>
                  <a:gd name="T72" fmla="*/ 2060 w 2624"/>
                  <a:gd name="T73" fmla="*/ 2242 h 2362"/>
                  <a:gd name="T74" fmla="*/ 2032 w 2624"/>
                  <a:gd name="T75" fmla="*/ 2270 h 2362"/>
                  <a:gd name="T76" fmla="*/ 1968 w 2624"/>
                  <a:gd name="T77" fmla="*/ 2318 h 2362"/>
                  <a:gd name="T78" fmla="*/ 1894 w 2624"/>
                  <a:gd name="T79" fmla="*/ 2350 h 2362"/>
                  <a:gd name="T80" fmla="*/ 1858 w 2624"/>
                  <a:gd name="T81" fmla="*/ 2358 h 2362"/>
                  <a:gd name="T82" fmla="*/ 1820 w 2624"/>
                  <a:gd name="T83" fmla="*/ 2362 h 2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24" h="2362">
                    <a:moveTo>
                      <a:pt x="802" y="2362"/>
                    </a:moveTo>
                    <a:lnTo>
                      <a:pt x="802" y="2362"/>
                    </a:lnTo>
                    <a:lnTo>
                      <a:pt x="784" y="2360"/>
                    </a:lnTo>
                    <a:lnTo>
                      <a:pt x="766" y="2358"/>
                    </a:lnTo>
                    <a:lnTo>
                      <a:pt x="748" y="2354"/>
                    </a:lnTo>
                    <a:lnTo>
                      <a:pt x="730" y="2350"/>
                    </a:lnTo>
                    <a:lnTo>
                      <a:pt x="692" y="2336"/>
                    </a:lnTo>
                    <a:lnTo>
                      <a:pt x="656" y="2318"/>
                    </a:lnTo>
                    <a:lnTo>
                      <a:pt x="622" y="2296"/>
                    </a:lnTo>
                    <a:lnTo>
                      <a:pt x="590" y="2270"/>
                    </a:lnTo>
                    <a:lnTo>
                      <a:pt x="578" y="2256"/>
                    </a:lnTo>
                    <a:lnTo>
                      <a:pt x="564" y="2242"/>
                    </a:lnTo>
                    <a:lnTo>
                      <a:pt x="554" y="2228"/>
                    </a:lnTo>
                    <a:lnTo>
                      <a:pt x="544" y="2212"/>
                    </a:lnTo>
                    <a:lnTo>
                      <a:pt x="34" y="1330"/>
                    </a:lnTo>
                    <a:lnTo>
                      <a:pt x="34" y="1330"/>
                    </a:lnTo>
                    <a:lnTo>
                      <a:pt x="26" y="1314"/>
                    </a:lnTo>
                    <a:lnTo>
                      <a:pt x="20" y="1298"/>
                    </a:lnTo>
                    <a:lnTo>
                      <a:pt x="14" y="1280"/>
                    </a:lnTo>
                    <a:lnTo>
                      <a:pt x="8" y="1260"/>
                    </a:lnTo>
                    <a:lnTo>
                      <a:pt x="2" y="1222"/>
                    </a:lnTo>
                    <a:lnTo>
                      <a:pt x="0" y="1180"/>
                    </a:lnTo>
                    <a:lnTo>
                      <a:pt x="2" y="1140"/>
                    </a:lnTo>
                    <a:lnTo>
                      <a:pt x="8" y="1102"/>
                    </a:lnTo>
                    <a:lnTo>
                      <a:pt x="14" y="1082"/>
                    </a:lnTo>
                    <a:lnTo>
                      <a:pt x="20" y="1064"/>
                    </a:lnTo>
                    <a:lnTo>
                      <a:pt x="26" y="1048"/>
                    </a:lnTo>
                    <a:lnTo>
                      <a:pt x="34" y="1032"/>
                    </a:lnTo>
                    <a:lnTo>
                      <a:pt x="544" y="150"/>
                    </a:lnTo>
                    <a:lnTo>
                      <a:pt x="544" y="150"/>
                    </a:lnTo>
                    <a:lnTo>
                      <a:pt x="554" y="134"/>
                    </a:lnTo>
                    <a:lnTo>
                      <a:pt x="564" y="120"/>
                    </a:lnTo>
                    <a:lnTo>
                      <a:pt x="578" y="106"/>
                    </a:lnTo>
                    <a:lnTo>
                      <a:pt x="590" y="92"/>
                    </a:lnTo>
                    <a:lnTo>
                      <a:pt x="622" y="66"/>
                    </a:lnTo>
                    <a:lnTo>
                      <a:pt x="656" y="44"/>
                    </a:lnTo>
                    <a:lnTo>
                      <a:pt x="692" y="26"/>
                    </a:lnTo>
                    <a:lnTo>
                      <a:pt x="730" y="12"/>
                    </a:lnTo>
                    <a:lnTo>
                      <a:pt x="748" y="6"/>
                    </a:lnTo>
                    <a:lnTo>
                      <a:pt x="766" y="4"/>
                    </a:lnTo>
                    <a:lnTo>
                      <a:pt x="784" y="0"/>
                    </a:lnTo>
                    <a:lnTo>
                      <a:pt x="802" y="0"/>
                    </a:lnTo>
                    <a:lnTo>
                      <a:pt x="1820" y="0"/>
                    </a:lnTo>
                    <a:lnTo>
                      <a:pt x="1820" y="0"/>
                    </a:lnTo>
                    <a:lnTo>
                      <a:pt x="1838" y="0"/>
                    </a:lnTo>
                    <a:lnTo>
                      <a:pt x="1858" y="4"/>
                    </a:lnTo>
                    <a:lnTo>
                      <a:pt x="1876" y="6"/>
                    </a:lnTo>
                    <a:lnTo>
                      <a:pt x="1894" y="12"/>
                    </a:lnTo>
                    <a:lnTo>
                      <a:pt x="1932" y="26"/>
                    </a:lnTo>
                    <a:lnTo>
                      <a:pt x="1968" y="44"/>
                    </a:lnTo>
                    <a:lnTo>
                      <a:pt x="2002" y="66"/>
                    </a:lnTo>
                    <a:lnTo>
                      <a:pt x="2032" y="92"/>
                    </a:lnTo>
                    <a:lnTo>
                      <a:pt x="2046" y="106"/>
                    </a:lnTo>
                    <a:lnTo>
                      <a:pt x="2060" y="120"/>
                    </a:lnTo>
                    <a:lnTo>
                      <a:pt x="2070" y="134"/>
                    </a:lnTo>
                    <a:lnTo>
                      <a:pt x="2080" y="150"/>
                    </a:lnTo>
                    <a:lnTo>
                      <a:pt x="2588" y="1032"/>
                    </a:lnTo>
                    <a:lnTo>
                      <a:pt x="2588" y="1032"/>
                    </a:lnTo>
                    <a:lnTo>
                      <a:pt x="2598" y="1048"/>
                    </a:lnTo>
                    <a:lnTo>
                      <a:pt x="2604" y="1064"/>
                    </a:lnTo>
                    <a:lnTo>
                      <a:pt x="2610" y="1082"/>
                    </a:lnTo>
                    <a:lnTo>
                      <a:pt x="2616" y="1102"/>
                    </a:lnTo>
                    <a:lnTo>
                      <a:pt x="2622" y="1140"/>
                    </a:lnTo>
                    <a:lnTo>
                      <a:pt x="2624" y="1180"/>
                    </a:lnTo>
                    <a:lnTo>
                      <a:pt x="2622" y="1222"/>
                    </a:lnTo>
                    <a:lnTo>
                      <a:pt x="2616" y="1260"/>
                    </a:lnTo>
                    <a:lnTo>
                      <a:pt x="2610" y="1280"/>
                    </a:lnTo>
                    <a:lnTo>
                      <a:pt x="2604" y="1298"/>
                    </a:lnTo>
                    <a:lnTo>
                      <a:pt x="2598" y="1314"/>
                    </a:lnTo>
                    <a:lnTo>
                      <a:pt x="2588" y="1330"/>
                    </a:lnTo>
                    <a:lnTo>
                      <a:pt x="2080" y="2212"/>
                    </a:lnTo>
                    <a:lnTo>
                      <a:pt x="2080" y="2212"/>
                    </a:lnTo>
                    <a:lnTo>
                      <a:pt x="2070" y="2228"/>
                    </a:lnTo>
                    <a:lnTo>
                      <a:pt x="2060" y="2242"/>
                    </a:lnTo>
                    <a:lnTo>
                      <a:pt x="2046" y="2256"/>
                    </a:lnTo>
                    <a:lnTo>
                      <a:pt x="2032" y="2270"/>
                    </a:lnTo>
                    <a:lnTo>
                      <a:pt x="2002" y="2296"/>
                    </a:lnTo>
                    <a:lnTo>
                      <a:pt x="1968" y="2318"/>
                    </a:lnTo>
                    <a:lnTo>
                      <a:pt x="1932" y="2336"/>
                    </a:lnTo>
                    <a:lnTo>
                      <a:pt x="1894" y="2350"/>
                    </a:lnTo>
                    <a:lnTo>
                      <a:pt x="1876" y="2354"/>
                    </a:lnTo>
                    <a:lnTo>
                      <a:pt x="1858" y="2358"/>
                    </a:lnTo>
                    <a:lnTo>
                      <a:pt x="1838" y="2360"/>
                    </a:lnTo>
                    <a:lnTo>
                      <a:pt x="1820" y="2362"/>
                    </a:lnTo>
                    <a:lnTo>
                      <a:pt x="802" y="2362"/>
                    </a:lnTo>
                    <a:close/>
                  </a:path>
                </a:pathLst>
              </a:custGeom>
              <a:gradFill flip="none" rotWithShape="1">
                <a:gsLst>
                  <a:gs pos="61000">
                    <a:srgbClr val="F6F6F6"/>
                  </a:gs>
                  <a:gs pos="30000">
                    <a:srgbClr val="E0E0E0"/>
                  </a:gs>
                  <a:gs pos="1000">
                    <a:srgbClr val="DEDEDE"/>
                  </a:gs>
                  <a:gs pos="100000">
                    <a:schemeClr val="bg1"/>
                  </a:gs>
                </a:gsLst>
                <a:lin ang="13500000" scaled="1"/>
                <a:tileRect/>
              </a:gradFill>
              <a:ln w="19050">
                <a:noFill/>
              </a:ln>
              <a:effectLst>
                <a:outerShdw blurRad="228600" dist="1016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502">
                  <a:solidFill>
                    <a:prstClr val="white"/>
                  </a:solidFill>
                  <a:latin typeface="微软雅黑" panose="020B0503020204020204" pitchFamily="34" charset="-122"/>
                  <a:ea typeface="微软雅黑" panose="020B0503020204020204" pitchFamily="34" charset="-122"/>
                </a:endParaRPr>
              </a:p>
            </p:txBody>
          </p:sp>
          <p:sp>
            <p:nvSpPr>
              <p:cNvPr id="56" name="Freeform 5"/>
              <p:cNvSpPr>
                <a:spLocks/>
              </p:cNvSpPr>
              <p:nvPr/>
            </p:nvSpPr>
            <p:spPr bwMode="auto">
              <a:xfrm>
                <a:off x="780904" y="1776236"/>
                <a:ext cx="2636048" cy="2372844"/>
              </a:xfrm>
              <a:custGeom>
                <a:avLst/>
                <a:gdLst>
                  <a:gd name="T0" fmla="*/ 802 w 2624"/>
                  <a:gd name="T1" fmla="*/ 2362 h 2362"/>
                  <a:gd name="T2" fmla="*/ 766 w 2624"/>
                  <a:gd name="T3" fmla="*/ 2358 h 2362"/>
                  <a:gd name="T4" fmla="*/ 730 w 2624"/>
                  <a:gd name="T5" fmla="*/ 2350 h 2362"/>
                  <a:gd name="T6" fmla="*/ 656 w 2624"/>
                  <a:gd name="T7" fmla="*/ 2318 h 2362"/>
                  <a:gd name="T8" fmla="*/ 590 w 2624"/>
                  <a:gd name="T9" fmla="*/ 2270 h 2362"/>
                  <a:gd name="T10" fmla="*/ 564 w 2624"/>
                  <a:gd name="T11" fmla="*/ 2242 h 2362"/>
                  <a:gd name="T12" fmla="*/ 544 w 2624"/>
                  <a:gd name="T13" fmla="*/ 2212 h 2362"/>
                  <a:gd name="T14" fmla="*/ 34 w 2624"/>
                  <a:gd name="T15" fmla="*/ 1330 h 2362"/>
                  <a:gd name="T16" fmla="*/ 20 w 2624"/>
                  <a:gd name="T17" fmla="*/ 1298 h 2362"/>
                  <a:gd name="T18" fmla="*/ 8 w 2624"/>
                  <a:gd name="T19" fmla="*/ 1260 h 2362"/>
                  <a:gd name="T20" fmla="*/ 0 w 2624"/>
                  <a:gd name="T21" fmla="*/ 1180 h 2362"/>
                  <a:gd name="T22" fmla="*/ 8 w 2624"/>
                  <a:gd name="T23" fmla="*/ 1102 h 2362"/>
                  <a:gd name="T24" fmla="*/ 20 w 2624"/>
                  <a:gd name="T25" fmla="*/ 1064 h 2362"/>
                  <a:gd name="T26" fmla="*/ 34 w 2624"/>
                  <a:gd name="T27" fmla="*/ 1032 h 2362"/>
                  <a:gd name="T28" fmla="*/ 544 w 2624"/>
                  <a:gd name="T29" fmla="*/ 150 h 2362"/>
                  <a:gd name="T30" fmla="*/ 564 w 2624"/>
                  <a:gd name="T31" fmla="*/ 120 h 2362"/>
                  <a:gd name="T32" fmla="*/ 590 w 2624"/>
                  <a:gd name="T33" fmla="*/ 92 h 2362"/>
                  <a:gd name="T34" fmla="*/ 656 w 2624"/>
                  <a:gd name="T35" fmla="*/ 44 h 2362"/>
                  <a:gd name="T36" fmla="*/ 730 w 2624"/>
                  <a:gd name="T37" fmla="*/ 12 h 2362"/>
                  <a:gd name="T38" fmla="*/ 766 w 2624"/>
                  <a:gd name="T39" fmla="*/ 4 h 2362"/>
                  <a:gd name="T40" fmla="*/ 802 w 2624"/>
                  <a:gd name="T41" fmla="*/ 0 h 2362"/>
                  <a:gd name="T42" fmla="*/ 1820 w 2624"/>
                  <a:gd name="T43" fmla="*/ 0 h 2362"/>
                  <a:gd name="T44" fmla="*/ 1858 w 2624"/>
                  <a:gd name="T45" fmla="*/ 4 h 2362"/>
                  <a:gd name="T46" fmla="*/ 1894 w 2624"/>
                  <a:gd name="T47" fmla="*/ 12 h 2362"/>
                  <a:gd name="T48" fmla="*/ 1968 w 2624"/>
                  <a:gd name="T49" fmla="*/ 44 h 2362"/>
                  <a:gd name="T50" fmla="*/ 2032 w 2624"/>
                  <a:gd name="T51" fmla="*/ 92 h 2362"/>
                  <a:gd name="T52" fmla="*/ 2060 w 2624"/>
                  <a:gd name="T53" fmla="*/ 120 h 2362"/>
                  <a:gd name="T54" fmla="*/ 2080 w 2624"/>
                  <a:gd name="T55" fmla="*/ 150 h 2362"/>
                  <a:gd name="T56" fmla="*/ 2588 w 2624"/>
                  <a:gd name="T57" fmla="*/ 1032 h 2362"/>
                  <a:gd name="T58" fmla="*/ 2604 w 2624"/>
                  <a:gd name="T59" fmla="*/ 1064 h 2362"/>
                  <a:gd name="T60" fmla="*/ 2616 w 2624"/>
                  <a:gd name="T61" fmla="*/ 1102 h 2362"/>
                  <a:gd name="T62" fmla="*/ 2624 w 2624"/>
                  <a:gd name="T63" fmla="*/ 1180 h 2362"/>
                  <a:gd name="T64" fmla="*/ 2616 w 2624"/>
                  <a:gd name="T65" fmla="*/ 1260 h 2362"/>
                  <a:gd name="T66" fmla="*/ 2604 w 2624"/>
                  <a:gd name="T67" fmla="*/ 1298 h 2362"/>
                  <a:gd name="T68" fmla="*/ 2588 w 2624"/>
                  <a:gd name="T69" fmla="*/ 1330 h 2362"/>
                  <a:gd name="T70" fmla="*/ 2080 w 2624"/>
                  <a:gd name="T71" fmla="*/ 2212 h 2362"/>
                  <a:gd name="T72" fmla="*/ 2060 w 2624"/>
                  <a:gd name="T73" fmla="*/ 2242 h 2362"/>
                  <a:gd name="T74" fmla="*/ 2032 w 2624"/>
                  <a:gd name="T75" fmla="*/ 2270 h 2362"/>
                  <a:gd name="T76" fmla="*/ 1968 w 2624"/>
                  <a:gd name="T77" fmla="*/ 2318 h 2362"/>
                  <a:gd name="T78" fmla="*/ 1894 w 2624"/>
                  <a:gd name="T79" fmla="*/ 2350 h 2362"/>
                  <a:gd name="T80" fmla="*/ 1858 w 2624"/>
                  <a:gd name="T81" fmla="*/ 2358 h 2362"/>
                  <a:gd name="T82" fmla="*/ 1820 w 2624"/>
                  <a:gd name="T83" fmla="*/ 2362 h 2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24" h="2362">
                    <a:moveTo>
                      <a:pt x="802" y="2362"/>
                    </a:moveTo>
                    <a:lnTo>
                      <a:pt x="802" y="2362"/>
                    </a:lnTo>
                    <a:lnTo>
                      <a:pt x="784" y="2360"/>
                    </a:lnTo>
                    <a:lnTo>
                      <a:pt x="766" y="2358"/>
                    </a:lnTo>
                    <a:lnTo>
                      <a:pt x="748" y="2354"/>
                    </a:lnTo>
                    <a:lnTo>
                      <a:pt x="730" y="2350"/>
                    </a:lnTo>
                    <a:lnTo>
                      <a:pt x="692" y="2336"/>
                    </a:lnTo>
                    <a:lnTo>
                      <a:pt x="656" y="2318"/>
                    </a:lnTo>
                    <a:lnTo>
                      <a:pt x="622" y="2296"/>
                    </a:lnTo>
                    <a:lnTo>
                      <a:pt x="590" y="2270"/>
                    </a:lnTo>
                    <a:lnTo>
                      <a:pt x="578" y="2256"/>
                    </a:lnTo>
                    <a:lnTo>
                      <a:pt x="564" y="2242"/>
                    </a:lnTo>
                    <a:lnTo>
                      <a:pt x="554" y="2228"/>
                    </a:lnTo>
                    <a:lnTo>
                      <a:pt x="544" y="2212"/>
                    </a:lnTo>
                    <a:lnTo>
                      <a:pt x="34" y="1330"/>
                    </a:lnTo>
                    <a:lnTo>
                      <a:pt x="34" y="1330"/>
                    </a:lnTo>
                    <a:lnTo>
                      <a:pt x="26" y="1314"/>
                    </a:lnTo>
                    <a:lnTo>
                      <a:pt x="20" y="1298"/>
                    </a:lnTo>
                    <a:lnTo>
                      <a:pt x="14" y="1280"/>
                    </a:lnTo>
                    <a:lnTo>
                      <a:pt x="8" y="1260"/>
                    </a:lnTo>
                    <a:lnTo>
                      <a:pt x="2" y="1222"/>
                    </a:lnTo>
                    <a:lnTo>
                      <a:pt x="0" y="1180"/>
                    </a:lnTo>
                    <a:lnTo>
                      <a:pt x="2" y="1140"/>
                    </a:lnTo>
                    <a:lnTo>
                      <a:pt x="8" y="1102"/>
                    </a:lnTo>
                    <a:lnTo>
                      <a:pt x="14" y="1082"/>
                    </a:lnTo>
                    <a:lnTo>
                      <a:pt x="20" y="1064"/>
                    </a:lnTo>
                    <a:lnTo>
                      <a:pt x="26" y="1048"/>
                    </a:lnTo>
                    <a:lnTo>
                      <a:pt x="34" y="1032"/>
                    </a:lnTo>
                    <a:lnTo>
                      <a:pt x="544" y="150"/>
                    </a:lnTo>
                    <a:lnTo>
                      <a:pt x="544" y="150"/>
                    </a:lnTo>
                    <a:lnTo>
                      <a:pt x="554" y="134"/>
                    </a:lnTo>
                    <a:lnTo>
                      <a:pt x="564" y="120"/>
                    </a:lnTo>
                    <a:lnTo>
                      <a:pt x="578" y="106"/>
                    </a:lnTo>
                    <a:lnTo>
                      <a:pt x="590" y="92"/>
                    </a:lnTo>
                    <a:lnTo>
                      <a:pt x="622" y="66"/>
                    </a:lnTo>
                    <a:lnTo>
                      <a:pt x="656" y="44"/>
                    </a:lnTo>
                    <a:lnTo>
                      <a:pt x="692" y="26"/>
                    </a:lnTo>
                    <a:lnTo>
                      <a:pt x="730" y="12"/>
                    </a:lnTo>
                    <a:lnTo>
                      <a:pt x="748" y="6"/>
                    </a:lnTo>
                    <a:lnTo>
                      <a:pt x="766" y="4"/>
                    </a:lnTo>
                    <a:lnTo>
                      <a:pt x="784" y="0"/>
                    </a:lnTo>
                    <a:lnTo>
                      <a:pt x="802" y="0"/>
                    </a:lnTo>
                    <a:lnTo>
                      <a:pt x="1820" y="0"/>
                    </a:lnTo>
                    <a:lnTo>
                      <a:pt x="1820" y="0"/>
                    </a:lnTo>
                    <a:lnTo>
                      <a:pt x="1838" y="0"/>
                    </a:lnTo>
                    <a:lnTo>
                      <a:pt x="1858" y="4"/>
                    </a:lnTo>
                    <a:lnTo>
                      <a:pt x="1876" y="6"/>
                    </a:lnTo>
                    <a:lnTo>
                      <a:pt x="1894" y="12"/>
                    </a:lnTo>
                    <a:lnTo>
                      <a:pt x="1932" y="26"/>
                    </a:lnTo>
                    <a:lnTo>
                      <a:pt x="1968" y="44"/>
                    </a:lnTo>
                    <a:lnTo>
                      <a:pt x="2002" y="66"/>
                    </a:lnTo>
                    <a:lnTo>
                      <a:pt x="2032" y="92"/>
                    </a:lnTo>
                    <a:lnTo>
                      <a:pt x="2046" y="106"/>
                    </a:lnTo>
                    <a:lnTo>
                      <a:pt x="2060" y="120"/>
                    </a:lnTo>
                    <a:lnTo>
                      <a:pt x="2070" y="134"/>
                    </a:lnTo>
                    <a:lnTo>
                      <a:pt x="2080" y="150"/>
                    </a:lnTo>
                    <a:lnTo>
                      <a:pt x="2588" y="1032"/>
                    </a:lnTo>
                    <a:lnTo>
                      <a:pt x="2588" y="1032"/>
                    </a:lnTo>
                    <a:lnTo>
                      <a:pt x="2598" y="1048"/>
                    </a:lnTo>
                    <a:lnTo>
                      <a:pt x="2604" y="1064"/>
                    </a:lnTo>
                    <a:lnTo>
                      <a:pt x="2610" y="1082"/>
                    </a:lnTo>
                    <a:lnTo>
                      <a:pt x="2616" y="1102"/>
                    </a:lnTo>
                    <a:lnTo>
                      <a:pt x="2622" y="1140"/>
                    </a:lnTo>
                    <a:lnTo>
                      <a:pt x="2624" y="1180"/>
                    </a:lnTo>
                    <a:lnTo>
                      <a:pt x="2622" y="1222"/>
                    </a:lnTo>
                    <a:lnTo>
                      <a:pt x="2616" y="1260"/>
                    </a:lnTo>
                    <a:lnTo>
                      <a:pt x="2610" y="1280"/>
                    </a:lnTo>
                    <a:lnTo>
                      <a:pt x="2604" y="1298"/>
                    </a:lnTo>
                    <a:lnTo>
                      <a:pt x="2598" y="1314"/>
                    </a:lnTo>
                    <a:lnTo>
                      <a:pt x="2588" y="1330"/>
                    </a:lnTo>
                    <a:lnTo>
                      <a:pt x="2080" y="2212"/>
                    </a:lnTo>
                    <a:lnTo>
                      <a:pt x="2080" y="2212"/>
                    </a:lnTo>
                    <a:lnTo>
                      <a:pt x="2070" y="2228"/>
                    </a:lnTo>
                    <a:lnTo>
                      <a:pt x="2060" y="2242"/>
                    </a:lnTo>
                    <a:lnTo>
                      <a:pt x="2046" y="2256"/>
                    </a:lnTo>
                    <a:lnTo>
                      <a:pt x="2032" y="2270"/>
                    </a:lnTo>
                    <a:lnTo>
                      <a:pt x="2002" y="2296"/>
                    </a:lnTo>
                    <a:lnTo>
                      <a:pt x="1968" y="2318"/>
                    </a:lnTo>
                    <a:lnTo>
                      <a:pt x="1932" y="2336"/>
                    </a:lnTo>
                    <a:lnTo>
                      <a:pt x="1894" y="2350"/>
                    </a:lnTo>
                    <a:lnTo>
                      <a:pt x="1876" y="2354"/>
                    </a:lnTo>
                    <a:lnTo>
                      <a:pt x="1858" y="2358"/>
                    </a:lnTo>
                    <a:lnTo>
                      <a:pt x="1838" y="2360"/>
                    </a:lnTo>
                    <a:lnTo>
                      <a:pt x="1820" y="2362"/>
                    </a:lnTo>
                    <a:lnTo>
                      <a:pt x="802" y="2362"/>
                    </a:lnTo>
                    <a:close/>
                  </a:path>
                </a:pathLst>
              </a:custGeom>
              <a:gradFill flip="none" rotWithShape="1">
                <a:gsLst>
                  <a:gs pos="100000">
                    <a:srgbClr val="DEDEDE"/>
                  </a:gs>
                  <a:gs pos="31000">
                    <a:schemeClr val="bg1"/>
                  </a:gs>
                </a:gsLst>
                <a:lin ang="13500000" scaled="1"/>
                <a:tileRect/>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502">
                  <a:solidFill>
                    <a:prstClr val="white"/>
                  </a:solidFill>
                  <a:latin typeface="微软雅黑" panose="020B0503020204020204" pitchFamily="34" charset="-122"/>
                  <a:ea typeface="微软雅黑" panose="020B0503020204020204" pitchFamily="34" charset="-122"/>
                </a:endParaRPr>
              </a:p>
            </p:txBody>
          </p:sp>
        </p:grpSp>
        <p:sp>
          <p:nvSpPr>
            <p:cNvPr id="54" name="椭圆 53"/>
            <p:cNvSpPr/>
            <p:nvPr/>
          </p:nvSpPr>
          <p:spPr>
            <a:xfrm>
              <a:off x="9066476" y="3745270"/>
              <a:ext cx="1926218" cy="1926217"/>
            </a:xfrm>
            <a:prstGeom prst="ellipse">
              <a:avLst/>
            </a:prstGeom>
            <a:blipFill dpi="0" rotWithShape="1">
              <a:blip r:embed="rId8" cstate="email">
                <a:extLst>
                  <a:ext uri="{BEBA8EAE-BF5A-486C-A8C5-ECC9F3942E4B}">
                    <a14:imgProps xmlns:a14="http://schemas.microsoft.com/office/drawing/2010/main">
                      <a14:imgLayer r:embed="rId9">
                        <a14:imgEffect>
                          <a14:colorTemperature colorTemp="1750"/>
                        </a14:imgEffect>
                        <a14:imgEffect>
                          <a14:saturation sat="36000"/>
                        </a14:imgEffect>
                      </a14:imgLayer>
                    </a14:imgProps>
                  </a:ext>
                  <a:ext uri="{28A0092B-C50C-407E-A947-70E740481C1C}">
                    <a14:useLocalDpi xmlns:a14="http://schemas.microsoft.com/office/drawing/2010/main"/>
                  </a:ext>
                </a:extLst>
              </a:blip>
              <a:srcRect/>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2"/>
            </a:p>
          </p:txBody>
        </p:sp>
      </p:grpSp>
      <p:grpSp>
        <p:nvGrpSpPr>
          <p:cNvPr id="57" name="组合 56"/>
          <p:cNvGrpSpPr/>
          <p:nvPr/>
        </p:nvGrpSpPr>
        <p:grpSpPr>
          <a:xfrm>
            <a:off x="8629120" y="3797696"/>
            <a:ext cx="718949" cy="718949"/>
            <a:chOff x="1377884" y="1463694"/>
            <a:chExt cx="727984" cy="727984"/>
          </a:xfrm>
        </p:grpSpPr>
        <p:grpSp>
          <p:nvGrpSpPr>
            <p:cNvPr id="58" name="组合 57"/>
            <p:cNvGrpSpPr/>
            <p:nvPr/>
          </p:nvGrpSpPr>
          <p:grpSpPr>
            <a:xfrm>
              <a:off x="1377884" y="1463694"/>
              <a:ext cx="727984" cy="727984"/>
              <a:chOff x="372609" y="2524616"/>
              <a:chExt cx="2739344" cy="2739343"/>
            </a:xfrm>
          </p:grpSpPr>
          <p:sp>
            <p:nvSpPr>
              <p:cNvPr id="60" name="椭圆 59"/>
              <p:cNvSpPr/>
              <p:nvPr/>
            </p:nvSpPr>
            <p:spPr>
              <a:xfrm>
                <a:off x="372609" y="2524616"/>
                <a:ext cx="2739344" cy="2739343"/>
              </a:xfrm>
              <a:prstGeom prst="ellipse">
                <a:avLst/>
              </a:prstGeom>
              <a:gradFill flip="none" rotWithShape="1">
                <a:gsLst>
                  <a:gs pos="61000">
                    <a:srgbClr val="F6F6F6"/>
                  </a:gs>
                  <a:gs pos="30000">
                    <a:srgbClr val="E0E0E0"/>
                  </a:gs>
                  <a:gs pos="1000">
                    <a:srgbClr val="DEDEDE"/>
                  </a:gs>
                  <a:gs pos="100000">
                    <a:schemeClr val="bg1"/>
                  </a:gs>
                </a:gsLst>
                <a:lin ang="13500000" scaled="1"/>
                <a:tileRect/>
              </a:gradFill>
              <a:ln w="19050">
                <a:noFill/>
              </a:ln>
              <a:effectLst>
                <a:outerShdw blurRad="2286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502">
                  <a:solidFill>
                    <a:srgbClr val="0070C0"/>
                  </a:solidFill>
                  <a:latin typeface="微软雅黑" panose="020B0503020204020204" pitchFamily="34" charset="-122"/>
                  <a:ea typeface="微软雅黑" panose="020B0503020204020204" pitchFamily="34" charset="-122"/>
                </a:endParaRPr>
              </a:p>
            </p:txBody>
          </p:sp>
          <p:sp>
            <p:nvSpPr>
              <p:cNvPr id="61" name="椭圆 60"/>
              <p:cNvSpPr/>
              <p:nvPr/>
            </p:nvSpPr>
            <p:spPr>
              <a:xfrm>
                <a:off x="399597" y="2551604"/>
                <a:ext cx="2685369" cy="2685369"/>
              </a:xfrm>
              <a:prstGeom prst="ellipse">
                <a:avLst/>
              </a:prstGeom>
              <a:gradFill>
                <a:gsLst>
                  <a:gs pos="0">
                    <a:schemeClr val="bg1">
                      <a:lumMod val="85000"/>
                    </a:schemeClr>
                  </a:gs>
                  <a:gs pos="83000">
                    <a:schemeClr val="bg1"/>
                  </a:gs>
                </a:gsLst>
                <a:lin ang="2700000" scaled="1"/>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502">
                  <a:solidFill>
                    <a:srgbClr val="0070C0"/>
                  </a:solidFill>
                  <a:latin typeface="微软雅黑" panose="020B0503020204020204" pitchFamily="34" charset="-122"/>
                  <a:ea typeface="微软雅黑" panose="020B0503020204020204" pitchFamily="34" charset="-122"/>
                </a:endParaRPr>
              </a:p>
            </p:txBody>
          </p:sp>
        </p:grpSp>
        <p:sp>
          <p:nvSpPr>
            <p:cNvPr id="59" name="TextBox 80"/>
            <p:cNvSpPr txBox="1"/>
            <p:nvPr/>
          </p:nvSpPr>
          <p:spPr>
            <a:xfrm>
              <a:off x="1538008" y="1590911"/>
              <a:ext cx="407734" cy="524342"/>
            </a:xfrm>
            <a:prstGeom prst="rect">
              <a:avLst/>
            </a:prstGeom>
            <a:noFill/>
          </p:spPr>
          <p:txBody>
            <a:bodyPr wrap="none" rtlCol="0">
              <a:spAutoFit/>
            </a:bodyPr>
            <a:lstStyle>
              <a:defPPr>
                <a:defRPr lang="zh-CN"/>
              </a:defPPr>
              <a:lvl1pPr algn="ctr">
                <a:defRPr sz="4000" b="1">
                  <a:ln>
                    <a:noFill/>
                  </a:ln>
                  <a:gradFill>
                    <a:gsLst>
                      <a:gs pos="1000">
                        <a:schemeClr val="accent5"/>
                      </a:gs>
                      <a:gs pos="46000">
                        <a:srgbClr val="7AC672"/>
                      </a:gs>
                      <a:gs pos="100000">
                        <a:schemeClr val="accent3">
                          <a:lumMod val="60000"/>
                          <a:lumOff val="40000"/>
                        </a:schemeClr>
                      </a:gs>
                    </a:gsLst>
                    <a:lin ang="13500000" scaled="1"/>
                  </a:gradFill>
                  <a:effectLst>
                    <a:outerShdw blurRad="50800" dist="50800" dir="13500000" algn="tl" rotWithShape="0">
                      <a:schemeClr val="bg1">
                        <a:alpha val="70000"/>
                      </a:schemeClr>
                    </a:outerShdw>
                  </a:effectLst>
                  <a:latin typeface="微软雅黑" panose="020B0503020204020204" pitchFamily="34" charset="-122"/>
                  <a:ea typeface="微软雅黑" panose="020B0503020204020204" pitchFamily="34" charset="-122"/>
                </a:defRPr>
              </a:lvl1pPr>
            </a:lstStyle>
            <a:p>
              <a:r>
                <a:rPr lang="en-US" altLang="zh-CN" sz="2765" dirty="0">
                  <a:solidFill>
                    <a:srgbClr val="CDE5BD"/>
                  </a:solidFill>
                </a:rPr>
                <a:t>4</a:t>
              </a:r>
              <a:endParaRPr lang="zh-CN" altLang="en-US" sz="2765" dirty="0">
                <a:solidFill>
                  <a:srgbClr val="CDE5BD"/>
                </a:solidFill>
              </a:endParaRPr>
            </a:p>
          </p:txBody>
        </p:sp>
      </p:grpSp>
      <p:sp>
        <p:nvSpPr>
          <p:cNvPr id="62" name="文本框 61"/>
          <p:cNvSpPr txBox="1"/>
          <p:nvPr/>
        </p:nvSpPr>
        <p:spPr>
          <a:xfrm>
            <a:off x="9379650" y="-990522"/>
            <a:ext cx="877163" cy="369332"/>
          </a:xfrm>
          <a:prstGeom prst="rect">
            <a:avLst/>
          </a:prstGeom>
          <a:noFill/>
        </p:spPr>
        <p:txBody>
          <a:bodyPr wrap="none" rtlCol="0">
            <a:spAutoFit/>
          </a:bodyPr>
          <a:lstStyle/>
          <a:p>
            <a:r>
              <a:rPr lang="zh-CN" altLang="en-US" dirty="0" smtClean="0"/>
              <a:t>延迟符</a:t>
            </a:r>
            <a:endParaRPr lang="zh-CN" altLang="en-US" dirty="0"/>
          </a:p>
        </p:txBody>
      </p:sp>
    </p:spTree>
    <p:extLst>
      <p:ext uri="{BB962C8B-B14F-4D97-AF65-F5344CB8AC3E}">
        <p14:creationId xmlns:p14="http://schemas.microsoft.com/office/powerpoint/2010/main" val="294238721"/>
      </p:ext>
    </p:extLst>
  </p:cSld>
  <p:clrMapOvr>
    <a:masterClrMapping/>
  </p:clrMapOvr>
  <mc:AlternateContent xmlns:mc="http://schemas.openxmlformats.org/markup-compatibility/2006" xmlns:p14="http://schemas.microsoft.com/office/powerpoint/2010/main">
    <mc:Choice Requires="p14">
      <p:transition spd="slow" p14:dur="1250" advClick="0" advTm="0">
        <p14:flip dir="r"/>
      </p:transition>
    </mc:Choice>
    <mc:Fallback xmlns="">
      <p:transition spd="slow" advClick="0" advTm="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300"/>
                                            <p:tgtEl>
                                              <p:spTgt spid="12"/>
                                            </p:tgtEl>
                                          </p:cBhvr>
                                        </p:animEffect>
                                      </p:childTnLst>
                                    </p:cTn>
                                  </p:par>
                                </p:childTnLst>
                              </p:cTn>
                            </p:par>
                            <p:par>
                              <p:cTn id="8" fill="hold">
                                <p:stCondLst>
                                  <p:cond delay="300"/>
                                </p:stCondLst>
                                <p:childTnLst>
                                  <p:par>
                                    <p:cTn id="9" presetID="2" presetClass="entr" presetSubtype="9" fill="hold" nodeType="afterEffect" p14:presetBounceEnd="50000">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14:bounceEnd="50000">
                                          <p:cBhvr additive="base">
                                            <p:cTn id="11" dur="1000" fill="hold"/>
                                            <p:tgtEl>
                                              <p:spTgt spid="3"/>
                                            </p:tgtEl>
                                            <p:attrNameLst>
                                              <p:attrName>ppt_x</p:attrName>
                                            </p:attrNameLst>
                                          </p:cBhvr>
                                          <p:tavLst>
                                            <p:tav tm="0">
                                              <p:val>
                                                <p:strVal val="0-#ppt_w/2"/>
                                              </p:val>
                                            </p:tav>
                                            <p:tav tm="100000">
                                              <p:val>
                                                <p:strVal val="#ppt_x"/>
                                              </p:val>
                                            </p:tav>
                                          </p:tavLst>
                                        </p:anim>
                                        <p:anim calcmode="lin" valueType="num" p14:bounceEnd="50000">
                                          <p:cBhvr additive="base">
                                            <p:cTn id="12" dur="1000" fill="hold"/>
                                            <p:tgtEl>
                                              <p:spTgt spid="3"/>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14:presetBounceEnd="50000">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14:bounceEnd="50000">
                                          <p:cBhvr additive="base">
                                            <p:cTn id="15" dur="1000" fill="hold"/>
                                            <p:tgtEl>
                                              <p:spTgt spid="6"/>
                                            </p:tgtEl>
                                            <p:attrNameLst>
                                              <p:attrName>ppt_x</p:attrName>
                                            </p:attrNameLst>
                                          </p:cBhvr>
                                          <p:tavLst>
                                            <p:tav tm="0">
                                              <p:val>
                                                <p:strVal val="#ppt_x"/>
                                              </p:val>
                                            </p:tav>
                                            <p:tav tm="100000">
                                              <p:val>
                                                <p:strVal val="#ppt_x"/>
                                              </p:val>
                                            </p:tav>
                                          </p:tavLst>
                                        </p:anim>
                                        <p:anim calcmode="lin" valueType="num" p14:bounceEnd="50000">
                                          <p:cBhvr additive="base">
                                            <p:cTn id="16" dur="1000" fill="hold"/>
                                            <p:tgtEl>
                                              <p:spTgt spid="6"/>
                                            </p:tgtEl>
                                            <p:attrNameLst>
                                              <p:attrName>ppt_y</p:attrName>
                                            </p:attrNameLst>
                                          </p:cBhvr>
                                          <p:tavLst>
                                            <p:tav tm="0">
                                              <p:val>
                                                <p:strVal val="0-#ppt_h/2"/>
                                              </p:val>
                                            </p:tav>
                                            <p:tav tm="100000">
                                              <p:val>
                                                <p:strVal val="#ppt_y"/>
                                              </p:val>
                                            </p:tav>
                                          </p:tavLst>
                                        </p:anim>
                                      </p:childTnLst>
                                    </p:cTn>
                                  </p:par>
                                  <p:par>
                                    <p:cTn id="17" presetID="22" presetClass="entr" presetSubtype="8" fill="hold" grpId="0" nodeType="withEffect">
                                      <p:stCondLst>
                                        <p:cond delay="50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cTn>
                                  </p:par>
                                  <p:par>
                                    <p:cTn id="20" presetID="10" presetClass="entr" presetSubtype="0" fill="hold" grpId="0" nodeType="withEffect">
                                      <p:stCondLst>
                                        <p:cond delay="50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grpId="0" nodeType="withEffect">
                                      <p:stCondLst>
                                        <p:cond delay="50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par>
                              <p:cTn id="26" fill="hold">
                                <p:stCondLst>
                                  <p:cond delay="1300"/>
                                </p:stCondLst>
                                <p:childTnLst>
                                  <p:par>
                                    <p:cTn id="27" presetID="2" presetClass="entr" presetSubtype="2" decel="100000" fill="hold" nodeType="afterEffect">
                                      <p:stCondLst>
                                        <p:cond delay="0"/>
                                      </p:stCondLst>
                                      <p:childTnLst>
                                        <p:set>
                                          <p:cBhvr>
                                            <p:cTn id="28" dur="1" fill="hold">
                                              <p:stCondLst>
                                                <p:cond delay="0"/>
                                              </p:stCondLst>
                                            </p:cTn>
                                            <p:tgtEl>
                                              <p:spTgt spid="22"/>
                                            </p:tgtEl>
                                            <p:attrNameLst>
                                              <p:attrName>style.visibility</p:attrName>
                                            </p:attrNameLst>
                                          </p:cBhvr>
                                          <p:to>
                                            <p:strVal val="visible"/>
                                          </p:to>
                                        </p:set>
                                        <p:anim calcmode="lin" valueType="num">
                                          <p:cBhvr additive="base">
                                            <p:cTn id="29" dur="1000" fill="hold"/>
                                            <p:tgtEl>
                                              <p:spTgt spid="22"/>
                                            </p:tgtEl>
                                            <p:attrNameLst>
                                              <p:attrName>ppt_x</p:attrName>
                                            </p:attrNameLst>
                                          </p:cBhvr>
                                          <p:tavLst>
                                            <p:tav tm="0">
                                              <p:val>
                                                <p:strVal val="1+#ppt_w/2"/>
                                              </p:val>
                                            </p:tav>
                                            <p:tav tm="100000">
                                              <p:val>
                                                <p:strVal val="#ppt_x"/>
                                              </p:val>
                                            </p:tav>
                                          </p:tavLst>
                                        </p:anim>
                                        <p:anim calcmode="lin" valueType="num">
                                          <p:cBhvr additive="base">
                                            <p:cTn id="30" dur="1000" fill="hold"/>
                                            <p:tgtEl>
                                              <p:spTgt spid="22"/>
                                            </p:tgtEl>
                                            <p:attrNameLst>
                                              <p:attrName>ppt_y</p:attrName>
                                            </p:attrNameLst>
                                          </p:cBhvr>
                                          <p:tavLst>
                                            <p:tav tm="0">
                                              <p:val>
                                                <p:strVal val="#ppt_y"/>
                                              </p:val>
                                            </p:tav>
                                            <p:tav tm="100000">
                                              <p:val>
                                                <p:strVal val="#ppt_y"/>
                                              </p:val>
                                            </p:tav>
                                          </p:tavLst>
                                        </p:anim>
                                      </p:childTnLst>
                                    </p:cTn>
                                  </p:par>
                                  <p:par>
                                    <p:cTn id="31" presetID="10" presetClass="entr" presetSubtype="0" fill="hold" nodeType="with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fade">
                                          <p:cBhvr>
                                            <p:cTn id="33" dur="1000"/>
                                            <p:tgtEl>
                                              <p:spTgt spid="22"/>
                                            </p:tgtEl>
                                          </p:cBhvr>
                                        </p:animEffect>
                                      </p:childTnLst>
                                    </p:cTn>
                                  </p:par>
                                </p:childTnLst>
                              </p:cTn>
                            </p:par>
                            <p:par>
                              <p:cTn id="34" fill="hold">
                                <p:stCondLst>
                                  <p:cond delay="2300"/>
                                </p:stCondLst>
                                <p:childTnLst>
                                  <p:par>
                                    <p:cTn id="35" presetID="42" presetClass="entr" presetSubtype="0" fill="hold" nodeType="after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500"/>
                                            <p:tgtEl>
                                              <p:spTgt spid="27"/>
                                            </p:tgtEl>
                                          </p:cBhvr>
                                        </p:animEffect>
                                        <p:anim calcmode="lin" valueType="num">
                                          <p:cBhvr>
                                            <p:cTn id="38" dur="500" fill="hold"/>
                                            <p:tgtEl>
                                              <p:spTgt spid="27"/>
                                            </p:tgtEl>
                                            <p:attrNameLst>
                                              <p:attrName>ppt_x</p:attrName>
                                            </p:attrNameLst>
                                          </p:cBhvr>
                                          <p:tavLst>
                                            <p:tav tm="0">
                                              <p:val>
                                                <p:strVal val="#ppt_x"/>
                                              </p:val>
                                            </p:tav>
                                            <p:tav tm="100000">
                                              <p:val>
                                                <p:strVal val="#ppt_x"/>
                                              </p:val>
                                            </p:tav>
                                          </p:tavLst>
                                        </p:anim>
                                        <p:anim calcmode="lin" valueType="num">
                                          <p:cBhvr>
                                            <p:cTn id="39" dur="500" fill="hold"/>
                                            <p:tgtEl>
                                              <p:spTgt spid="27"/>
                                            </p:tgtEl>
                                            <p:attrNameLst>
                                              <p:attrName>ppt_y</p:attrName>
                                            </p:attrNameLst>
                                          </p:cBhvr>
                                          <p:tavLst>
                                            <p:tav tm="0">
                                              <p:val>
                                                <p:strVal val="#ppt_y+.1"/>
                                              </p:val>
                                            </p:tav>
                                            <p:tav tm="100000">
                                              <p:val>
                                                <p:strVal val="#ppt_y"/>
                                              </p:val>
                                            </p:tav>
                                          </p:tavLst>
                                        </p:anim>
                                      </p:childTnLst>
                                    </p:cTn>
                                  </p:par>
                                </p:childTnLst>
                              </p:cTn>
                            </p:par>
                            <p:par>
                              <p:cTn id="40" fill="hold">
                                <p:stCondLst>
                                  <p:cond delay="2800"/>
                                </p:stCondLst>
                                <p:childTnLst>
                                  <p:par>
                                    <p:cTn id="41" presetID="53" presetClass="entr" presetSubtype="16" fill="hold" grpId="0" nodeType="afterEffect">
                                      <p:stCondLst>
                                        <p:cond delay="0"/>
                                      </p:stCondLst>
                                      <p:iterate type="lt">
                                        <p:tmPct val="10000"/>
                                      </p:iterate>
                                      <p:childTnLst>
                                        <p:set>
                                          <p:cBhvr>
                                            <p:cTn id="42" dur="1" fill="hold">
                                              <p:stCondLst>
                                                <p:cond delay="0"/>
                                              </p:stCondLst>
                                            </p:cTn>
                                            <p:tgtEl>
                                              <p:spTgt spid="14"/>
                                            </p:tgtEl>
                                            <p:attrNameLst>
                                              <p:attrName>style.visibility</p:attrName>
                                            </p:attrNameLst>
                                          </p:cBhvr>
                                          <p:to>
                                            <p:strVal val="visible"/>
                                          </p:to>
                                        </p:set>
                                        <p:anim calcmode="lin" valueType="num">
                                          <p:cBhvr>
                                            <p:cTn id="43" dur="300" fill="hold"/>
                                            <p:tgtEl>
                                              <p:spTgt spid="14"/>
                                            </p:tgtEl>
                                            <p:attrNameLst>
                                              <p:attrName>ppt_w</p:attrName>
                                            </p:attrNameLst>
                                          </p:cBhvr>
                                          <p:tavLst>
                                            <p:tav tm="0">
                                              <p:val>
                                                <p:fltVal val="0"/>
                                              </p:val>
                                            </p:tav>
                                            <p:tav tm="100000">
                                              <p:val>
                                                <p:strVal val="#ppt_w"/>
                                              </p:val>
                                            </p:tav>
                                          </p:tavLst>
                                        </p:anim>
                                        <p:anim calcmode="lin" valueType="num">
                                          <p:cBhvr>
                                            <p:cTn id="44" dur="300" fill="hold"/>
                                            <p:tgtEl>
                                              <p:spTgt spid="14"/>
                                            </p:tgtEl>
                                            <p:attrNameLst>
                                              <p:attrName>ppt_h</p:attrName>
                                            </p:attrNameLst>
                                          </p:cBhvr>
                                          <p:tavLst>
                                            <p:tav tm="0">
                                              <p:val>
                                                <p:fltVal val="0"/>
                                              </p:val>
                                            </p:tav>
                                            <p:tav tm="100000">
                                              <p:val>
                                                <p:strVal val="#ppt_h"/>
                                              </p:val>
                                            </p:tav>
                                          </p:tavLst>
                                        </p:anim>
                                        <p:animEffect transition="in" filter="fade">
                                          <p:cBhvr>
                                            <p:cTn id="45" dur="300"/>
                                            <p:tgtEl>
                                              <p:spTgt spid="14"/>
                                            </p:tgtEl>
                                          </p:cBhvr>
                                        </p:animEffect>
                                      </p:childTnLst>
                                    </p:cTn>
                                  </p:par>
                                </p:childTnLst>
                              </p:cTn>
                            </p:par>
                            <p:par>
                              <p:cTn id="46" fill="hold">
                                <p:stCondLst>
                                  <p:cond delay="3220"/>
                                </p:stCondLst>
                                <p:childTnLst>
                                  <p:par>
                                    <p:cTn id="47" presetID="53" presetClass="entr" presetSubtype="16" fill="hold" grpId="0" nodeType="afterEffect">
                                      <p:stCondLst>
                                        <p:cond delay="0"/>
                                      </p:stCondLst>
                                      <p:iterate type="lt">
                                        <p:tmPct val="10000"/>
                                      </p:iterate>
                                      <p:childTnLst>
                                        <p:set>
                                          <p:cBhvr>
                                            <p:cTn id="48" dur="1" fill="hold">
                                              <p:stCondLst>
                                                <p:cond delay="0"/>
                                              </p:stCondLst>
                                            </p:cTn>
                                            <p:tgtEl>
                                              <p:spTgt spid="17"/>
                                            </p:tgtEl>
                                            <p:attrNameLst>
                                              <p:attrName>style.visibility</p:attrName>
                                            </p:attrNameLst>
                                          </p:cBhvr>
                                          <p:to>
                                            <p:strVal val="visible"/>
                                          </p:to>
                                        </p:set>
                                        <p:anim calcmode="lin" valueType="num">
                                          <p:cBhvr>
                                            <p:cTn id="49" dur="250" fill="hold"/>
                                            <p:tgtEl>
                                              <p:spTgt spid="17"/>
                                            </p:tgtEl>
                                            <p:attrNameLst>
                                              <p:attrName>ppt_w</p:attrName>
                                            </p:attrNameLst>
                                          </p:cBhvr>
                                          <p:tavLst>
                                            <p:tav tm="0">
                                              <p:val>
                                                <p:fltVal val="0"/>
                                              </p:val>
                                            </p:tav>
                                            <p:tav tm="100000">
                                              <p:val>
                                                <p:strVal val="#ppt_w"/>
                                              </p:val>
                                            </p:tav>
                                          </p:tavLst>
                                        </p:anim>
                                        <p:anim calcmode="lin" valueType="num">
                                          <p:cBhvr>
                                            <p:cTn id="50" dur="250" fill="hold"/>
                                            <p:tgtEl>
                                              <p:spTgt spid="17"/>
                                            </p:tgtEl>
                                            <p:attrNameLst>
                                              <p:attrName>ppt_h</p:attrName>
                                            </p:attrNameLst>
                                          </p:cBhvr>
                                          <p:tavLst>
                                            <p:tav tm="0">
                                              <p:val>
                                                <p:fltVal val="0"/>
                                              </p:val>
                                            </p:tav>
                                            <p:tav tm="100000">
                                              <p:val>
                                                <p:strVal val="#ppt_h"/>
                                              </p:val>
                                            </p:tav>
                                          </p:tavLst>
                                        </p:anim>
                                        <p:animEffect transition="in" filter="fade">
                                          <p:cBhvr>
                                            <p:cTn id="51" dur="250"/>
                                            <p:tgtEl>
                                              <p:spTgt spid="17"/>
                                            </p:tgtEl>
                                          </p:cBhvr>
                                        </p:animEffect>
                                      </p:childTnLst>
                                    </p:cTn>
                                  </p:par>
                                </p:childTnLst>
                              </p:cTn>
                            </p:par>
                            <p:par>
                              <p:cTn id="52" fill="hold">
                                <p:stCondLst>
                                  <p:cond delay="4195"/>
                                </p:stCondLst>
                                <p:childTnLst>
                                  <p:par>
                                    <p:cTn id="53" presetID="2" presetClass="entr" presetSubtype="1" decel="100000" fill="hold" nodeType="afterEffect">
                                      <p:stCondLst>
                                        <p:cond delay="0"/>
                                      </p:stCondLst>
                                      <p:childTnLst>
                                        <p:set>
                                          <p:cBhvr>
                                            <p:cTn id="54" dur="1" fill="hold">
                                              <p:stCondLst>
                                                <p:cond delay="0"/>
                                              </p:stCondLst>
                                            </p:cTn>
                                            <p:tgtEl>
                                              <p:spTgt spid="32"/>
                                            </p:tgtEl>
                                            <p:attrNameLst>
                                              <p:attrName>style.visibility</p:attrName>
                                            </p:attrNameLst>
                                          </p:cBhvr>
                                          <p:to>
                                            <p:strVal val="visible"/>
                                          </p:to>
                                        </p:set>
                                        <p:anim calcmode="lin" valueType="num">
                                          <p:cBhvr additive="base">
                                            <p:cTn id="55" dur="1000" fill="hold"/>
                                            <p:tgtEl>
                                              <p:spTgt spid="32"/>
                                            </p:tgtEl>
                                            <p:attrNameLst>
                                              <p:attrName>ppt_x</p:attrName>
                                            </p:attrNameLst>
                                          </p:cBhvr>
                                          <p:tavLst>
                                            <p:tav tm="0">
                                              <p:val>
                                                <p:strVal val="#ppt_x"/>
                                              </p:val>
                                            </p:tav>
                                            <p:tav tm="100000">
                                              <p:val>
                                                <p:strVal val="#ppt_x"/>
                                              </p:val>
                                            </p:tav>
                                          </p:tavLst>
                                        </p:anim>
                                        <p:anim calcmode="lin" valueType="num">
                                          <p:cBhvr additive="base">
                                            <p:cTn id="56" dur="1000" fill="hold"/>
                                            <p:tgtEl>
                                              <p:spTgt spid="32"/>
                                            </p:tgtEl>
                                            <p:attrNameLst>
                                              <p:attrName>ppt_y</p:attrName>
                                            </p:attrNameLst>
                                          </p:cBhvr>
                                          <p:tavLst>
                                            <p:tav tm="0">
                                              <p:val>
                                                <p:strVal val="0-#ppt_h/2"/>
                                              </p:val>
                                            </p:tav>
                                            <p:tav tm="100000">
                                              <p:val>
                                                <p:strVal val="#ppt_y"/>
                                              </p:val>
                                            </p:tav>
                                          </p:tavLst>
                                        </p:anim>
                                      </p:childTnLst>
                                    </p:cTn>
                                  </p:par>
                                  <p:par>
                                    <p:cTn id="57" presetID="10" presetClass="entr" presetSubtype="0" fill="hold" nodeType="withEffect">
                                      <p:stCondLst>
                                        <p:cond delay="0"/>
                                      </p:stCondLst>
                                      <p:childTnLst>
                                        <p:set>
                                          <p:cBhvr>
                                            <p:cTn id="58" dur="1" fill="hold">
                                              <p:stCondLst>
                                                <p:cond delay="0"/>
                                              </p:stCondLst>
                                            </p:cTn>
                                            <p:tgtEl>
                                              <p:spTgt spid="32"/>
                                            </p:tgtEl>
                                            <p:attrNameLst>
                                              <p:attrName>style.visibility</p:attrName>
                                            </p:attrNameLst>
                                          </p:cBhvr>
                                          <p:to>
                                            <p:strVal val="visible"/>
                                          </p:to>
                                        </p:set>
                                        <p:animEffect transition="in" filter="fade">
                                          <p:cBhvr>
                                            <p:cTn id="59" dur="1000"/>
                                            <p:tgtEl>
                                              <p:spTgt spid="32"/>
                                            </p:tgtEl>
                                          </p:cBhvr>
                                        </p:animEffect>
                                      </p:childTnLst>
                                    </p:cTn>
                                  </p:par>
                                </p:childTnLst>
                              </p:cTn>
                            </p:par>
                            <p:par>
                              <p:cTn id="60" fill="hold">
                                <p:stCondLst>
                                  <p:cond delay="5195"/>
                                </p:stCondLst>
                                <p:childTnLst>
                                  <p:par>
                                    <p:cTn id="61" presetID="42" presetClass="entr" presetSubtype="0" fill="hold" nodeType="afterEffect">
                                      <p:stCondLst>
                                        <p:cond delay="0"/>
                                      </p:stCondLst>
                                      <p:childTnLst>
                                        <p:set>
                                          <p:cBhvr>
                                            <p:cTn id="62" dur="1" fill="hold">
                                              <p:stCondLst>
                                                <p:cond delay="0"/>
                                              </p:stCondLst>
                                            </p:cTn>
                                            <p:tgtEl>
                                              <p:spTgt spid="37"/>
                                            </p:tgtEl>
                                            <p:attrNameLst>
                                              <p:attrName>style.visibility</p:attrName>
                                            </p:attrNameLst>
                                          </p:cBhvr>
                                          <p:to>
                                            <p:strVal val="visible"/>
                                          </p:to>
                                        </p:set>
                                        <p:animEffect transition="in" filter="fade">
                                          <p:cBhvr>
                                            <p:cTn id="63" dur="500"/>
                                            <p:tgtEl>
                                              <p:spTgt spid="37"/>
                                            </p:tgtEl>
                                          </p:cBhvr>
                                        </p:animEffect>
                                        <p:anim calcmode="lin" valueType="num">
                                          <p:cBhvr>
                                            <p:cTn id="64" dur="500" fill="hold"/>
                                            <p:tgtEl>
                                              <p:spTgt spid="37"/>
                                            </p:tgtEl>
                                            <p:attrNameLst>
                                              <p:attrName>ppt_x</p:attrName>
                                            </p:attrNameLst>
                                          </p:cBhvr>
                                          <p:tavLst>
                                            <p:tav tm="0">
                                              <p:val>
                                                <p:strVal val="#ppt_x"/>
                                              </p:val>
                                            </p:tav>
                                            <p:tav tm="100000">
                                              <p:val>
                                                <p:strVal val="#ppt_x"/>
                                              </p:val>
                                            </p:tav>
                                          </p:tavLst>
                                        </p:anim>
                                        <p:anim calcmode="lin" valueType="num">
                                          <p:cBhvr>
                                            <p:cTn id="65" dur="500" fill="hold"/>
                                            <p:tgtEl>
                                              <p:spTgt spid="37"/>
                                            </p:tgtEl>
                                            <p:attrNameLst>
                                              <p:attrName>ppt_y</p:attrName>
                                            </p:attrNameLst>
                                          </p:cBhvr>
                                          <p:tavLst>
                                            <p:tav tm="0">
                                              <p:val>
                                                <p:strVal val="#ppt_y+.1"/>
                                              </p:val>
                                            </p:tav>
                                            <p:tav tm="100000">
                                              <p:val>
                                                <p:strVal val="#ppt_y"/>
                                              </p:val>
                                            </p:tav>
                                          </p:tavLst>
                                        </p:anim>
                                      </p:childTnLst>
                                    </p:cTn>
                                  </p:par>
                                </p:childTnLst>
                              </p:cTn>
                            </p:par>
                            <p:par>
                              <p:cTn id="66" fill="hold">
                                <p:stCondLst>
                                  <p:cond delay="5695"/>
                                </p:stCondLst>
                                <p:childTnLst>
                                  <p:par>
                                    <p:cTn id="67" presetID="53" presetClass="entr" presetSubtype="16" fill="hold" grpId="0" nodeType="afterEffect">
                                      <p:stCondLst>
                                        <p:cond delay="0"/>
                                      </p:stCondLst>
                                      <p:iterate type="lt">
                                        <p:tmPct val="10000"/>
                                      </p:iterate>
                                      <p:childTnLst>
                                        <p:set>
                                          <p:cBhvr>
                                            <p:cTn id="68" dur="1" fill="hold">
                                              <p:stCondLst>
                                                <p:cond delay="0"/>
                                              </p:stCondLst>
                                            </p:cTn>
                                            <p:tgtEl>
                                              <p:spTgt spid="16"/>
                                            </p:tgtEl>
                                            <p:attrNameLst>
                                              <p:attrName>style.visibility</p:attrName>
                                            </p:attrNameLst>
                                          </p:cBhvr>
                                          <p:to>
                                            <p:strVal val="visible"/>
                                          </p:to>
                                        </p:set>
                                        <p:anim calcmode="lin" valueType="num">
                                          <p:cBhvr>
                                            <p:cTn id="69" dur="300" fill="hold"/>
                                            <p:tgtEl>
                                              <p:spTgt spid="16"/>
                                            </p:tgtEl>
                                            <p:attrNameLst>
                                              <p:attrName>ppt_w</p:attrName>
                                            </p:attrNameLst>
                                          </p:cBhvr>
                                          <p:tavLst>
                                            <p:tav tm="0">
                                              <p:val>
                                                <p:fltVal val="0"/>
                                              </p:val>
                                            </p:tav>
                                            <p:tav tm="100000">
                                              <p:val>
                                                <p:strVal val="#ppt_w"/>
                                              </p:val>
                                            </p:tav>
                                          </p:tavLst>
                                        </p:anim>
                                        <p:anim calcmode="lin" valueType="num">
                                          <p:cBhvr>
                                            <p:cTn id="70" dur="300" fill="hold"/>
                                            <p:tgtEl>
                                              <p:spTgt spid="16"/>
                                            </p:tgtEl>
                                            <p:attrNameLst>
                                              <p:attrName>ppt_h</p:attrName>
                                            </p:attrNameLst>
                                          </p:cBhvr>
                                          <p:tavLst>
                                            <p:tav tm="0">
                                              <p:val>
                                                <p:fltVal val="0"/>
                                              </p:val>
                                            </p:tav>
                                            <p:tav tm="100000">
                                              <p:val>
                                                <p:strVal val="#ppt_h"/>
                                              </p:val>
                                            </p:tav>
                                          </p:tavLst>
                                        </p:anim>
                                        <p:animEffect transition="in" filter="fade">
                                          <p:cBhvr>
                                            <p:cTn id="71" dur="300"/>
                                            <p:tgtEl>
                                              <p:spTgt spid="16"/>
                                            </p:tgtEl>
                                          </p:cBhvr>
                                        </p:animEffect>
                                      </p:childTnLst>
                                    </p:cTn>
                                  </p:par>
                                </p:childTnLst>
                              </p:cTn>
                            </p:par>
                            <p:par>
                              <p:cTn id="72" fill="hold">
                                <p:stCondLst>
                                  <p:cond delay="6115"/>
                                </p:stCondLst>
                                <p:childTnLst>
                                  <p:par>
                                    <p:cTn id="73" presetID="53" presetClass="entr" presetSubtype="16" fill="hold" grpId="0" nodeType="afterEffect">
                                      <p:stCondLst>
                                        <p:cond delay="0"/>
                                      </p:stCondLst>
                                      <p:iterate type="lt">
                                        <p:tmPct val="10000"/>
                                      </p:iterate>
                                      <p:childTnLst>
                                        <p:set>
                                          <p:cBhvr>
                                            <p:cTn id="74" dur="1" fill="hold">
                                              <p:stCondLst>
                                                <p:cond delay="0"/>
                                              </p:stCondLst>
                                            </p:cTn>
                                            <p:tgtEl>
                                              <p:spTgt spid="15"/>
                                            </p:tgtEl>
                                            <p:attrNameLst>
                                              <p:attrName>style.visibility</p:attrName>
                                            </p:attrNameLst>
                                          </p:cBhvr>
                                          <p:to>
                                            <p:strVal val="visible"/>
                                          </p:to>
                                        </p:set>
                                        <p:anim calcmode="lin" valueType="num">
                                          <p:cBhvr>
                                            <p:cTn id="75" dur="250" fill="hold"/>
                                            <p:tgtEl>
                                              <p:spTgt spid="15"/>
                                            </p:tgtEl>
                                            <p:attrNameLst>
                                              <p:attrName>ppt_w</p:attrName>
                                            </p:attrNameLst>
                                          </p:cBhvr>
                                          <p:tavLst>
                                            <p:tav tm="0">
                                              <p:val>
                                                <p:fltVal val="0"/>
                                              </p:val>
                                            </p:tav>
                                            <p:tav tm="100000">
                                              <p:val>
                                                <p:strVal val="#ppt_w"/>
                                              </p:val>
                                            </p:tav>
                                          </p:tavLst>
                                        </p:anim>
                                        <p:anim calcmode="lin" valueType="num">
                                          <p:cBhvr>
                                            <p:cTn id="76" dur="250" fill="hold"/>
                                            <p:tgtEl>
                                              <p:spTgt spid="15"/>
                                            </p:tgtEl>
                                            <p:attrNameLst>
                                              <p:attrName>ppt_h</p:attrName>
                                            </p:attrNameLst>
                                          </p:cBhvr>
                                          <p:tavLst>
                                            <p:tav tm="0">
                                              <p:val>
                                                <p:fltVal val="0"/>
                                              </p:val>
                                            </p:tav>
                                            <p:tav tm="100000">
                                              <p:val>
                                                <p:strVal val="#ppt_h"/>
                                              </p:val>
                                            </p:tav>
                                          </p:tavLst>
                                        </p:anim>
                                        <p:animEffect transition="in" filter="fade">
                                          <p:cBhvr>
                                            <p:cTn id="77" dur="250"/>
                                            <p:tgtEl>
                                              <p:spTgt spid="15"/>
                                            </p:tgtEl>
                                          </p:cBhvr>
                                        </p:animEffect>
                                      </p:childTnLst>
                                    </p:cTn>
                                  </p:par>
                                </p:childTnLst>
                              </p:cTn>
                            </p:par>
                            <p:par>
                              <p:cTn id="78" fill="hold">
                                <p:stCondLst>
                                  <p:cond delay="7090"/>
                                </p:stCondLst>
                                <p:childTnLst>
                                  <p:par>
                                    <p:cTn id="79" presetID="2" presetClass="entr" presetSubtype="2" decel="100000" fill="hold" nodeType="afterEffect">
                                      <p:stCondLst>
                                        <p:cond delay="0"/>
                                      </p:stCondLst>
                                      <p:childTnLst>
                                        <p:set>
                                          <p:cBhvr>
                                            <p:cTn id="80" dur="1" fill="hold">
                                              <p:stCondLst>
                                                <p:cond delay="0"/>
                                              </p:stCondLst>
                                            </p:cTn>
                                            <p:tgtEl>
                                              <p:spTgt spid="42"/>
                                            </p:tgtEl>
                                            <p:attrNameLst>
                                              <p:attrName>style.visibility</p:attrName>
                                            </p:attrNameLst>
                                          </p:cBhvr>
                                          <p:to>
                                            <p:strVal val="visible"/>
                                          </p:to>
                                        </p:set>
                                        <p:anim calcmode="lin" valueType="num">
                                          <p:cBhvr additive="base">
                                            <p:cTn id="81" dur="1000" fill="hold"/>
                                            <p:tgtEl>
                                              <p:spTgt spid="42"/>
                                            </p:tgtEl>
                                            <p:attrNameLst>
                                              <p:attrName>ppt_x</p:attrName>
                                            </p:attrNameLst>
                                          </p:cBhvr>
                                          <p:tavLst>
                                            <p:tav tm="0">
                                              <p:val>
                                                <p:strVal val="1+#ppt_w/2"/>
                                              </p:val>
                                            </p:tav>
                                            <p:tav tm="100000">
                                              <p:val>
                                                <p:strVal val="#ppt_x"/>
                                              </p:val>
                                            </p:tav>
                                          </p:tavLst>
                                        </p:anim>
                                        <p:anim calcmode="lin" valueType="num">
                                          <p:cBhvr additive="base">
                                            <p:cTn id="82" dur="1000" fill="hold"/>
                                            <p:tgtEl>
                                              <p:spTgt spid="42"/>
                                            </p:tgtEl>
                                            <p:attrNameLst>
                                              <p:attrName>ppt_y</p:attrName>
                                            </p:attrNameLst>
                                          </p:cBhvr>
                                          <p:tavLst>
                                            <p:tav tm="0">
                                              <p:val>
                                                <p:strVal val="#ppt_y"/>
                                              </p:val>
                                            </p:tav>
                                            <p:tav tm="100000">
                                              <p:val>
                                                <p:strVal val="#ppt_y"/>
                                              </p:val>
                                            </p:tav>
                                          </p:tavLst>
                                        </p:anim>
                                      </p:childTnLst>
                                    </p:cTn>
                                  </p:par>
                                  <p:par>
                                    <p:cTn id="83" presetID="10" presetClass="entr" presetSubtype="0" fill="hold" nodeType="withEffect">
                                      <p:stCondLst>
                                        <p:cond delay="0"/>
                                      </p:stCondLst>
                                      <p:childTnLst>
                                        <p:set>
                                          <p:cBhvr>
                                            <p:cTn id="84" dur="1" fill="hold">
                                              <p:stCondLst>
                                                <p:cond delay="0"/>
                                              </p:stCondLst>
                                            </p:cTn>
                                            <p:tgtEl>
                                              <p:spTgt spid="42"/>
                                            </p:tgtEl>
                                            <p:attrNameLst>
                                              <p:attrName>style.visibility</p:attrName>
                                            </p:attrNameLst>
                                          </p:cBhvr>
                                          <p:to>
                                            <p:strVal val="visible"/>
                                          </p:to>
                                        </p:set>
                                        <p:animEffect transition="in" filter="fade">
                                          <p:cBhvr>
                                            <p:cTn id="85" dur="1000"/>
                                            <p:tgtEl>
                                              <p:spTgt spid="42"/>
                                            </p:tgtEl>
                                          </p:cBhvr>
                                        </p:animEffect>
                                      </p:childTnLst>
                                    </p:cTn>
                                  </p:par>
                                </p:childTnLst>
                              </p:cTn>
                            </p:par>
                            <p:par>
                              <p:cTn id="86" fill="hold">
                                <p:stCondLst>
                                  <p:cond delay="8090"/>
                                </p:stCondLst>
                                <p:childTnLst>
                                  <p:par>
                                    <p:cTn id="87" presetID="42" presetClass="entr" presetSubtype="0" fill="hold" nodeType="afterEffect">
                                      <p:stCondLst>
                                        <p:cond delay="0"/>
                                      </p:stCondLst>
                                      <p:childTnLst>
                                        <p:set>
                                          <p:cBhvr>
                                            <p:cTn id="88" dur="1" fill="hold">
                                              <p:stCondLst>
                                                <p:cond delay="0"/>
                                              </p:stCondLst>
                                            </p:cTn>
                                            <p:tgtEl>
                                              <p:spTgt spid="47"/>
                                            </p:tgtEl>
                                            <p:attrNameLst>
                                              <p:attrName>style.visibility</p:attrName>
                                            </p:attrNameLst>
                                          </p:cBhvr>
                                          <p:to>
                                            <p:strVal val="visible"/>
                                          </p:to>
                                        </p:set>
                                        <p:animEffect transition="in" filter="fade">
                                          <p:cBhvr>
                                            <p:cTn id="89" dur="500"/>
                                            <p:tgtEl>
                                              <p:spTgt spid="47"/>
                                            </p:tgtEl>
                                          </p:cBhvr>
                                        </p:animEffect>
                                        <p:anim calcmode="lin" valueType="num">
                                          <p:cBhvr>
                                            <p:cTn id="90" dur="500" fill="hold"/>
                                            <p:tgtEl>
                                              <p:spTgt spid="47"/>
                                            </p:tgtEl>
                                            <p:attrNameLst>
                                              <p:attrName>ppt_x</p:attrName>
                                            </p:attrNameLst>
                                          </p:cBhvr>
                                          <p:tavLst>
                                            <p:tav tm="0">
                                              <p:val>
                                                <p:strVal val="#ppt_x"/>
                                              </p:val>
                                            </p:tav>
                                            <p:tav tm="100000">
                                              <p:val>
                                                <p:strVal val="#ppt_x"/>
                                              </p:val>
                                            </p:tav>
                                          </p:tavLst>
                                        </p:anim>
                                        <p:anim calcmode="lin" valueType="num">
                                          <p:cBhvr>
                                            <p:cTn id="91" dur="500" fill="hold"/>
                                            <p:tgtEl>
                                              <p:spTgt spid="47"/>
                                            </p:tgtEl>
                                            <p:attrNameLst>
                                              <p:attrName>ppt_y</p:attrName>
                                            </p:attrNameLst>
                                          </p:cBhvr>
                                          <p:tavLst>
                                            <p:tav tm="0">
                                              <p:val>
                                                <p:strVal val="#ppt_y+.1"/>
                                              </p:val>
                                            </p:tav>
                                            <p:tav tm="100000">
                                              <p:val>
                                                <p:strVal val="#ppt_y"/>
                                              </p:val>
                                            </p:tav>
                                          </p:tavLst>
                                        </p:anim>
                                      </p:childTnLst>
                                    </p:cTn>
                                  </p:par>
                                </p:childTnLst>
                              </p:cTn>
                            </p:par>
                            <p:par>
                              <p:cTn id="92" fill="hold">
                                <p:stCondLst>
                                  <p:cond delay="8590"/>
                                </p:stCondLst>
                                <p:childTnLst>
                                  <p:par>
                                    <p:cTn id="93" presetID="53" presetClass="entr" presetSubtype="16" fill="hold" grpId="0" nodeType="afterEffect">
                                      <p:stCondLst>
                                        <p:cond delay="0"/>
                                      </p:stCondLst>
                                      <p:iterate type="lt">
                                        <p:tmPct val="10000"/>
                                      </p:iterate>
                                      <p:childTnLst>
                                        <p:set>
                                          <p:cBhvr>
                                            <p:cTn id="94" dur="1" fill="hold">
                                              <p:stCondLst>
                                                <p:cond delay="0"/>
                                              </p:stCondLst>
                                            </p:cTn>
                                            <p:tgtEl>
                                              <p:spTgt spid="18"/>
                                            </p:tgtEl>
                                            <p:attrNameLst>
                                              <p:attrName>style.visibility</p:attrName>
                                            </p:attrNameLst>
                                          </p:cBhvr>
                                          <p:to>
                                            <p:strVal val="visible"/>
                                          </p:to>
                                        </p:set>
                                        <p:anim calcmode="lin" valueType="num">
                                          <p:cBhvr>
                                            <p:cTn id="95" dur="300" fill="hold"/>
                                            <p:tgtEl>
                                              <p:spTgt spid="18"/>
                                            </p:tgtEl>
                                            <p:attrNameLst>
                                              <p:attrName>ppt_w</p:attrName>
                                            </p:attrNameLst>
                                          </p:cBhvr>
                                          <p:tavLst>
                                            <p:tav tm="0">
                                              <p:val>
                                                <p:fltVal val="0"/>
                                              </p:val>
                                            </p:tav>
                                            <p:tav tm="100000">
                                              <p:val>
                                                <p:strVal val="#ppt_w"/>
                                              </p:val>
                                            </p:tav>
                                          </p:tavLst>
                                        </p:anim>
                                        <p:anim calcmode="lin" valueType="num">
                                          <p:cBhvr>
                                            <p:cTn id="96" dur="300" fill="hold"/>
                                            <p:tgtEl>
                                              <p:spTgt spid="18"/>
                                            </p:tgtEl>
                                            <p:attrNameLst>
                                              <p:attrName>ppt_h</p:attrName>
                                            </p:attrNameLst>
                                          </p:cBhvr>
                                          <p:tavLst>
                                            <p:tav tm="0">
                                              <p:val>
                                                <p:fltVal val="0"/>
                                              </p:val>
                                            </p:tav>
                                            <p:tav tm="100000">
                                              <p:val>
                                                <p:strVal val="#ppt_h"/>
                                              </p:val>
                                            </p:tav>
                                          </p:tavLst>
                                        </p:anim>
                                        <p:animEffect transition="in" filter="fade">
                                          <p:cBhvr>
                                            <p:cTn id="97" dur="300"/>
                                            <p:tgtEl>
                                              <p:spTgt spid="18"/>
                                            </p:tgtEl>
                                          </p:cBhvr>
                                        </p:animEffect>
                                      </p:childTnLst>
                                    </p:cTn>
                                  </p:par>
                                </p:childTnLst>
                              </p:cTn>
                            </p:par>
                            <p:par>
                              <p:cTn id="98" fill="hold">
                                <p:stCondLst>
                                  <p:cond delay="9010"/>
                                </p:stCondLst>
                                <p:childTnLst>
                                  <p:par>
                                    <p:cTn id="99" presetID="53" presetClass="entr" presetSubtype="16" fill="hold" grpId="0" nodeType="afterEffect">
                                      <p:stCondLst>
                                        <p:cond delay="0"/>
                                      </p:stCondLst>
                                      <p:iterate type="lt">
                                        <p:tmPct val="10000"/>
                                      </p:iterate>
                                      <p:childTnLst>
                                        <p:set>
                                          <p:cBhvr>
                                            <p:cTn id="100" dur="1" fill="hold">
                                              <p:stCondLst>
                                                <p:cond delay="0"/>
                                              </p:stCondLst>
                                            </p:cTn>
                                            <p:tgtEl>
                                              <p:spTgt spid="21"/>
                                            </p:tgtEl>
                                            <p:attrNameLst>
                                              <p:attrName>style.visibility</p:attrName>
                                            </p:attrNameLst>
                                          </p:cBhvr>
                                          <p:to>
                                            <p:strVal val="visible"/>
                                          </p:to>
                                        </p:set>
                                        <p:anim calcmode="lin" valueType="num">
                                          <p:cBhvr>
                                            <p:cTn id="101" dur="250" fill="hold"/>
                                            <p:tgtEl>
                                              <p:spTgt spid="21"/>
                                            </p:tgtEl>
                                            <p:attrNameLst>
                                              <p:attrName>ppt_w</p:attrName>
                                            </p:attrNameLst>
                                          </p:cBhvr>
                                          <p:tavLst>
                                            <p:tav tm="0">
                                              <p:val>
                                                <p:fltVal val="0"/>
                                              </p:val>
                                            </p:tav>
                                            <p:tav tm="100000">
                                              <p:val>
                                                <p:strVal val="#ppt_w"/>
                                              </p:val>
                                            </p:tav>
                                          </p:tavLst>
                                        </p:anim>
                                        <p:anim calcmode="lin" valueType="num">
                                          <p:cBhvr>
                                            <p:cTn id="102" dur="250" fill="hold"/>
                                            <p:tgtEl>
                                              <p:spTgt spid="21"/>
                                            </p:tgtEl>
                                            <p:attrNameLst>
                                              <p:attrName>ppt_h</p:attrName>
                                            </p:attrNameLst>
                                          </p:cBhvr>
                                          <p:tavLst>
                                            <p:tav tm="0">
                                              <p:val>
                                                <p:fltVal val="0"/>
                                              </p:val>
                                            </p:tav>
                                            <p:tav tm="100000">
                                              <p:val>
                                                <p:strVal val="#ppt_h"/>
                                              </p:val>
                                            </p:tav>
                                          </p:tavLst>
                                        </p:anim>
                                        <p:animEffect transition="in" filter="fade">
                                          <p:cBhvr>
                                            <p:cTn id="103" dur="250"/>
                                            <p:tgtEl>
                                              <p:spTgt spid="21"/>
                                            </p:tgtEl>
                                          </p:cBhvr>
                                        </p:animEffect>
                                      </p:childTnLst>
                                    </p:cTn>
                                  </p:par>
                                </p:childTnLst>
                              </p:cTn>
                            </p:par>
                            <p:par>
                              <p:cTn id="104" fill="hold">
                                <p:stCondLst>
                                  <p:cond delay="9985"/>
                                </p:stCondLst>
                                <p:childTnLst>
                                  <p:par>
                                    <p:cTn id="105" presetID="2" presetClass="entr" presetSubtype="8" decel="100000" fill="hold" nodeType="afterEffect">
                                      <p:stCondLst>
                                        <p:cond delay="0"/>
                                      </p:stCondLst>
                                      <p:childTnLst>
                                        <p:set>
                                          <p:cBhvr>
                                            <p:cTn id="106" dur="1" fill="hold">
                                              <p:stCondLst>
                                                <p:cond delay="0"/>
                                              </p:stCondLst>
                                            </p:cTn>
                                            <p:tgtEl>
                                              <p:spTgt spid="52"/>
                                            </p:tgtEl>
                                            <p:attrNameLst>
                                              <p:attrName>style.visibility</p:attrName>
                                            </p:attrNameLst>
                                          </p:cBhvr>
                                          <p:to>
                                            <p:strVal val="visible"/>
                                          </p:to>
                                        </p:set>
                                        <p:anim calcmode="lin" valueType="num">
                                          <p:cBhvr additive="base">
                                            <p:cTn id="107" dur="1000" fill="hold"/>
                                            <p:tgtEl>
                                              <p:spTgt spid="52"/>
                                            </p:tgtEl>
                                            <p:attrNameLst>
                                              <p:attrName>ppt_x</p:attrName>
                                            </p:attrNameLst>
                                          </p:cBhvr>
                                          <p:tavLst>
                                            <p:tav tm="0">
                                              <p:val>
                                                <p:strVal val="0-#ppt_w/2"/>
                                              </p:val>
                                            </p:tav>
                                            <p:tav tm="100000">
                                              <p:val>
                                                <p:strVal val="#ppt_x"/>
                                              </p:val>
                                            </p:tav>
                                          </p:tavLst>
                                        </p:anim>
                                        <p:anim calcmode="lin" valueType="num">
                                          <p:cBhvr additive="base">
                                            <p:cTn id="108" dur="1000" fill="hold"/>
                                            <p:tgtEl>
                                              <p:spTgt spid="52"/>
                                            </p:tgtEl>
                                            <p:attrNameLst>
                                              <p:attrName>ppt_y</p:attrName>
                                            </p:attrNameLst>
                                          </p:cBhvr>
                                          <p:tavLst>
                                            <p:tav tm="0">
                                              <p:val>
                                                <p:strVal val="#ppt_y"/>
                                              </p:val>
                                            </p:tav>
                                            <p:tav tm="100000">
                                              <p:val>
                                                <p:strVal val="#ppt_y"/>
                                              </p:val>
                                            </p:tav>
                                          </p:tavLst>
                                        </p:anim>
                                      </p:childTnLst>
                                    </p:cTn>
                                  </p:par>
                                  <p:par>
                                    <p:cTn id="109" presetID="10" presetClass="entr" presetSubtype="0" fill="hold" nodeType="withEffect">
                                      <p:stCondLst>
                                        <p:cond delay="0"/>
                                      </p:stCondLst>
                                      <p:childTnLst>
                                        <p:set>
                                          <p:cBhvr>
                                            <p:cTn id="110" dur="1" fill="hold">
                                              <p:stCondLst>
                                                <p:cond delay="0"/>
                                              </p:stCondLst>
                                            </p:cTn>
                                            <p:tgtEl>
                                              <p:spTgt spid="52"/>
                                            </p:tgtEl>
                                            <p:attrNameLst>
                                              <p:attrName>style.visibility</p:attrName>
                                            </p:attrNameLst>
                                          </p:cBhvr>
                                          <p:to>
                                            <p:strVal val="visible"/>
                                          </p:to>
                                        </p:set>
                                        <p:animEffect transition="in" filter="fade">
                                          <p:cBhvr>
                                            <p:cTn id="111" dur="1000"/>
                                            <p:tgtEl>
                                              <p:spTgt spid="52"/>
                                            </p:tgtEl>
                                          </p:cBhvr>
                                        </p:animEffect>
                                      </p:childTnLst>
                                    </p:cTn>
                                  </p:par>
                                </p:childTnLst>
                              </p:cTn>
                            </p:par>
                            <p:par>
                              <p:cTn id="112" fill="hold">
                                <p:stCondLst>
                                  <p:cond delay="10985"/>
                                </p:stCondLst>
                                <p:childTnLst>
                                  <p:par>
                                    <p:cTn id="113" presetID="42" presetClass="entr" presetSubtype="0" fill="hold" nodeType="afterEffect">
                                      <p:stCondLst>
                                        <p:cond delay="0"/>
                                      </p:stCondLst>
                                      <p:childTnLst>
                                        <p:set>
                                          <p:cBhvr>
                                            <p:cTn id="114" dur="1" fill="hold">
                                              <p:stCondLst>
                                                <p:cond delay="0"/>
                                              </p:stCondLst>
                                            </p:cTn>
                                            <p:tgtEl>
                                              <p:spTgt spid="57"/>
                                            </p:tgtEl>
                                            <p:attrNameLst>
                                              <p:attrName>style.visibility</p:attrName>
                                            </p:attrNameLst>
                                          </p:cBhvr>
                                          <p:to>
                                            <p:strVal val="visible"/>
                                          </p:to>
                                        </p:set>
                                        <p:animEffect transition="in" filter="fade">
                                          <p:cBhvr>
                                            <p:cTn id="115" dur="500"/>
                                            <p:tgtEl>
                                              <p:spTgt spid="57"/>
                                            </p:tgtEl>
                                          </p:cBhvr>
                                        </p:animEffect>
                                        <p:anim calcmode="lin" valueType="num">
                                          <p:cBhvr>
                                            <p:cTn id="116" dur="500" fill="hold"/>
                                            <p:tgtEl>
                                              <p:spTgt spid="57"/>
                                            </p:tgtEl>
                                            <p:attrNameLst>
                                              <p:attrName>ppt_x</p:attrName>
                                            </p:attrNameLst>
                                          </p:cBhvr>
                                          <p:tavLst>
                                            <p:tav tm="0">
                                              <p:val>
                                                <p:strVal val="#ppt_x"/>
                                              </p:val>
                                            </p:tav>
                                            <p:tav tm="100000">
                                              <p:val>
                                                <p:strVal val="#ppt_x"/>
                                              </p:val>
                                            </p:tav>
                                          </p:tavLst>
                                        </p:anim>
                                        <p:anim calcmode="lin" valueType="num">
                                          <p:cBhvr>
                                            <p:cTn id="117" dur="500" fill="hold"/>
                                            <p:tgtEl>
                                              <p:spTgt spid="57"/>
                                            </p:tgtEl>
                                            <p:attrNameLst>
                                              <p:attrName>ppt_y</p:attrName>
                                            </p:attrNameLst>
                                          </p:cBhvr>
                                          <p:tavLst>
                                            <p:tav tm="0">
                                              <p:val>
                                                <p:strVal val="#ppt_y+.1"/>
                                              </p:val>
                                            </p:tav>
                                            <p:tav tm="100000">
                                              <p:val>
                                                <p:strVal val="#ppt_y"/>
                                              </p:val>
                                            </p:tav>
                                          </p:tavLst>
                                        </p:anim>
                                      </p:childTnLst>
                                    </p:cTn>
                                  </p:par>
                                </p:childTnLst>
                              </p:cTn>
                            </p:par>
                            <p:par>
                              <p:cTn id="118" fill="hold">
                                <p:stCondLst>
                                  <p:cond delay="11485"/>
                                </p:stCondLst>
                                <p:childTnLst>
                                  <p:par>
                                    <p:cTn id="119" presetID="53" presetClass="entr" presetSubtype="16" fill="hold" grpId="0" nodeType="afterEffect">
                                      <p:stCondLst>
                                        <p:cond delay="0"/>
                                      </p:stCondLst>
                                      <p:iterate type="lt">
                                        <p:tmPct val="10000"/>
                                      </p:iterate>
                                      <p:childTnLst>
                                        <p:set>
                                          <p:cBhvr>
                                            <p:cTn id="120" dur="1" fill="hold">
                                              <p:stCondLst>
                                                <p:cond delay="0"/>
                                              </p:stCondLst>
                                            </p:cTn>
                                            <p:tgtEl>
                                              <p:spTgt spid="20"/>
                                            </p:tgtEl>
                                            <p:attrNameLst>
                                              <p:attrName>style.visibility</p:attrName>
                                            </p:attrNameLst>
                                          </p:cBhvr>
                                          <p:to>
                                            <p:strVal val="visible"/>
                                          </p:to>
                                        </p:set>
                                        <p:anim calcmode="lin" valueType="num">
                                          <p:cBhvr>
                                            <p:cTn id="121" dur="300" fill="hold"/>
                                            <p:tgtEl>
                                              <p:spTgt spid="20"/>
                                            </p:tgtEl>
                                            <p:attrNameLst>
                                              <p:attrName>ppt_w</p:attrName>
                                            </p:attrNameLst>
                                          </p:cBhvr>
                                          <p:tavLst>
                                            <p:tav tm="0">
                                              <p:val>
                                                <p:fltVal val="0"/>
                                              </p:val>
                                            </p:tav>
                                            <p:tav tm="100000">
                                              <p:val>
                                                <p:strVal val="#ppt_w"/>
                                              </p:val>
                                            </p:tav>
                                          </p:tavLst>
                                        </p:anim>
                                        <p:anim calcmode="lin" valueType="num">
                                          <p:cBhvr>
                                            <p:cTn id="122" dur="300" fill="hold"/>
                                            <p:tgtEl>
                                              <p:spTgt spid="20"/>
                                            </p:tgtEl>
                                            <p:attrNameLst>
                                              <p:attrName>ppt_h</p:attrName>
                                            </p:attrNameLst>
                                          </p:cBhvr>
                                          <p:tavLst>
                                            <p:tav tm="0">
                                              <p:val>
                                                <p:fltVal val="0"/>
                                              </p:val>
                                            </p:tav>
                                            <p:tav tm="100000">
                                              <p:val>
                                                <p:strVal val="#ppt_h"/>
                                              </p:val>
                                            </p:tav>
                                          </p:tavLst>
                                        </p:anim>
                                        <p:animEffect transition="in" filter="fade">
                                          <p:cBhvr>
                                            <p:cTn id="123" dur="300"/>
                                            <p:tgtEl>
                                              <p:spTgt spid="20"/>
                                            </p:tgtEl>
                                          </p:cBhvr>
                                        </p:animEffect>
                                      </p:childTnLst>
                                    </p:cTn>
                                  </p:par>
                                </p:childTnLst>
                              </p:cTn>
                            </p:par>
                            <p:par>
                              <p:cTn id="124" fill="hold">
                                <p:stCondLst>
                                  <p:cond delay="11905"/>
                                </p:stCondLst>
                                <p:childTnLst>
                                  <p:par>
                                    <p:cTn id="125" presetID="53" presetClass="entr" presetSubtype="16" fill="hold" grpId="0" nodeType="afterEffect">
                                      <p:stCondLst>
                                        <p:cond delay="0"/>
                                      </p:stCondLst>
                                      <p:iterate type="lt">
                                        <p:tmPct val="10000"/>
                                      </p:iterate>
                                      <p:childTnLst>
                                        <p:set>
                                          <p:cBhvr>
                                            <p:cTn id="126" dur="1" fill="hold">
                                              <p:stCondLst>
                                                <p:cond delay="0"/>
                                              </p:stCondLst>
                                            </p:cTn>
                                            <p:tgtEl>
                                              <p:spTgt spid="19"/>
                                            </p:tgtEl>
                                            <p:attrNameLst>
                                              <p:attrName>style.visibility</p:attrName>
                                            </p:attrNameLst>
                                          </p:cBhvr>
                                          <p:to>
                                            <p:strVal val="visible"/>
                                          </p:to>
                                        </p:set>
                                        <p:anim calcmode="lin" valueType="num">
                                          <p:cBhvr>
                                            <p:cTn id="127" dur="250" fill="hold"/>
                                            <p:tgtEl>
                                              <p:spTgt spid="19"/>
                                            </p:tgtEl>
                                            <p:attrNameLst>
                                              <p:attrName>ppt_w</p:attrName>
                                            </p:attrNameLst>
                                          </p:cBhvr>
                                          <p:tavLst>
                                            <p:tav tm="0">
                                              <p:val>
                                                <p:fltVal val="0"/>
                                              </p:val>
                                            </p:tav>
                                            <p:tav tm="100000">
                                              <p:val>
                                                <p:strVal val="#ppt_w"/>
                                              </p:val>
                                            </p:tav>
                                          </p:tavLst>
                                        </p:anim>
                                        <p:anim calcmode="lin" valueType="num">
                                          <p:cBhvr>
                                            <p:cTn id="128" dur="250" fill="hold"/>
                                            <p:tgtEl>
                                              <p:spTgt spid="19"/>
                                            </p:tgtEl>
                                            <p:attrNameLst>
                                              <p:attrName>ppt_h</p:attrName>
                                            </p:attrNameLst>
                                          </p:cBhvr>
                                          <p:tavLst>
                                            <p:tav tm="0">
                                              <p:val>
                                                <p:fltVal val="0"/>
                                              </p:val>
                                            </p:tav>
                                            <p:tav tm="100000">
                                              <p:val>
                                                <p:strVal val="#ppt_h"/>
                                              </p:val>
                                            </p:tav>
                                          </p:tavLst>
                                        </p:anim>
                                        <p:animEffect transition="in" filter="fade">
                                          <p:cBhvr>
                                            <p:cTn id="129" dur="250"/>
                                            <p:tgtEl>
                                              <p:spTgt spid="19"/>
                                            </p:tgtEl>
                                          </p:cBhvr>
                                        </p:animEffect>
                                      </p:childTnLst>
                                    </p:cTn>
                                  </p:par>
                                </p:childTnLst>
                              </p:cTn>
                            </p:par>
                          </p:childTnLst>
                        </p:cTn>
                      </p:par>
                      <p:par>
                        <p:cTn id="130" fill="hold">
                          <p:stCondLst>
                            <p:cond delay="indefinite"/>
                          </p:stCondLst>
                          <p:childTnLst>
                            <p:par>
                              <p:cTn id="131" fill="hold">
                                <p:stCondLst>
                                  <p:cond delay="0"/>
                                </p:stCondLst>
                                <p:childTnLst>
                                  <p:par>
                                    <p:cTn id="132" presetID="22" presetClass="entr" presetSubtype="4" fill="hold" grpId="0" nodeType="clickEffect">
                                      <p:stCondLst>
                                        <p:cond delay="0"/>
                                      </p:stCondLst>
                                      <p:childTnLst>
                                        <p:set>
                                          <p:cBhvr>
                                            <p:cTn id="133" dur="1" fill="hold">
                                              <p:stCondLst>
                                                <p:cond delay="0"/>
                                              </p:stCondLst>
                                            </p:cTn>
                                            <p:tgtEl>
                                              <p:spTgt spid="62"/>
                                            </p:tgtEl>
                                            <p:attrNameLst>
                                              <p:attrName>style.visibility</p:attrName>
                                            </p:attrNameLst>
                                          </p:cBhvr>
                                          <p:to>
                                            <p:strVal val="visible"/>
                                          </p:to>
                                        </p:set>
                                        <p:animEffect transition="in" filter="wipe(down)">
                                          <p:cBhvr>
                                            <p:cTn id="134" dur="75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P spid="13" grpId="0"/>
          <p:bldP spid="14" grpId="0"/>
          <p:bldP spid="15" grpId="0"/>
          <p:bldP spid="16" grpId="0"/>
          <p:bldP spid="17" grpId="0"/>
          <p:bldP spid="18" grpId="0"/>
          <p:bldP spid="19" grpId="0"/>
          <p:bldP spid="20" grpId="0"/>
          <p:bldP spid="21" grpId="0"/>
          <p:bldP spid="6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300"/>
                                            <p:tgtEl>
                                              <p:spTgt spid="12"/>
                                            </p:tgtEl>
                                          </p:cBhvr>
                                        </p:animEffect>
                                      </p:childTnLst>
                                    </p:cTn>
                                  </p:par>
                                </p:childTnLst>
                              </p:cTn>
                            </p:par>
                            <p:par>
                              <p:cTn id="8" fill="hold">
                                <p:stCondLst>
                                  <p:cond delay="300"/>
                                </p:stCondLst>
                                <p:childTnLst>
                                  <p:par>
                                    <p:cTn id="9" presetID="2" presetClass="entr" presetSubtype="9"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000" fill="hold"/>
                                            <p:tgtEl>
                                              <p:spTgt spid="3"/>
                                            </p:tgtEl>
                                            <p:attrNameLst>
                                              <p:attrName>ppt_x</p:attrName>
                                            </p:attrNameLst>
                                          </p:cBhvr>
                                          <p:tavLst>
                                            <p:tav tm="0">
                                              <p:val>
                                                <p:strVal val="0-#ppt_w/2"/>
                                              </p:val>
                                            </p:tav>
                                            <p:tav tm="100000">
                                              <p:val>
                                                <p:strVal val="#ppt_x"/>
                                              </p:val>
                                            </p:tav>
                                          </p:tavLst>
                                        </p:anim>
                                        <p:anim calcmode="lin" valueType="num">
                                          <p:cBhvr additive="base">
                                            <p:cTn id="12" dur="1000" fill="hold"/>
                                            <p:tgtEl>
                                              <p:spTgt spid="3"/>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1000" fill="hold"/>
                                            <p:tgtEl>
                                              <p:spTgt spid="6"/>
                                            </p:tgtEl>
                                            <p:attrNameLst>
                                              <p:attrName>ppt_x</p:attrName>
                                            </p:attrNameLst>
                                          </p:cBhvr>
                                          <p:tavLst>
                                            <p:tav tm="0">
                                              <p:val>
                                                <p:strVal val="#ppt_x"/>
                                              </p:val>
                                            </p:tav>
                                            <p:tav tm="100000">
                                              <p:val>
                                                <p:strVal val="#ppt_x"/>
                                              </p:val>
                                            </p:tav>
                                          </p:tavLst>
                                        </p:anim>
                                        <p:anim calcmode="lin" valueType="num">
                                          <p:cBhvr additive="base">
                                            <p:cTn id="16" dur="1000" fill="hold"/>
                                            <p:tgtEl>
                                              <p:spTgt spid="6"/>
                                            </p:tgtEl>
                                            <p:attrNameLst>
                                              <p:attrName>ppt_y</p:attrName>
                                            </p:attrNameLst>
                                          </p:cBhvr>
                                          <p:tavLst>
                                            <p:tav tm="0">
                                              <p:val>
                                                <p:strVal val="0-#ppt_h/2"/>
                                              </p:val>
                                            </p:tav>
                                            <p:tav tm="100000">
                                              <p:val>
                                                <p:strVal val="#ppt_y"/>
                                              </p:val>
                                            </p:tav>
                                          </p:tavLst>
                                        </p:anim>
                                      </p:childTnLst>
                                    </p:cTn>
                                  </p:par>
                                  <p:par>
                                    <p:cTn id="17" presetID="22" presetClass="entr" presetSubtype="8" fill="hold" grpId="0" nodeType="withEffect">
                                      <p:stCondLst>
                                        <p:cond delay="50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cTn>
                                  </p:par>
                                  <p:par>
                                    <p:cTn id="20" presetID="10" presetClass="entr" presetSubtype="0" fill="hold" grpId="0" nodeType="withEffect">
                                      <p:stCondLst>
                                        <p:cond delay="50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grpId="0" nodeType="withEffect">
                                      <p:stCondLst>
                                        <p:cond delay="50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par>
                              <p:cTn id="26" fill="hold">
                                <p:stCondLst>
                                  <p:cond delay="1300"/>
                                </p:stCondLst>
                                <p:childTnLst>
                                  <p:par>
                                    <p:cTn id="27" presetID="2" presetClass="entr" presetSubtype="2" decel="100000" fill="hold" nodeType="afterEffect">
                                      <p:stCondLst>
                                        <p:cond delay="0"/>
                                      </p:stCondLst>
                                      <p:childTnLst>
                                        <p:set>
                                          <p:cBhvr>
                                            <p:cTn id="28" dur="1" fill="hold">
                                              <p:stCondLst>
                                                <p:cond delay="0"/>
                                              </p:stCondLst>
                                            </p:cTn>
                                            <p:tgtEl>
                                              <p:spTgt spid="22"/>
                                            </p:tgtEl>
                                            <p:attrNameLst>
                                              <p:attrName>style.visibility</p:attrName>
                                            </p:attrNameLst>
                                          </p:cBhvr>
                                          <p:to>
                                            <p:strVal val="visible"/>
                                          </p:to>
                                        </p:set>
                                        <p:anim calcmode="lin" valueType="num">
                                          <p:cBhvr additive="base">
                                            <p:cTn id="29" dur="1000" fill="hold"/>
                                            <p:tgtEl>
                                              <p:spTgt spid="22"/>
                                            </p:tgtEl>
                                            <p:attrNameLst>
                                              <p:attrName>ppt_x</p:attrName>
                                            </p:attrNameLst>
                                          </p:cBhvr>
                                          <p:tavLst>
                                            <p:tav tm="0">
                                              <p:val>
                                                <p:strVal val="1+#ppt_w/2"/>
                                              </p:val>
                                            </p:tav>
                                            <p:tav tm="100000">
                                              <p:val>
                                                <p:strVal val="#ppt_x"/>
                                              </p:val>
                                            </p:tav>
                                          </p:tavLst>
                                        </p:anim>
                                        <p:anim calcmode="lin" valueType="num">
                                          <p:cBhvr additive="base">
                                            <p:cTn id="30" dur="1000" fill="hold"/>
                                            <p:tgtEl>
                                              <p:spTgt spid="22"/>
                                            </p:tgtEl>
                                            <p:attrNameLst>
                                              <p:attrName>ppt_y</p:attrName>
                                            </p:attrNameLst>
                                          </p:cBhvr>
                                          <p:tavLst>
                                            <p:tav tm="0">
                                              <p:val>
                                                <p:strVal val="#ppt_y"/>
                                              </p:val>
                                            </p:tav>
                                            <p:tav tm="100000">
                                              <p:val>
                                                <p:strVal val="#ppt_y"/>
                                              </p:val>
                                            </p:tav>
                                          </p:tavLst>
                                        </p:anim>
                                      </p:childTnLst>
                                    </p:cTn>
                                  </p:par>
                                  <p:par>
                                    <p:cTn id="31" presetID="10" presetClass="entr" presetSubtype="0" fill="hold" nodeType="with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fade">
                                          <p:cBhvr>
                                            <p:cTn id="33" dur="1000"/>
                                            <p:tgtEl>
                                              <p:spTgt spid="22"/>
                                            </p:tgtEl>
                                          </p:cBhvr>
                                        </p:animEffect>
                                      </p:childTnLst>
                                    </p:cTn>
                                  </p:par>
                                </p:childTnLst>
                              </p:cTn>
                            </p:par>
                            <p:par>
                              <p:cTn id="34" fill="hold">
                                <p:stCondLst>
                                  <p:cond delay="2300"/>
                                </p:stCondLst>
                                <p:childTnLst>
                                  <p:par>
                                    <p:cTn id="35" presetID="42" presetClass="entr" presetSubtype="0" fill="hold" nodeType="after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500"/>
                                            <p:tgtEl>
                                              <p:spTgt spid="27"/>
                                            </p:tgtEl>
                                          </p:cBhvr>
                                        </p:animEffect>
                                        <p:anim calcmode="lin" valueType="num">
                                          <p:cBhvr>
                                            <p:cTn id="38" dur="500" fill="hold"/>
                                            <p:tgtEl>
                                              <p:spTgt spid="27"/>
                                            </p:tgtEl>
                                            <p:attrNameLst>
                                              <p:attrName>ppt_x</p:attrName>
                                            </p:attrNameLst>
                                          </p:cBhvr>
                                          <p:tavLst>
                                            <p:tav tm="0">
                                              <p:val>
                                                <p:strVal val="#ppt_x"/>
                                              </p:val>
                                            </p:tav>
                                            <p:tav tm="100000">
                                              <p:val>
                                                <p:strVal val="#ppt_x"/>
                                              </p:val>
                                            </p:tav>
                                          </p:tavLst>
                                        </p:anim>
                                        <p:anim calcmode="lin" valueType="num">
                                          <p:cBhvr>
                                            <p:cTn id="39" dur="500" fill="hold"/>
                                            <p:tgtEl>
                                              <p:spTgt spid="27"/>
                                            </p:tgtEl>
                                            <p:attrNameLst>
                                              <p:attrName>ppt_y</p:attrName>
                                            </p:attrNameLst>
                                          </p:cBhvr>
                                          <p:tavLst>
                                            <p:tav tm="0">
                                              <p:val>
                                                <p:strVal val="#ppt_y+.1"/>
                                              </p:val>
                                            </p:tav>
                                            <p:tav tm="100000">
                                              <p:val>
                                                <p:strVal val="#ppt_y"/>
                                              </p:val>
                                            </p:tav>
                                          </p:tavLst>
                                        </p:anim>
                                      </p:childTnLst>
                                    </p:cTn>
                                  </p:par>
                                </p:childTnLst>
                              </p:cTn>
                            </p:par>
                            <p:par>
                              <p:cTn id="40" fill="hold">
                                <p:stCondLst>
                                  <p:cond delay="2800"/>
                                </p:stCondLst>
                                <p:childTnLst>
                                  <p:par>
                                    <p:cTn id="41" presetID="53" presetClass="entr" presetSubtype="16" fill="hold" grpId="0" nodeType="afterEffect">
                                      <p:stCondLst>
                                        <p:cond delay="0"/>
                                      </p:stCondLst>
                                      <p:iterate type="lt">
                                        <p:tmPct val="10000"/>
                                      </p:iterate>
                                      <p:childTnLst>
                                        <p:set>
                                          <p:cBhvr>
                                            <p:cTn id="42" dur="1" fill="hold">
                                              <p:stCondLst>
                                                <p:cond delay="0"/>
                                              </p:stCondLst>
                                            </p:cTn>
                                            <p:tgtEl>
                                              <p:spTgt spid="14"/>
                                            </p:tgtEl>
                                            <p:attrNameLst>
                                              <p:attrName>style.visibility</p:attrName>
                                            </p:attrNameLst>
                                          </p:cBhvr>
                                          <p:to>
                                            <p:strVal val="visible"/>
                                          </p:to>
                                        </p:set>
                                        <p:anim calcmode="lin" valueType="num">
                                          <p:cBhvr>
                                            <p:cTn id="43" dur="300" fill="hold"/>
                                            <p:tgtEl>
                                              <p:spTgt spid="14"/>
                                            </p:tgtEl>
                                            <p:attrNameLst>
                                              <p:attrName>ppt_w</p:attrName>
                                            </p:attrNameLst>
                                          </p:cBhvr>
                                          <p:tavLst>
                                            <p:tav tm="0">
                                              <p:val>
                                                <p:fltVal val="0"/>
                                              </p:val>
                                            </p:tav>
                                            <p:tav tm="100000">
                                              <p:val>
                                                <p:strVal val="#ppt_w"/>
                                              </p:val>
                                            </p:tav>
                                          </p:tavLst>
                                        </p:anim>
                                        <p:anim calcmode="lin" valueType="num">
                                          <p:cBhvr>
                                            <p:cTn id="44" dur="300" fill="hold"/>
                                            <p:tgtEl>
                                              <p:spTgt spid="14"/>
                                            </p:tgtEl>
                                            <p:attrNameLst>
                                              <p:attrName>ppt_h</p:attrName>
                                            </p:attrNameLst>
                                          </p:cBhvr>
                                          <p:tavLst>
                                            <p:tav tm="0">
                                              <p:val>
                                                <p:fltVal val="0"/>
                                              </p:val>
                                            </p:tav>
                                            <p:tav tm="100000">
                                              <p:val>
                                                <p:strVal val="#ppt_h"/>
                                              </p:val>
                                            </p:tav>
                                          </p:tavLst>
                                        </p:anim>
                                        <p:animEffect transition="in" filter="fade">
                                          <p:cBhvr>
                                            <p:cTn id="45" dur="300"/>
                                            <p:tgtEl>
                                              <p:spTgt spid="14"/>
                                            </p:tgtEl>
                                          </p:cBhvr>
                                        </p:animEffect>
                                      </p:childTnLst>
                                    </p:cTn>
                                  </p:par>
                                </p:childTnLst>
                              </p:cTn>
                            </p:par>
                            <p:par>
                              <p:cTn id="46" fill="hold">
                                <p:stCondLst>
                                  <p:cond delay="3220"/>
                                </p:stCondLst>
                                <p:childTnLst>
                                  <p:par>
                                    <p:cTn id="47" presetID="53" presetClass="entr" presetSubtype="16" fill="hold" grpId="0" nodeType="afterEffect">
                                      <p:stCondLst>
                                        <p:cond delay="0"/>
                                      </p:stCondLst>
                                      <p:iterate type="lt">
                                        <p:tmPct val="10000"/>
                                      </p:iterate>
                                      <p:childTnLst>
                                        <p:set>
                                          <p:cBhvr>
                                            <p:cTn id="48" dur="1" fill="hold">
                                              <p:stCondLst>
                                                <p:cond delay="0"/>
                                              </p:stCondLst>
                                            </p:cTn>
                                            <p:tgtEl>
                                              <p:spTgt spid="17"/>
                                            </p:tgtEl>
                                            <p:attrNameLst>
                                              <p:attrName>style.visibility</p:attrName>
                                            </p:attrNameLst>
                                          </p:cBhvr>
                                          <p:to>
                                            <p:strVal val="visible"/>
                                          </p:to>
                                        </p:set>
                                        <p:anim calcmode="lin" valueType="num">
                                          <p:cBhvr>
                                            <p:cTn id="49" dur="250" fill="hold"/>
                                            <p:tgtEl>
                                              <p:spTgt spid="17"/>
                                            </p:tgtEl>
                                            <p:attrNameLst>
                                              <p:attrName>ppt_w</p:attrName>
                                            </p:attrNameLst>
                                          </p:cBhvr>
                                          <p:tavLst>
                                            <p:tav tm="0">
                                              <p:val>
                                                <p:fltVal val="0"/>
                                              </p:val>
                                            </p:tav>
                                            <p:tav tm="100000">
                                              <p:val>
                                                <p:strVal val="#ppt_w"/>
                                              </p:val>
                                            </p:tav>
                                          </p:tavLst>
                                        </p:anim>
                                        <p:anim calcmode="lin" valueType="num">
                                          <p:cBhvr>
                                            <p:cTn id="50" dur="250" fill="hold"/>
                                            <p:tgtEl>
                                              <p:spTgt spid="17"/>
                                            </p:tgtEl>
                                            <p:attrNameLst>
                                              <p:attrName>ppt_h</p:attrName>
                                            </p:attrNameLst>
                                          </p:cBhvr>
                                          <p:tavLst>
                                            <p:tav tm="0">
                                              <p:val>
                                                <p:fltVal val="0"/>
                                              </p:val>
                                            </p:tav>
                                            <p:tav tm="100000">
                                              <p:val>
                                                <p:strVal val="#ppt_h"/>
                                              </p:val>
                                            </p:tav>
                                          </p:tavLst>
                                        </p:anim>
                                        <p:animEffect transition="in" filter="fade">
                                          <p:cBhvr>
                                            <p:cTn id="51" dur="250"/>
                                            <p:tgtEl>
                                              <p:spTgt spid="17"/>
                                            </p:tgtEl>
                                          </p:cBhvr>
                                        </p:animEffect>
                                      </p:childTnLst>
                                    </p:cTn>
                                  </p:par>
                                </p:childTnLst>
                              </p:cTn>
                            </p:par>
                            <p:par>
                              <p:cTn id="52" fill="hold">
                                <p:stCondLst>
                                  <p:cond delay="4195"/>
                                </p:stCondLst>
                                <p:childTnLst>
                                  <p:par>
                                    <p:cTn id="53" presetID="2" presetClass="entr" presetSubtype="1" decel="100000" fill="hold" nodeType="afterEffect">
                                      <p:stCondLst>
                                        <p:cond delay="0"/>
                                      </p:stCondLst>
                                      <p:childTnLst>
                                        <p:set>
                                          <p:cBhvr>
                                            <p:cTn id="54" dur="1" fill="hold">
                                              <p:stCondLst>
                                                <p:cond delay="0"/>
                                              </p:stCondLst>
                                            </p:cTn>
                                            <p:tgtEl>
                                              <p:spTgt spid="32"/>
                                            </p:tgtEl>
                                            <p:attrNameLst>
                                              <p:attrName>style.visibility</p:attrName>
                                            </p:attrNameLst>
                                          </p:cBhvr>
                                          <p:to>
                                            <p:strVal val="visible"/>
                                          </p:to>
                                        </p:set>
                                        <p:anim calcmode="lin" valueType="num">
                                          <p:cBhvr additive="base">
                                            <p:cTn id="55" dur="1000" fill="hold"/>
                                            <p:tgtEl>
                                              <p:spTgt spid="32"/>
                                            </p:tgtEl>
                                            <p:attrNameLst>
                                              <p:attrName>ppt_x</p:attrName>
                                            </p:attrNameLst>
                                          </p:cBhvr>
                                          <p:tavLst>
                                            <p:tav tm="0">
                                              <p:val>
                                                <p:strVal val="#ppt_x"/>
                                              </p:val>
                                            </p:tav>
                                            <p:tav tm="100000">
                                              <p:val>
                                                <p:strVal val="#ppt_x"/>
                                              </p:val>
                                            </p:tav>
                                          </p:tavLst>
                                        </p:anim>
                                        <p:anim calcmode="lin" valueType="num">
                                          <p:cBhvr additive="base">
                                            <p:cTn id="56" dur="1000" fill="hold"/>
                                            <p:tgtEl>
                                              <p:spTgt spid="32"/>
                                            </p:tgtEl>
                                            <p:attrNameLst>
                                              <p:attrName>ppt_y</p:attrName>
                                            </p:attrNameLst>
                                          </p:cBhvr>
                                          <p:tavLst>
                                            <p:tav tm="0">
                                              <p:val>
                                                <p:strVal val="0-#ppt_h/2"/>
                                              </p:val>
                                            </p:tav>
                                            <p:tav tm="100000">
                                              <p:val>
                                                <p:strVal val="#ppt_y"/>
                                              </p:val>
                                            </p:tav>
                                          </p:tavLst>
                                        </p:anim>
                                      </p:childTnLst>
                                    </p:cTn>
                                  </p:par>
                                  <p:par>
                                    <p:cTn id="57" presetID="10" presetClass="entr" presetSubtype="0" fill="hold" nodeType="withEffect">
                                      <p:stCondLst>
                                        <p:cond delay="0"/>
                                      </p:stCondLst>
                                      <p:childTnLst>
                                        <p:set>
                                          <p:cBhvr>
                                            <p:cTn id="58" dur="1" fill="hold">
                                              <p:stCondLst>
                                                <p:cond delay="0"/>
                                              </p:stCondLst>
                                            </p:cTn>
                                            <p:tgtEl>
                                              <p:spTgt spid="32"/>
                                            </p:tgtEl>
                                            <p:attrNameLst>
                                              <p:attrName>style.visibility</p:attrName>
                                            </p:attrNameLst>
                                          </p:cBhvr>
                                          <p:to>
                                            <p:strVal val="visible"/>
                                          </p:to>
                                        </p:set>
                                        <p:animEffect transition="in" filter="fade">
                                          <p:cBhvr>
                                            <p:cTn id="59" dur="1000"/>
                                            <p:tgtEl>
                                              <p:spTgt spid="32"/>
                                            </p:tgtEl>
                                          </p:cBhvr>
                                        </p:animEffect>
                                      </p:childTnLst>
                                    </p:cTn>
                                  </p:par>
                                </p:childTnLst>
                              </p:cTn>
                            </p:par>
                            <p:par>
                              <p:cTn id="60" fill="hold">
                                <p:stCondLst>
                                  <p:cond delay="5195"/>
                                </p:stCondLst>
                                <p:childTnLst>
                                  <p:par>
                                    <p:cTn id="61" presetID="42" presetClass="entr" presetSubtype="0" fill="hold" nodeType="afterEffect">
                                      <p:stCondLst>
                                        <p:cond delay="0"/>
                                      </p:stCondLst>
                                      <p:childTnLst>
                                        <p:set>
                                          <p:cBhvr>
                                            <p:cTn id="62" dur="1" fill="hold">
                                              <p:stCondLst>
                                                <p:cond delay="0"/>
                                              </p:stCondLst>
                                            </p:cTn>
                                            <p:tgtEl>
                                              <p:spTgt spid="37"/>
                                            </p:tgtEl>
                                            <p:attrNameLst>
                                              <p:attrName>style.visibility</p:attrName>
                                            </p:attrNameLst>
                                          </p:cBhvr>
                                          <p:to>
                                            <p:strVal val="visible"/>
                                          </p:to>
                                        </p:set>
                                        <p:animEffect transition="in" filter="fade">
                                          <p:cBhvr>
                                            <p:cTn id="63" dur="500"/>
                                            <p:tgtEl>
                                              <p:spTgt spid="37"/>
                                            </p:tgtEl>
                                          </p:cBhvr>
                                        </p:animEffect>
                                        <p:anim calcmode="lin" valueType="num">
                                          <p:cBhvr>
                                            <p:cTn id="64" dur="500" fill="hold"/>
                                            <p:tgtEl>
                                              <p:spTgt spid="37"/>
                                            </p:tgtEl>
                                            <p:attrNameLst>
                                              <p:attrName>ppt_x</p:attrName>
                                            </p:attrNameLst>
                                          </p:cBhvr>
                                          <p:tavLst>
                                            <p:tav tm="0">
                                              <p:val>
                                                <p:strVal val="#ppt_x"/>
                                              </p:val>
                                            </p:tav>
                                            <p:tav tm="100000">
                                              <p:val>
                                                <p:strVal val="#ppt_x"/>
                                              </p:val>
                                            </p:tav>
                                          </p:tavLst>
                                        </p:anim>
                                        <p:anim calcmode="lin" valueType="num">
                                          <p:cBhvr>
                                            <p:cTn id="65" dur="500" fill="hold"/>
                                            <p:tgtEl>
                                              <p:spTgt spid="37"/>
                                            </p:tgtEl>
                                            <p:attrNameLst>
                                              <p:attrName>ppt_y</p:attrName>
                                            </p:attrNameLst>
                                          </p:cBhvr>
                                          <p:tavLst>
                                            <p:tav tm="0">
                                              <p:val>
                                                <p:strVal val="#ppt_y+.1"/>
                                              </p:val>
                                            </p:tav>
                                            <p:tav tm="100000">
                                              <p:val>
                                                <p:strVal val="#ppt_y"/>
                                              </p:val>
                                            </p:tav>
                                          </p:tavLst>
                                        </p:anim>
                                      </p:childTnLst>
                                    </p:cTn>
                                  </p:par>
                                </p:childTnLst>
                              </p:cTn>
                            </p:par>
                            <p:par>
                              <p:cTn id="66" fill="hold">
                                <p:stCondLst>
                                  <p:cond delay="5695"/>
                                </p:stCondLst>
                                <p:childTnLst>
                                  <p:par>
                                    <p:cTn id="67" presetID="53" presetClass="entr" presetSubtype="16" fill="hold" grpId="0" nodeType="afterEffect">
                                      <p:stCondLst>
                                        <p:cond delay="0"/>
                                      </p:stCondLst>
                                      <p:iterate type="lt">
                                        <p:tmPct val="10000"/>
                                      </p:iterate>
                                      <p:childTnLst>
                                        <p:set>
                                          <p:cBhvr>
                                            <p:cTn id="68" dur="1" fill="hold">
                                              <p:stCondLst>
                                                <p:cond delay="0"/>
                                              </p:stCondLst>
                                            </p:cTn>
                                            <p:tgtEl>
                                              <p:spTgt spid="16"/>
                                            </p:tgtEl>
                                            <p:attrNameLst>
                                              <p:attrName>style.visibility</p:attrName>
                                            </p:attrNameLst>
                                          </p:cBhvr>
                                          <p:to>
                                            <p:strVal val="visible"/>
                                          </p:to>
                                        </p:set>
                                        <p:anim calcmode="lin" valueType="num">
                                          <p:cBhvr>
                                            <p:cTn id="69" dur="300" fill="hold"/>
                                            <p:tgtEl>
                                              <p:spTgt spid="16"/>
                                            </p:tgtEl>
                                            <p:attrNameLst>
                                              <p:attrName>ppt_w</p:attrName>
                                            </p:attrNameLst>
                                          </p:cBhvr>
                                          <p:tavLst>
                                            <p:tav tm="0">
                                              <p:val>
                                                <p:fltVal val="0"/>
                                              </p:val>
                                            </p:tav>
                                            <p:tav tm="100000">
                                              <p:val>
                                                <p:strVal val="#ppt_w"/>
                                              </p:val>
                                            </p:tav>
                                          </p:tavLst>
                                        </p:anim>
                                        <p:anim calcmode="lin" valueType="num">
                                          <p:cBhvr>
                                            <p:cTn id="70" dur="300" fill="hold"/>
                                            <p:tgtEl>
                                              <p:spTgt spid="16"/>
                                            </p:tgtEl>
                                            <p:attrNameLst>
                                              <p:attrName>ppt_h</p:attrName>
                                            </p:attrNameLst>
                                          </p:cBhvr>
                                          <p:tavLst>
                                            <p:tav tm="0">
                                              <p:val>
                                                <p:fltVal val="0"/>
                                              </p:val>
                                            </p:tav>
                                            <p:tav tm="100000">
                                              <p:val>
                                                <p:strVal val="#ppt_h"/>
                                              </p:val>
                                            </p:tav>
                                          </p:tavLst>
                                        </p:anim>
                                        <p:animEffect transition="in" filter="fade">
                                          <p:cBhvr>
                                            <p:cTn id="71" dur="300"/>
                                            <p:tgtEl>
                                              <p:spTgt spid="16"/>
                                            </p:tgtEl>
                                          </p:cBhvr>
                                        </p:animEffect>
                                      </p:childTnLst>
                                    </p:cTn>
                                  </p:par>
                                </p:childTnLst>
                              </p:cTn>
                            </p:par>
                            <p:par>
                              <p:cTn id="72" fill="hold">
                                <p:stCondLst>
                                  <p:cond delay="6115"/>
                                </p:stCondLst>
                                <p:childTnLst>
                                  <p:par>
                                    <p:cTn id="73" presetID="53" presetClass="entr" presetSubtype="16" fill="hold" grpId="0" nodeType="afterEffect">
                                      <p:stCondLst>
                                        <p:cond delay="0"/>
                                      </p:stCondLst>
                                      <p:iterate type="lt">
                                        <p:tmPct val="10000"/>
                                      </p:iterate>
                                      <p:childTnLst>
                                        <p:set>
                                          <p:cBhvr>
                                            <p:cTn id="74" dur="1" fill="hold">
                                              <p:stCondLst>
                                                <p:cond delay="0"/>
                                              </p:stCondLst>
                                            </p:cTn>
                                            <p:tgtEl>
                                              <p:spTgt spid="15"/>
                                            </p:tgtEl>
                                            <p:attrNameLst>
                                              <p:attrName>style.visibility</p:attrName>
                                            </p:attrNameLst>
                                          </p:cBhvr>
                                          <p:to>
                                            <p:strVal val="visible"/>
                                          </p:to>
                                        </p:set>
                                        <p:anim calcmode="lin" valueType="num">
                                          <p:cBhvr>
                                            <p:cTn id="75" dur="250" fill="hold"/>
                                            <p:tgtEl>
                                              <p:spTgt spid="15"/>
                                            </p:tgtEl>
                                            <p:attrNameLst>
                                              <p:attrName>ppt_w</p:attrName>
                                            </p:attrNameLst>
                                          </p:cBhvr>
                                          <p:tavLst>
                                            <p:tav tm="0">
                                              <p:val>
                                                <p:fltVal val="0"/>
                                              </p:val>
                                            </p:tav>
                                            <p:tav tm="100000">
                                              <p:val>
                                                <p:strVal val="#ppt_w"/>
                                              </p:val>
                                            </p:tav>
                                          </p:tavLst>
                                        </p:anim>
                                        <p:anim calcmode="lin" valueType="num">
                                          <p:cBhvr>
                                            <p:cTn id="76" dur="250" fill="hold"/>
                                            <p:tgtEl>
                                              <p:spTgt spid="15"/>
                                            </p:tgtEl>
                                            <p:attrNameLst>
                                              <p:attrName>ppt_h</p:attrName>
                                            </p:attrNameLst>
                                          </p:cBhvr>
                                          <p:tavLst>
                                            <p:tav tm="0">
                                              <p:val>
                                                <p:fltVal val="0"/>
                                              </p:val>
                                            </p:tav>
                                            <p:tav tm="100000">
                                              <p:val>
                                                <p:strVal val="#ppt_h"/>
                                              </p:val>
                                            </p:tav>
                                          </p:tavLst>
                                        </p:anim>
                                        <p:animEffect transition="in" filter="fade">
                                          <p:cBhvr>
                                            <p:cTn id="77" dur="250"/>
                                            <p:tgtEl>
                                              <p:spTgt spid="15"/>
                                            </p:tgtEl>
                                          </p:cBhvr>
                                        </p:animEffect>
                                      </p:childTnLst>
                                    </p:cTn>
                                  </p:par>
                                </p:childTnLst>
                              </p:cTn>
                            </p:par>
                            <p:par>
                              <p:cTn id="78" fill="hold">
                                <p:stCondLst>
                                  <p:cond delay="7090"/>
                                </p:stCondLst>
                                <p:childTnLst>
                                  <p:par>
                                    <p:cTn id="79" presetID="2" presetClass="entr" presetSubtype="2" decel="100000" fill="hold" nodeType="afterEffect">
                                      <p:stCondLst>
                                        <p:cond delay="0"/>
                                      </p:stCondLst>
                                      <p:childTnLst>
                                        <p:set>
                                          <p:cBhvr>
                                            <p:cTn id="80" dur="1" fill="hold">
                                              <p:stCondLst>
                                                <p:cond delay="0"/>
                                              </p:stCondLst>
                                            </p:cTn>
                                            <p:tgtEl>
                                              <p:spTgt spid="42"/>
                                            </p:tgtEl>
                                            <p:attrNameLst>
                                              <p:attrName>style.visibility</p:attrName>
                                            </p:attrNameLst>
                                          </p:cBhvr>
                                          <p:to>
                                            <p:strVal val="visible"/>
                                          </p:to>
                                        </p:set>
                                        <p:anim calcmode="lin" valueType="num">
                                          <p:cBhvr additive="base">
                                            <p:cTn id="81" dur="1000" fill="hold"/>
                                            <p:tgtEl>
                                              <p:spTgt spid="42"/>
                                            </p:tgtEl>
                                            <p:attrNameLst>
                                              <p:attrName>ppt_x</p:attrName>
                                            </p:attrNameLst>
                                          </p:cBhvr>
                                          <p:tavLst>
                                            <p:tav tm="0">
                                              <p:val>
                                                <p:strVal val="1+#ppt_w/2"/>
                                              </p:val>
                                            </p:tav>
                                            <p:tav tm="100000">
                                              <p:val>
                                                <p:strVal val="#ppt_x"/>
                                              </p:val>
                                            </p:tav>
                                          </p:tavLst>
                                        </p:anim>
                                        <p:anim calcmode="lin" valueType="num">
                                          <p:cBhvr additive="base">
                                            <p:cTn id="82" dur="1000" fill="hold"/>
                                            <p:tgtEl>
                                              <p:spTgt spid="42"/>
                                            </p:tgtEl>
                                            <p:attrNameLst>
                                              <p:attrName>ppt_y</p:attrName>
                                            </p:attrNameLst>
                                          </p:cBhvr>
                                          <p:tavLst>
                                            <p:tav tm="0">
                                              <p:val>
                                                <p:strVal val="#ppt_y"/>
                                              </p:val>
                                            </p:tav>
                                            <p:tav tm="100000">
                                              <p:val>
                                                <p:strVal val="#ppt_y"/>
                                              </p:val>
                                            </p:tav>
                                          </p:tavLst>
                                        </p:anim>
                                      </p:childTnLst>
                                    </p:cTn>
                                  </p:par>
                                  <p:par>
                                    <p:cTn id="83" presetID="10" presetClass="entr" presetSubtype="0" fill="hold" nodeType="withEffect">
                                      <p:stCondLst>
                                        <p:cond delay="0"/>
                                      </p:stCondLst>
                                      <p:childTnLst>
                                        <p:set>
                                          <p:cBhvr>
                                            <p:cTn id="84" dur="1" fill="hold">
                                              <p:stCondLst>
                                                <p:cond delay="0"/>
                                              </p:stCondLst>
                                            </p:cTn>
                                            <p:tgtEl>
                                              <p:spTgt spid="42"/>
                                            </p:tgtEl>
                                            <p:attrNameLst>
                                              <p:attrName>style.visibility</p:attrName>
                                            </p:attrNameLst>
                                          </p:cBhvr>
                                          <p:to>
                                            <p:strVal val="visible"/>
                                          </p:to>
                                        </p:set>
                                        <p:animEffect transition="in" filter="fade">
                                          <p:cBhvr>
                                            <p:cTn id="85" dur="1000"/>
                                            <p:tgtEl>
                                              <p:spTgt spid="42"/>
                                            </p:tgtEl>
                                          </p:cBhvr>
                                        </p:animEffect>
                                      </p:childTnLst>
                                    </p:cTn>
                                  </p:par>
                                </p:childTnLst>
                              </p:cTn>
                            </p:par>
                            <p:par>
                              <p:cTn id="86" fill="hold">
                                <p:stCondLst>
                                  <p:cond delay="8090"/>
                                </p:stCondLst>
                                <p:childTnLst>
                                  <p:par>
                                    <p:cTn id="87" presetID="42" presetClass="entr" presetSubtype="0" fill="hold" nodeType="afterEffect">
                                      <p:stCondLst>
                                        <p:cond delay="0"/>
                                      </p:stCondLst>
                                      <p:childTnLst>
                                        <p:set>
                                          <p:cBhvr>
                                            <p:cTn id="88" dur="1" fill="hold">
                                              <p:stCondLst>
                                                <p:cond delay="0"/>
                                              </p:stCondLst>
                                            </p:cTn>
                                            <p:tgtEl>
                                              <p:spTgt spid="47"/>
                                            </p:tgtEl>
                                            <p:attrNameLst>
                                              <p:attrName>style.visibility</p:attrName>
                                            </p:attrNameLst>
                                          </p:cBhvr>
                                          <p:to>
                                            <p:strVal val="visible"/>
                                          </p:to>
                                        </p:set>
                                        <p:animEffect transition="in" filter="fade">
                                          <p:cBhvr>
                                            <p:cTn id="89" dur="500"/>
                                            <p:tgtEl>
                                              <p:spTgt spid="47"/>
                                            </p:tgtEl>
                                          </p:cBhvr>
                                        </p:animEffect>
                                        <p:anim calcmode="lin" valueType="num">
                                          <p:cBhvr>
                                            <p:cTn id="90" dur="500" fill="hold"/>
                                            <p:tgtEl>
                                              <p:spTgt spid="47"/>
                                            </p:tgtEl>
                                            <p:attrNameLst>
                                              <p:attrName>ppt_x</p:attrName>
                                            </p:attrNameLst>
                                          </p:cBhvr>
                                          <p:tavLst>
                                            <p:tav tm="0">
                                              <p:val>
                                                <p:strVal val="#ppt_x"/>
                                              </p:val>
                                            </p:tav>
                                            <p:tav tm="100000">
                                              <p:val>
                                                <p:strVal val="#ppt_x"/>
                                              </p:val>
                                            </p:tav>
                                          </p:tavLst>
                                        </p:anim>
                                        <p:anim calcmode="lin" valueType="num">
                                          <p:cBhvr>
                                            <p:cTn id="91" dur="500" fill="hold"/>
                                            <p:tgtEl>
                                              <p:spTgt spid="47"/>
                                            </p:tgtEl>
                                            <p:attrNameLst>
                                              <p:attrName>ppt_y</p:attrName>
                                            </p:attrNameLst>
                                          </p:cBhvr>
                                          <p:tavLst>
                                            <p:tav tm="0">
                                              <p:val>
                                                <p:strVal val="#ppt_y+.1"/>
                                              </p:val>
                                            </p:tav>
                                            <p:tav tm="100000">
                                              <p:val>
                                                <p:strVal val="#ppt_y"/>
                                              </p:val>
                                            </p:tav>
                                          </p:tavLst>
                                        </p:anim>
                                      </p:childTnLst>
                                    </p:cTn>
                                  </p:par>
                                </p:childTnLst>
                              </p:cTn>
                            </p:par>
                            <p:par>
                              <p:cTn id="92" fill="hold">
                                <p:stCondLst>
                                  <p:cond delay="8590"/>
                                </p:stCondLst>
                                <p:childTnLst>
                                  <p:par>
                                    <p:cTn id="93" presetID="53" presetClass="entr" presetSubtype="16" fill="hold" grpId="0" nodeType="afterEffect">
                                      <p:stCondLst>
                                        <p:cond delay="0"/>
                                      </p:stCondLst>
                                      <p:iterate type="lt">
                                        <p:tmPct val="10000"/>
                                      </p:iterate>
                                      <p:childTnLst>
                                        <p:set>
                                          <p:cBhvr>
                                            <p:cTn id="94" dur="1" fill="hold">
                                              <p:stCondLst>
                                                <p:cond delay="0"/>
                                              </p:stCondLst>
                                            </p:cTn>
                                            <p:tgtEl>
                                              <p:spTgt spid="18"/>
                                            </p:tgtEl>
                                            <p:attrNameLst>
                                              <p:attrName>style.visibility</p:attrName>
                                            </p:attrNameLst>
                                          </p:cBhvr>
                                          <p:to>
                                            <p:strVal val="visible"/>
                                          </p:to>
                                        </p:set>
                                        <p:anim calcmode="lin" valueType="num">
                                          <p:cBhvr>
                                            <p:cTn id="95" dur="300" fill="hold"/>
                                            <p:tgtEl>
                                              <p:spTgt spid="18"/>
                                            </p:tgtEl>
                                            <p:attrNameLst>
                                              <p:attrName>ppt_w</p:attrName>
                                            </p:attrNameLst>
                                          </p:cBhvr>
                                          <p:tavLst>
                                            <p:tav tm="0">
                                              <p:val>
                                                <p:fltVal val="0"/>
                                              </p:val>
                                            </p:tav>
                                            <p:tav tm="100000">
                                              <p:val>
                                                <p:strVal val="#ppt_w"/>
                                              </p:val>
                                            </p:tav>
                                          </p:tavLst>
                                        </p:anim>
                                        <p:anim calcmode="lin" valueType="num">
                                          <p:cBhvr>
                                            <p:cTn id="96" dur="300" fill="hold"/>
                                            <p:tgtEl>
                                              <p:spTgt spid="18"/>
                                            </p:tgtEl>
                                            <p:attrNameLst>
                                              <p:attrName>ppt_h</p:attrName>
                                            </p:attrNameLst>
                                          </p:cBhvr>
                                          <p:tavLst>
                                            <p:tav tm="0">
                                              <p:val>
                                                <p:fltVal val="0"/>
                                              </p:val>
                                            </p:tav>
                                            <p:tav tm="100000">
                                              <p:val>
                                                <p:strVal val="#ppt_h"/>
                                              </p:val>
                                            </p:tav>
                                          </p:tavLst>
                                        </p:anim>
                                        <p:animEffect transition="in" filter="fade">
                                          <p:cBhvr>
                                            <p:cTn id="97" dur="300"/>
                                            <p:tgtEl>
                                              <p:spTgt spid="18"/>
                                            </p:tgtEl>
                                          </p:cBhvr>
                                        </p:animEffect>
                                      </p:childTnLst>
                                    </p:cTn>
                                  </p:par>
                                </p:childTnLst>
                              </p:cTn>
                            </p:par>
                            <p:par>
                              <p:cTn id="98" fill="hold">
                                <p:stCondLst>
                                  <p:cond delay="9010"/>
                                </p:stCondLst>
                                <p:childTnLst>
                                  <p:par>
                                    <p:cTn id="99" presetID="53" presetClass="entr" presetSubtype="16" fill="hold" grpId="0" nodeType="afterEffect">
                                      <p:stCondLst>
                                        <p:cond delay="0"/>
                                      </p:stCondLst>
                                      <p:iterate type="lt">
                                        <p:tmPct val="10000"/>
                                      </p:iterate>
                                      <p:childTnLst>
                                        <p:set>
                                          <p:cBhvr>
                                            <p:cTn id="100" dur="1" fill="hold">
                                              <p:stCondLst>
                                                <p:cond delay="0"/>
                                              </p:stCondLst>
                                            </p:cTn>
                                            <p:tgtEl>
                                              <p:spTgt spid="21"/>
                                            </p:tgtEl>
                                            <p:attrNameLst>
                                              <p:attrName>style.visibility</p:attrName>
                                            </p:attrNameLst>
                                          </p:cBhvr>
                                          <p:to>
                                            <p:strVal val="visible"/>
                                          </p:to>
                                        </p:set>
                                        <p:anim calcmode="lin" valueType="num">
                                          <p:cBhvr>
                                            <p:cTn id="101" dur="250" fill="hold"/>
                                            <p:tgtEl>
                                              <p:spTgt spid="21"/>
                                            </p:tgtEl>
                                            <p:attrNameLst>
                                              <p:attrName>ppt_w</p:attrName>
                                            </p:attrNameLst>
                                          </p:cBhvr>
                                          <p:tavLst>
                                            <p:tav tm="0">
                                              <p:val>
                                                <p:fltVal val="0"/>
                                              </p:val>
                                            </p:tav>
                                            <p:tav tm="100000">
                                              <p:val>
                                                <p:strVal val="#ppt_w"/>
                                              </p:val>
                                            </p:tav>
                                          </p:tavLst>
                                        </p:anim>
                                        <p:anim calcmode="lin" valueType="num">
                                          <p:cBhvr>
                                            <p:cTn id="102" dur="250" fill="hold"/>
                                            <p:tgtEl>
                                              <p:spTgt spid="21"/>
                                            </p:tgtEl>
                                            <p:attrNameLst>
                                              <p:attrName>ppt_h</p:attrName>
                                            </p:attrNameLst>
                                          </p:cBhvr>
                                          <p:tavLst>
                                            <p:tav tm="0">
                                              <p:val>
                                                <p:fltVal val="0"/>
                                              </p:val>
                                            </p:tav>
                                            <p:tav tm="100000">
                                              <p:val>
                                                <p:strVal val="#ppt_h"/>
                                              </p:val>
                                            </p:tav>
                                          </p:tavLst>
                                        </p:anim>
                                        <p:animEffect transition="in" filter="fade">
                                          <p:cBhvr>
                                            <p:cTn id="103" dur="250"/>
                                            <p:tgtEl>
                                              <p:spTgt spid="21"/>
                                            </p:tgtEl>
                                          </p:cBhvr>
                                        </p:animEffect>
                                      </p:childTnLst>
                                    </p:cTn>
                                  </p:par>
                                </p:childTnLst>
                              </p:cTn>
                            </p:par>
                            <p:par>
                              <p:cTn id="104" fill="hold">
                                <p:stCondLst>
                                  <p:cond delay="9985"/>
                                </p:stCondLst>
                                <p:childTnLst>
                                  <p:par>
                                    <p:cTn id="105" presetID="2" presetClass="entr" presetSubtype="8" decel="100000" fill="hold" nodeType="afterEffect">
                                      <p:stCondLst>
                                        <p:cond delay="0"/>
                                      </p:stCondLst>
                                      <p:childTnLst>
                                        <p:set>
                                          <p:cBhvr>
                                            <p:cTn id="106" dur="1" fill="hold">
                                              <p:stCondLst>
                                                <p:cond delay="0"/>
                                              </p:stCondLst>
                                            </p:cTn>
                                            <p:tgtEl>
                                              <p:spTgt spid="52"/>
                                            </p:tgtEl>
                                            <p:attrNameLst>
                                              <p:attrName>style.visibility</p:attrName>
                                            </p:attrNameLst>
                                          </p:cBhvr>
                                          <p:to>
                                            <p:strVal val="visible"/>
                                          </p:to>
                                        </p:set>
                                        <p:anim calcmode="lin" valueType="num">
                                          <p:cBhvr additive="base">
                                            <p:cTn id="107" dur="1000" fill="hold"/>
                                            <p:tgtEl>
                                              <p:spTgt spid="52"/>
                                            </p:tgtEl>
                                            <p:attrNameLst>
                                              <p:attrName>ppt_x</p:attrName>
                                            </p:attrNameLst>
                                          </p:cBhvr>
                                          <p:tavLst>
                                            <p:tav tm="0">
                                              <p:val>
                                                <p:strVal val="0-#ppt_w/2"/>
                                              </p:val>
                                            </p:tav>
                                            <p:tav tm="100000">
                                              <p:val>
                                                <p:strVal val="#ppt_x"/>
                                              </p:val>
                                            </p:tav>
                                          </p:tavLst>
                                        </p:anim>
                                        <p:anim calcmode="lin" valueType="num">
                                          <p:cBhvr additive="base">
                                            <p:cTn id="108" dur="1000" fill="hold"/>
                                            <p:tgtEl>
                                              <p:spTgt spid="52"/>
                                            </p:tgtEl>
                                            <p:attrNameLst>
                                              <p:attrName>ppt_y</p:attrName>
                                            </p:attrNameLst>
                                          </p:cBhvr>
                                          <p:tavLst>
                                            <p:tav tm="0">
                                              <p:val>
                                                <p:strVal val="#ppt_y"/>
                                              </p:val>
                                            </p:tav>
                                            <p:tav tm="100000">
                                              <p:val>
                                                <p:strVal val="#ppt_y"/>
                                              </p:val>
                                            </p:tav>
                                          </p:tavLst>
                                        </p:anim>
                                      </p:childTnLst>
                                    </p:cTn>
                                  </p:par>
                                  <p:par>
                                    <p:cTn id="109" presetID="10" presetClass="entr" presetSubtype="0" fill="hold" nodeType="withEffect">
                                      <p:stCondLst>
                                        <p:cond delay="0"/>
                                      </p:stCondLst>
                                      <p:childTnLst>
                                        <p:set>
                                          <p:cBhvr>
                                            <p:cTn id="110" dur="1" fill="hold">
                                              <p:stCondLst>
                                                <p:cond delay="0"/>
                                              </p:stCondLst>
                                            </p:cTn>
                                            <p:tgtEl>
                                              <p:spTgt spid="52"/>
                                            </p:tgtEl>
                                            <p:attrNameLst>
                                              <p:attrName>style.visibility</p:attrName>
                                            </p:attrNameLst>
                                          </p:cBhvr>
                                          <p:to>
                                            <p:strVal val="visible"/>
                                          </p:to>
                                        </p:set>
                                        <p:animEffect transition="in" filter="fade">
                                          <p:cBhvr>
                                            <p:cTn id="111" dur="1000"/>
                                            <p:tgtEl>
                                              <p:spTgt spid="52"/>
                                            </p:tgtEl>
                                          </p:cBhvr>
                                        </p:animEffect>
                                      </p:childTnLst>
                                    </p:cTn>
                                  </p:par>
                                </p:childTnLst>
                              </p:cTn>
                            </p:par>
                            <p:par>
                              <p:cTn id="112" fill="hold">
                                <p:stCondLst>
                                  <p:cond delay="10985"/>
                                </p:stCondLst>
                                <p:childTnLst>
                                  <p:par>
                                    <p:cTn id="113" presetID="42" presetClass="entr" presetSubtype="0" fill="hold" nodeType="afterEffect">
                                      <p:stCondLst>
                                        <p:cond delay="0"/>
                                      </p:stCondLst>
                                      <p:childTnLst>
                                        <p:set>
                                          <p:cBhvr>
                                            <p:cTn id="114" dur="1" fill="hold">
                                              <p:stCondLst>
                                                <p:cond delay="0"/>
                                              </p:stCondLst>
                                            </p:cTn>
                                            <p:tgtEl>
                                              <p:spTgt spid="57"/>
                                            </p:tgtEl>
                                            <p:attrNameLst>
                                              <p:attrName>style.visibility</p:attrName>
                                            </p:attrNameLst>
                                          </p:cBhvr>
                                          <p:to>
                                            <p:strVal val="visible"/>
                                          </p:to>
                                        </p:set>
                                        <p:animEffect transition="in" filter="fade">
                                          <p:cBhvr>
                                            <p:cTn id="115" dur="500"/>
                                            <p:tgtEl>
                                              <p:spTgt spid="57"/>
                                            </p:tgtEl>
                                          </p:cBhvr>
                                        </p:animEffect>
                                        <p:anim calcmode="lin" valueType="num">
                                          <p:cBhvr>
                                            <p:cTn id="116" dur="500" fill="hold"/>
                                            <p:tgtEl>
                                              <p:spTgt spid="57"/>
                                            </p:tgtEl>
                                            <p:attrNameLst>
                                              <p:attrName>ppt_x</p:attrName>
                                            </p:attrNameLst>
                                          </p:cBhvr>
                                          <p:tavLst>
                                            <p:tav tm="0">
                                              <p:val>
                                                <p:strVal val="#ppt_x"/>
                                              </p:val>
                                            </p:tav>
                                            <p:tav tm="100000">
                                              <p:val>
                                                <p:strVal val="#ppt_x"/>
                                              </p:val>
                                            </p:tav>
                                          </p:tavLst>
                                        </p:anim>
                                        <p:anim calcmode="lin" valueType="num">
                                          <p:cBhvr>
                                            <p:cTn id="117" dur="500" fill="hold"/>
                                            <p:tgtEl>
                                              <p:spTgt spid="57"/>
                                            </p:tgtEl>
                                            <p:attrNameLst>
                                              <p:attrName>ppt_y</p:attrName>
                                            </p:attrNameLst>
                                          </p:cBhvr>
                                          <p:tavLst>
                                            <p:tav tm="0">
                                              <p:val>
                                                <p:strVal val="#ppt_y+.1"/>
                                              </p:val>
                                            </p:tav>
                                            <p:tav tm="100000">
                                              <p:val>
                                                <p:strVal val="#ppt_y"/>
                                              </p:val>
                                            </p:tav>
                                          </p:tavLst>
                                        </p:anim>
                                      </p:childTnLst>
                                    </p:cTn>
                                  </p:par>
                                </p:childTnLst>
                              </p:cTn>
                            </p:par>
                            <p:par>
                              <p:cTn id="118" fill="hold">
                                <p:stCondLst>
                                  <p:cond delay="11485"/>
                                </p:stCondLst>
                                <p:childTnLst>
                                  <p:par>
                                    <p:cTn id="119" presetID="53" presetClass="entr" presetSubtype="16" fill="hold" grpId="0" nodeType="afterEffect">
                                      <p:stCondLst>
                                        <p:cond delay="0"/>
                                      </p:stCondLst>
                                      <p:iterate type="lt">
                                        <p:tmPct val="10000"/>
                                      </p:iterate>
                                      <p:childTnLst>
                                        <p:set>
                                          <p:cBhvr>
                                            <p:cTn id="120" dur="1" fill="hold">
                                              <p:stCondLst>
                                                <p:cond delay="0"/>
                                              </p:stCondLst>
                                            </p:cTn>
                                            <p:tgtEl>
                                              <p:spTgt spid="20"/>
                                            </p:tgtEl>
                                            <p:attrNameLst>
                                              <p:attrName>style.visibility</p:attrName>
                                            </p:attrNameLst>
                                          </p:cBhvr>
                                          <p:to>
                                            <p:strVal val="visible"/>
                                          </p:to>
                                        </p:set>
                                        <p:anim calcmode="lin" valueType="num">
                                          <p:cBhvr>
                                            <p:cTn id="121" dur="300" fill="hold"/>
                                            <p:tgtEl>
                                              <p:spTgt spid="20"/>
                                            </p:tgtEl>
                                            <p:attrNameLst>
                                              <p:attrName>ppt_w</p:attrName>
                                            </p:attrNameLst>
                                          </p:cBhvr>
                                          <p:tavLst>
                                            <p:tav tm="0">
                                              <p:val>
                                                <p:fltVal val="0"/>
                                              </p:val>
                                            </p:tav>
                                            <p:tav tm="100000">
                                              <p:val>
                                                <p:strVal val="#ppt_w"/>
                                              </p:val>
                                            </p:tav>
                                          </p:tavLst>
                                        </p:anim>
                                        <p:anim calcmode="lin" valueType="num">
                                          <p:cBhvr>
                                            <p:cTn id="122" dur="300" fill="hold"/>
                                            <p:tgtEl>
                                              <p:spTgt spid="20"/>
                                            </p:tgtEl>
                                            <p:attrNameLst>
                                              <p:attrName>ppt_h</p:attrName>
                                            </p:attrNameLst>
                                          </p:cBhvr>
                                          <p:tavLst>
                                            <p:tav tm="0">
                                              <p:val>
                                                <p:fltVal val="0"/>
                                              </p:val>
                                            </p:tav>
                                            <p:tav tm="100000">
                                              <p:val>
                                                <p:strVal val="#ppt_h"/>
                                              </p:val>
                                            </p:tav>
                                          </p:tavLst>
                                        </p:anim>
                                        <p:animEffect transition="in" filter="fade">
                                          <p:cBhvr>
                                            <p:cTn id="123" dur="300"/>
                                            <p:tgtEl>
                                              <p:spTgt spid="20"/>
                                            </p:tgtEl>
                                          </p:cBhvr>
                                        </p:animEffect>
                                      </p:childTnLst>
                                    </p:cTn>
                                  </p:par>
                                </p:childTnLst>
                              </p:cTn>
                            </p:par>
                            <p:par>
                              <p:cTn id="124" fill="hold">
                                <p:stCondLst>
                                  <p:cond delay="11905"/>
                                </p:stCondLst>
                                <p:childTnLst>
                                  <p:par>
                                    <p:cTn id="125" presetID="53" presetClass="entr" presetSubtype="16" fill="hold" grpId="0" nodeType="afterEffect">
                                      <p:stCondLst>
                                        <p:cond delay="0"/>
                                      </p:stCondLst>
                                      <p:iterate type="lt">
                                        <p:tmPct val="10000"/>
                                      </p:iterate>
                                      <p:childTnLst>
                                        <p:set>
                                          <p:cBhvr>
                                            <p:cTn id="126" dur="1" fill="hold">
                                              <p:stCondLst>
                                                <p:cond delay="0"/>
                                              </p:stCondLst>
                                            </p:cTn>
                                            <p:tgtEl>
                                              <p:spTgt spid="19"/>
                                            </p:tgtEl>
                                            <p:attrNameLst>
                                              <p:attrName>style.visibility</p:attrName>
                                            </p:attrNameLst>
                                          </p:cBhvr>
                                          <p:to>
                                            <p:strVal val="visible"/>
                                          </p:to>
                                        </p:set>
                                        <p:anim calcmode="lin" valueType="num">
                                          <p:cBhvr>
                                            <p:cTn id="127" dur="250" fill="hold"/>
                                            <p:tgtEl>
                                              <p:spTgt spid="19"/>
                                            </p:tgtEl>
                                            <p:attrNameLst>
                                              <p:attrName>ppt_w</p:attrName>
                                            </p:attrNameLst>
                                          </p:cBhvr>
                                          <p:tavLst>
                                            <p:tav tm="0">
                                              <p:val>
                                                <p:fltVal val="0"/>
                                              </p:val>
                                            </p:tav>
                                            <p:tav tm="100000">
                                              <p:val>
                                                <p:strVal val="#ppt_w"/>
                                              </p:val>
                                            </p:tav>
                                          </p:tavLst>
                                        </p:anim>
                                        <p:anim calcmode="lin" valueType="num">
                                          <p:cBhvr>
                                            <p:cTn id="128" dur="250" fill="hold"/>
                                            <p:tgtEl>
                                              <p:spTgt spid="19"/>
                                            </p:tgtEl>
                                            <p:attrNameLst>
                                              <p:attrName>ppt_h</p:attrName>
                                            </p:attrNameLst>
                                          </p:cBhvr>
                                          <p:tavLst>
                                            <p:tav tm="0">
                                              <p:val>
                                                <p:fltVal val="0"/>
                                              </p:val>
                                            </p:tav>
                                            <p:tav tm="100000">
                                              <p:val>
                                                <p:strVal val="#ppt_h"/>
                                              </p:val>
                                            </p:tav>
                                          </p:tavLst>
                                        </p:anim>
                                        <p:animEffect transition="in" filter="fade">
                                          <p:cBhvr>
                                            <p:cTn id="129" dur="250"/>
                                            <p:tgtEl>
                                              <p:spTgt spid="19"/>
                                            </p:tgtEl>
                                          </p:cBhvr>
                                        </p:animEffect>
                                      </p:childTnLst>
                                    </p:cTn>
                                  </p:par>
                                </p:childTnLst>
                              </p:cTn>
                            </p:par>
                          </p:childTnLst>
                        </p:cTn>
                      </p:par>
                      <p:par>
                        <p:cTn id="130" fill="hold">
                          <p:stCondLst>
                            <p:cond delay="indefinite"/>
                          </p:stCondLst>
                          <p:childTnLst>
                            <p:par>
                              <p:cTn id="131" fill="hold">
                                <p:stCondLst>
                                  <p:cond delay="0"/>
                                </p:stCondLst>
                                <p:childTnLst>
                                  <p:par>
                                    <p:cTn id="132" presetID="22" presetClass="entr" presetSubtype="4" fill="hold" grpId="0" nodeType="clickEffect">
                                      <p:stCondLst>
                                        <p:cond delay="0"/>
                                      </p:stCondLst>
                                      <p:childTnLst>
                                        <p:set>
                                          <p:cBhvr>
                                            <p:cTn id="133" dur="1" fill="hold">
                                              <p:stCondLst>
                                                <p:cond delay="0"/>
                                              </p:stCondLst>
                                            </p:cTn>
                                            <p:tgtEl>
                                              <p:spTgt spid="62"/>
                                            </p:tgtEl>
                                            <p:attrNameLst>
                                              <p:attrName>style.visibility</p:attrName>
                                            </p:attrNameLst>
                                          </p:cBhvr>
                                          <p:to>
                                            <p:strVal val="visible"/>
                                          </p:to>
                                        </p:set>
                                        <p:animEffect transition="in" filter="wipe(down)">
                                          <p:cBhvr>
                                            <p:cTn id="134" dur="75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P spid="13" grpId="0"/>
          <p:bldP spid="14" grpId="0"/>
          <p:bldP spid="15" grpId="0"/>
          <p:bldP spid="16" grpId="0"/>
          <p:bldP spid="17" grpId="0"/>
          <p:bldP spid="18" grpId="0"/>
          <p:bldP spid="19" grpId="0"/>
          <p:bldP spid="20" grpId="0"/>
          <p:bldP spid="21" grpId="0"/>
          <p:bldP spid="62" grpId="0"/>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41345" y="839231"/>
            <a:ext cx="8200571" cy="5117893"/>
          </a:xfrm>
          <a:custGeom>
            <a:avLst/>
            <a:gdLst>
              <a:gd name="connsiteX0" fmla="*/ 0 w 9212785"/>
              <a:gd name="connsiteY0" fmla="*/ 0 h 5117893"/>
              <a:gd name="connsiteX1" fmla="*/ 9212785 w 9212785"/>
              <a:gd name="connsiteY1" fmla="*/ 0 h 5117893"/>
              <a:gd name="connsiteX2" fmla="*/ 6582010 w 9212785"/>
              <a:gd name="connsiteY2" fmla="*/ 5117893 h 5117893"/>
              <a:gd name="connsiteX3" fmla="*/ 0 w 9212785"/>
              <a:gd name="connsiteY3" fmla="*/ 5117893 h 5117893"/>
            </a:gdLst>
            <a:ahLst/>
            <a:cxnLst>
              <a:cxn ang="0">
                <a:pos x="connsiteX0" y="connsiteY0"/>
              </a:cxn>
              <a:cxn ang="0">
                <a:pos x="connsiteX1" y="connsiteY1"/>
              </a:cxn>
              <a:cxn ang="0">
                <a:pos x="connsiteX2" y="connsiteY2"/>
              </a:cxn>
              <a:cxn ang="0">
                <a:pos x="connsiteX3" y="connsiteY3"/>
              </a:cxn>
            </a:cxnLst>
            <a:rect l="l" t="t" r="r" b="b"/>
            <a:pathLst>
              <a:path w="9212785" h="5117893">
                <a:moveTo>
                  <a:pt x="0" y="0"/>
                </a:moveTo>
                <a:lnTo>
                  <a:pt x="9212785" y="0"/>
                </a:lnTo>
                <a:lnTo>
                  <a:pt x="6582010" y="5117893"/>
                </a:lnTo>
                <a:lnTo>
                  <a:pt x="0" y="5117893"/>
                </a:lnTo>
                <a:close/>
              </a:path>
            </a:pathLst>
          </a:custGeom>
          <a:solidFill>
            <a:srgbClr val="CDE5BD">
              <a:alpha val="8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7" name="图片 26"/>
          <p:cNvPicPr>
            <a:picLocks noChangeAspect="1"/>
          </p:cNvPicPr>
          <p:nvPr/>
        </p:nvPicPr>
        <p:blipFill>
          <a:blip r:embed="rId3">
            <a:extLst>
              <a:ext uri="{28A0092B-C50C-407E-A947-70E740481C1C}">
                <a14:useLocalDpi xmlns:a14="http://schemas.microsoft.com/office/drawing/2010/main"/>
              </a:ext>
            </a:extLst>
          </a:blip>
          <a:stretch>
            <a:fillRect/>
          </a:stretch>
        </p:blipFill>
        <p:spPr>
          <a:xfrm flipH="1">
            <a:off x="-373025" y="1283142"/>
            <a:ext cx="2871649" cy="4428868"/>
          </a:xfrm>
          <a:prstGeom prst="rect">
            <a:avLst/>
          </a:prstGeom>
        </p:spPr>
      </p:pic>
      <p:grpSp>
        <p:nvGrpSpPr>
          <p:cNvPr id="14" name="组合 13"/>
          <p:cNvGrpSpPr/>
          <p:nvPr/>
        </p:nvGrpSpPr>
        <p:grpSpPr>
          <a:xfrm rot="299525">
            <a:off x="8271425" y="290113"/>
            <a:ext cx="3155097" cy="5737537"/>
            <a:chOff x="833786" y="-923827"/>
            <a:chExt cx="4493369" cy="8171182"/>
          </a:xfrm>
        </p:grpSpPr>
        <p:pic>
          <p:nvPicPr>
            <p:cNvPr id="11" name="图片 10"/>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rot="18842415">
              <a:off x="-1100465" y="1010424"/>
              <a:ext cx="6869279" cy="3000777"/>
            </a:xfrm>
            <a:custGeom>
              <a:avLst/>
              <a:gdLst>
                <a:gd name="connsiteX0" fmla="*/ 0 w 6869279"/>
                <a:gd name="connsiteY0" fmla="*/ 0 h 3000777"/>
                <a:gd name="connsiteX1" fmla="*/ 6869279 w 6869279"/>
                <a:gd name="connsiteY1" fmla="*/ 0 h 3000777"/>
                <a:gd name="connsiteX2" fmla="*/ 6869279 w 6869279"/>
                <a:gd name="connsiteY2" fmla="*/ 1867862 h 3000777"/>
                <a:gd name="connsiteX3" fmla="*/ 6569714 w 6869279"/>
                <a:gd name="connsiteY3" fmla="*/ 1922815 h 3000777"/>
                <a:gd name="connsiteX4" fmla="*/ 6568329 w 6869279"/>
                <a:gd name="connsiteY4" fmla="*/ 1915668 h 3000777"/>
                <a:gd name="connsiteX5" fmla="*/ 5848070 w 6869279"/>
                <a:gd name="connsiteY5" fmla="*/ 2055195 h 3000777"/>
                <a:gd name="connsiteX6" fmla="*/ 693425 w 6869279"/>
                <a:gd name="connsiteY6" fmla="*/ 3000777 h 3000777"/>
                <a:gd name="connsiteX7" fmla="*/ 0 w 6869279"/>
                <a:gd name="connsiteY7" fmla="*/ 3000777 h 3000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69279" h="3000777">
                  <a:moveTo>
                    <a:pt x="0" y="0"/>
                  </a:moveTo>
                  <a:lnTo>
                    <a:pt x="6869279" y="0"/>
                  </a:lnTo>
                  <a:lnTo>
                    <a:pt x="6869279" y="1867862"/>
                  </a:lnTo>
                  <a:lnTo>
                    <a:pt x="6569714" y="1922815"/>
                  </a:lnTo>
                  <a:lnTo>
                    <a:pt x="6568329" y="1915668"/>
                  </a:lnTo>
                  <a:lnTo>
                    <a:pt x="5848070" y="2055195"/>
                  </a:lnTo>
                  <a:lnTo>
                    <a:pt x="693425" y="3000777"/>
                  </a:lnTo>
                  <a:lnTo>
                    <a:pt x="0" y="3000777"/>
                  </a:lnTo>
                  <a:close/>
                </a:path>
              </a:pathLst>
            </a:custGeom>
          </p:spPr>
        </p:pic>
        <p:pic>
          <p:nvPicPr>
            <p:cNvPr id="12" name="图片 11"/>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rot="8042415">
              <a:off x="392127" y="2312327"/>
              <a:ext cx="6869279" cy="3000777"/>
            </a:xfrm>
            <a:custGeom>
              <a:avLst/>
              <a:gdLst>
                <a:gd name="connsiteX0" fmla="*/ 0 w 6869279"/>
                <a:gd name="connsiteY0" fmla="*/ 0 h 3000777"/>
                <a:gd name="connsiteX1" fmla="*/ 6869279 w 6869279"/>
                <a:gd name="connsiteY1" fmla="*/ 0 h 3000777"/>
                <a:gd name="connsiteX2" fmla="*/ 6869279 w 6869279"/>
                <a:gd name="connsiteY2" fmla="*/ 1867862 h 3000777"/>
                <a:gd name="connsiteX3" fmla="*/ 6569714 w 6869279"/>
                <a:gd name="connsiteY3" fmla="*/ 1922815 h 3000777"/>
                <a:gd name="connsiteX4" fmla="*/ 6568329 w 6869279"/>
                <a:gd name="connsiteY4" fmla="*/ 1915668 h 3000777"/>
                <a:gd name="connsiteX5" fmla="*/ 5848070 w 6869279"/>
                <a:gd name="connsiteY5" fmla="*/ 2055195 h 3000777"/>
                <a:gd name="connsiteX6" fmla="*/ 693425 w 6869279"/>
                <a:gd name="connsiteY6" fmla="*/ 3000777 h 3000777"/>
                <a:gd name="connsiteX7" fmla="*/ 0 w 6869279"/>
                <a:gd name="connsiteY7" fmla="*/ 3000777 h 3000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69279" h="3000777">
                  <a:moveTo>
                    <a:pt x="0" y="0"/>
                  </a:moveTo>
                  <a:lnTo>
                    <a:pt x="6869279" y="0"/>
                  </a:lnTo>
                  <a:lnTo>
                    <a:pt x="6869279" y="1867862"/>
                  </a:lnTo>
                  <a:lnTo>
                    <a:pt x="6569714" y="1922815"/>
                  </a:lnTo>
                  <a:lnTo>
                    <a:pt x="6568329" y="1915668"/>
                  </a:lnTo>
                  <a:lnTo>
                    <a:pt x="5848070" y="2055195"/>
                  </a:lnTo>
                  <a:lnTo>
                    <a:pt x="693425" y="3000777"/>
                  </a:lnTo>
                  <a:lnTo>
                    <a:pt x="0" y="3000777"/>
                  </a:lnTo>
                  <a:close/>
                </a:path>
              </a:pathLst>
            </a:custGeom>
          </p:spPr>
        </p:pic>
      </p:grpSp>
      <p:sp>
        <p:nvSpPr>
          <p:cNvPr id="15" name="文本框 14"/>
          <p:cNvSpPr txBox="1"/>
          <p:nvPr/>
        </p:nvSpPr>
        <p:spPr>
          <a:xfrm>
            <a:off x="8811490" y="2551826"/>
            <a:ext cx="2047227" cy="1107996"/>
          </a:xfrm>
          <a:prstGeom prst="rect">
            <a:avLst/>
          </a:prstGeom>
          <a:noFill/>
        </p:spPr>
        <p:txBody>
          <a:bodyPr wrap="none" rtlCol="0">
            <a:spAutoFit/>
          </a:bodyPr>
          <a:lstStyle/>
          <a:p>
            <a:r>
              <a:rPr lang="en-US" altLang="zh-CN" sz="6600" b="1" dirty="0" smtClean="0">
                <a:solidFill>
                  <a:srgbClr val="BF1347"/>
                </a:solidFill>
              </a:rPr>
              <a:t>C</a:t>
            </a:r>
            <a:r>
              <a:rPr lang="en-US" altLang="zh-CN" sz="2800" b="1" dirty="0" smtClean="0"/>
              <a:t>ONTENTS</a:t>
            </a:r>
            <a:endParaRPr lang="zh-CN" altLang="en-US" sz="2800" b="1" dirty="0"/>
          </a:p>
        </p:txBody>
      </p:sp>
      <p:sp>
        <p:nvSpPr>
          <p:cNvPr id="33" name="矩形 32"/>
          <p:cNvSpPr/>
          <p:nvPr/>
        </p:nvSpPr>
        <p:spPr>
          <a:xfrm>
            <a:off x="3263515" y="1421408"/>
            <a:ext cx="4770119" cy="5370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3263515" y="2272101"/>
            <a:ext cx="4770119" cy="5370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3263515" y="3122794"/>
            <a:ext cx="4770119" cy="5370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3263515" y="3973487"/>
            <a:ext cx="4770119" cy="5370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nvSpPr>
        <p:spPr>
          <a:xfrm>
            <a:off x="3518363" y="1397428"/>
            <a:ext cx="3068469" cy="584775"/>
          </a:xfrm>
          <a:prstGeom prst="rect">
            <a:avLst/>
          </a:prstGeom>
          <a:noFill/>
        </p:spPr>
        <p:txBody>
          <a:bodyPr wrap="none" rtlCol="0">
            <a:spAutoFit/>
          </a:bodyPr>
          <a:lstStyle/>
          <a:p>
            <a:r>
              <a:rPr lang="en-US" altLang="zh-CN" sz="3200" dirty="0" smtClean="0">
                <a:solidFill>
                  <a:schemeClr val="accent6">
                    <a:lumMod val="75000"/>
                  </a:schemeClr>
                </a:solidFill>
                <a:latin typeface="华文彩云" panose="02010800040101010101" pitchFamily="2" charset="-122"/>
                <a:ea typeface="华文彩云" panose="02010800040101010101" pitchFamily="2" charset="-122"/>
              </a:rPr>
              <a:t>01</a:t>
            </a:r>
            <a:r>
              <a:rPr lang="en-US" altLang="zh-CN" sz="2800" dirty="0" smtClean="0">
                <a:solidFill>
                  <a:schemeClr val="accent6">
                    <a:lumMod val="75000"/>
                  </a:schemeClr>
                </a:solidFill>
                <a:latin typeface="华文彩云" panose="02010800040101010101" pitchFamily="2" charset="-122"/>
                <a:ea typeface="华文彩云" panose="02010800040101010101" pitchFamily="2" charset="-122"/>
              </a:rPr>
              <a:t>   </a:t>
            </a:r>
            <a:r>
              <a:rPr lang="zh-CN" altLang="en-US" sz="2800" dirty="0" smtClean="0">
                <a:solidFill>
                  <a:schemeClr val="accent6">
                    <a:lumMod val="75000"/>
                  </a:schemeClr>
                </a:solidFill>
                <a:latin typeface="华文彩云" panose="02010800040101010101" pitchFamily="2" charset="-122"/>
                <a:ea typeface="华文彩云" panose="02010800040101010101" pitchFamily="2" charset="-122"/>
              </a:rPr>
              <a:t>此处添加标题</a:t>
            </a:r>
            <a:endParaRPr lang="zh-CN" altLang="en-US" sz="2800" dirty="0">
              <a:solidFill>
                <a:schemeClr val="accent6">
                  <a:lumMod val="75000"/>
                </a:schemeClr>
              </a:solidFill>
              <a:latin typeface="华文彩云" panose="02010800040101010101" pitchFamily="2" charset="-122"/>
              <a:ea typeface="华文彩云" panose="02010800040101010101" pitchFamily="2" charset="-122"/>
            </a:endParaRPr>
          </a:p>
        </p:txBody>
      </p:sp>
      <p:sp>
        <p:nvSpPr>
          <p:cNvPr id="38" name="文本框 37"/>
          <p:cNvSpPr txBox="1"/>
          <p:nvPr/>
        </p:nvSpPr>
        <p:spPr>
          <a:xfrm>
            <a:off x="3518363" y="2266840"/>
            <a:ext cx="3068469" cy="584775"/>
          </a:xfrm>
          <a:prstGeom prst="rect">
            <a:avLst/>
          </a:prstGeom>
          <a:noFill/>
        </p:spPr>
        <p:txBody>
          <a:bodyPr wrap="none" rtlCol="0">
            <a:spAutoFit/>
          </a:bodyPr>
          <a:lstStyle/>
          <a:p>
            <a:r>
              <a:rPr lang="en-US" altLang="zh-CN" sz="3200" dirty="0" smtClean="0">
                <a:solidFill>
                  <a:schemeClr val="accent6">
                    <a:lumMod val="75000"/>
                  </a:schemeClr>
                </a:solidFill>
                <a:latin typeface="华文彩云" panose="02010800040101010101" pitchFamily="2" charset="-122"/>
                <a:ea typeface="华文彩云" panose="02010800040101010101" pitchFamily="2" charset="-122"/>
              </a:rPr>
              <a:t>02</a:t>
            </a:r>
            <a:r>
              <a:rPr lang="en-US" altLang="zh-CN" sz="2800" dirty="0" smtClean="0">
                <a:solidFill>
                  <a:schemeClr val="accent6">
                    <a:lumMod val="75000"/>
                  </a:schemeClr>
                </a:solidFill>
                <a:latin typeface="华文彩云" panose="02010800040101010101" pitchFamily="2" charset="-122"/>
                <a:ea typeface="华文彩云" panose="02010800040101010101" pitchFamily="2" charset="-122"/>
              </a:rPr>
              <a:t>   </a:t>
            </a:r>
            <a:r>
              <a:rPr lang="zh-CN" altLang="en-US" sz="2800" dirty="0" smtClean="0">
                <a:solidFill>
                  <a:schemeClr val="accent6">
                    <a:lumMod val="75000"/>
                  </a:schemeClr>
                </a:solidFill>
                <a:latin typeface="华文彩云" panose="02010800040101010101" pitchFamily="2" charset="-122"/>
                <a:ea typeface="华文彩云" panose="02010800040101010101" pitchFamily="2" charset="-122"/>
              </a:rPr>
              <a:t>此处添加标题</a:t>
            </a:r>
            <a:endParaRPr lang="zh-CN" altLang="en-US" sz="2800" dirty="0">
              <a:solidFill>
                <a:schemeClr val="accent6">
                  <a:lumMod val="75000"/>
                </a:schemeClr>
              </a:solidFill>
              <a:latin typeface="华文彩云" panose="02010800040101010101" pitchFamily="2" charset="-122"/>
              <a:ea typeface="华文彩云" panose="02010800040101010101" pitchFamily="2" charset="-122"/>
            </a:endParaRPr>
          </a:p>
        </p:txBody>
      </p:sp>
      <p:sp>
        <p:nvSpPr>
          <p:cNvPr id="39" name="文本框 38"/>
          <p:cNvSpPr txBox="1"/>
          <p:nvPr/>
        </p:nvSpPr>
        <p:spPr>
          <a:xfrm>
            <a:off x="3518363" y="3108282"/>
            <a:ext cx="3068469" cy="584775"/>
          </a:xfrm>
          <a:prstGeom prst="rect">
            <a:avLst/>
          </a:prstGeom>
          <a:noFill/>
        </p:spPr>
        <p:txBody>
          <a:bodyPr wrap="none" rtlCol="0">
            <a:spAutoFit/>
          </a:bodyPr>
          <a:lstStyle/>
          <a:p>
            <a:r>
              <a:rPr lang="en-US" altLang="zh-CN" sz="3200" dirty="0" smtClean="0">
                <a:solidFill>
                  <a:schemeClr val="accent6">
                    <a:lumMod val="75000"/>
                  </a:schemeClr>
                </a:solidFill>
                <a:latin typeface="华文彩云" panose="02010800040101010101" pitchFamily="2" charset="-122"/>
                <a:ea typeface="华文彩云" panose="02010800040101010101" pitchFamily="2" charset="-122"/>
              </a:rPr>
              <a:t>03</a:t>
            </a:r>
            <a:r>
              <a:rPr lang="en-US" altLang="zh-CN" sz="2800" dirty="0" smtClean="0">
                <a:solidFill>
                  <a:schemeClr val="accent6">
                    <a:lumMod val="75000"/>
                  </a:schemeClr>
                </a:solidFill>
                <a:latin typeface="华文彩云" panose="02010800040101010101" pitchFamily="2" charset="-122"/>
                <a:ea typeface="华文彩云" panose="02010800040101010101" pitchFamily="2" charset="-122"/>
              </a:rPr>
              <a:t>   </a:t>
            </a:r>
            <a:r>
              <a:rPr lang="zh-CN" altLang="en-US" sz="2800" dirty="0" smtClean="0">
                <a:solidFill>
                  <a:schemeClr val="accent6">
                    <a:lumMod val="75000"/>
                  </a:schemeClr>
                </a:solidFill>
                <a:latin typeface="华文彩云" panose="02010800040101010101" pitchFamily="2" charset="-122"/>
                <a:ea typeface="华文彩云" panose="02010800040101010101" pitchFamily="2" charset="-122"/>
              </a:rPr>
              <a:t>此处添加标题</a:t>
            </a:r>
            <a:endParaRPr lang="zh-CN" altLang="en-US" sz="2800" dirty="0">
              <a:solidFill>
                <a:schemeClr val="accent6">
                  <a:lumMod val="75000"/>
                </a:schemeClr>
              </a:solidFill>
              <a:latin typeface="华文彩云" panose="02010800040101010101" pitchFamily="2" charset="-122"/>
              <a:ea typeface="华文彩云" panose="02010800040101010101" pitchFamily="2" charset="-122"/>
            </a:endParaRPr>
          </a:p>
        </p:txBody>
      </p:sp>
      <p:sp>
        <p:nvSpPr>
          <p:cNvPr id="40" name="文本框 39"/>
          <p:cNvSpPr txBox="1"/>
          <p:nvPr/>
        </p:nvSpPr>
        <p:spPr>
          <a:xfrm>
            <a:off x="3518363" y="3958975"/>
            <a:ext cx="3068469" cy="584775"/>
          </a:xfrm>
          <a:prstGeom prst="rect">
            <a:avLst/>
          </a:prstGeom>
          <a:noFill/>
        </p:spPr>
        <p:txBody>
          <a:bodyPr wrap="none" rtlCol="0">
            <a:spAutoFit/>
          </a:bodyPr>
          <a:lstStyle/>
          <a:p>
            <a:r>
              <a:rPr lang="en-US" altLang="zh-CN" sz="3200" dirty="0" smtClean="0">
                <a:solidFill>
                  <a:schemeClr val="accent6">
                    <a:lumMod val="75000"/>
                  </a:schemeClr>
                </a:solidFill>
                <a:latin typeface="华文彩云" panose="02010800040101010101" pitchFamily="2" charset="-122"/>
                <a:ea typeface="华文彩云" panose="02010800040101010101" pitchFamily="2" charset="-122"/>
              </a:rPr>
              <a:t>04</a:t>
            </a:r>
            <a:r>
              <a:rPr lang="en-US" altLang="zh-CN" sz="2800" dirty="0" smtClean="0">
                <a:solidFill>
                  <a:schemeClr val="accent6">
                    <a:lumMod val="75000"/>
                  </a:schemeClr>
                </a:solidFill>
                <a:latin typeface="华文彩云" panose="02010800040101010101" pitchFamily="2" charset="-122"/>
                <a:ea typeface="华文彩云" panose="02010800040101010101" pitchFamily="2" charset="-122"/>
              </a:rPr>
              <a:t>   </a:t>
            </a:r>
            <a:r>
              <a:rPr lang="zh-CN" altLang="en-US" sz="2800" dirty="0" smtClean="0">
                <a:solidFill>
                  <a:schemeClr val="accent6">
                    <a:lumMod val="75000"/>
                  </a:schemeClr>
                </a:solidFill>
                <a:latin typeface="华文彩云" panose="02010800040101010101" pitchFamily="2" charset="-122"/>
                <a:ea typeface="华文彩云" panose="02010800040101010101" pitchFamily="2" charset="-122"/>
              </a:rPr>
              <a:t>此处添加标题</a:t>
            </a:r>
            <a:endParaRPr lang="zh-CN" altLang="en-US" sz="2800" dirty="0">
              <a:solidFill>
                <a:schemeClr val="accent6">
                  <a:lumMod val="75000"/>
                </a:schemeClr>
              </a:solidFill>
              <a:latin typeface="华文彩云" panose="02010800040101010101" pitchFamily="2" charset="-122"/>
              <a:ea typeface="华文彩云" panose="02010800040101010101" pitchFamily="2" charset="-122"/>
            </a:endParaRPr>
          </a:p>
        </p:txBody>
      </p:sp>
      <p:sp>
        <p:nvSpPr>
          <p:cNvPr id="16" name="文本框 15"/>
          <p:cNvSpPr txBox="1"/>
          <p:nvPr/>
        </p:nvSpPr>
        <p:spPr>
          <a:xfrm>
            <a:off x="9379650" y="-990522"/>
            <a:ext cx="877163" cy="369332"/>
          </a:xfrm>
          <a:prstGeom prst="rect">
            <a:avLst/>
          </a:prstGeom>
          <a:noFill/>
        </p:spPr>
        <p:txBody>
          <a:bodyPr wrap="none" rtlCol="0">
            <a:spAutoFit/>
          </a:bodyPr>
          <a:lstStyle/>
          <a:p>
            <a:r>
              <a:rPr lang="zh-CN" altLang="en-US" dirty="0" smtClean="0"/>
              <a:t>延迟符</a:t>
            </a:r>
            <a:endParaRPr lang="zh-CN" altLang="en-US" dirty="0"/>
          </a:p>
        </p:txBody>
      </p:sp>
    </p:spTree>
    <p:extLst>
      <p:ext uri="{BB962C8B-B14F-4D97-AF65-F5344CB8AC3E}">
        <p14:creationId xmlns:p14="http://schemas.microsoft.com/office/powerpoint/2010/main" val="77342397"/>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up)">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 calcmode="lin" valueType="num">
                                      <p:cBhvr additive="base">
                                        <p:cTn id="12" dur="500" fill="hold"/>
                                        <p:tgtEl>
                                          <p:spTgt spid="31"/>
                                        </p:tgtEl>
                                        <p:attrNameLst>
                                          <p:attrName>ppt_x</p:attrName>
                                        </p:attrNameLst>
                                      </p:cBhvr>
                                      <p:tavLst>
                                        <p:tav tm="0">
                                          <p:val>
                                            <p:strVal val="0-#ppt_w/2"/>
                                          </p:val>
                                        </p:tav>
                                        <p:tav tm="100000">
                                          <p:val>
                                            <p:strVal val="#ppt_x"/>
                                          </p:val>
                                        </p:tav>
                                      </p:tavLst>
                                    </p:anim>
                                    <p:anim calcmode="lin" valueType="num">
                                      <p:cBhvr additive="base">
                                        <p:cTn id="13"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33"/>
                                        </p:tgtEl>
                                        <p:attrNameLst>
                                          <p:attrName>style.visibility</p:attrName>
                                        </p:attrNameLst>
                                      </p:cBhvr>
                                      <p:to>
                                        <p:strVal val="visible"/>
                                      </p:to>
                                    </p:set>
                                    <p:anim calcmode="lin" valueType="num">
                                      <p:cBhvr additive="base">
                                        <p:cTn id="18" dur="500" fill="hold"/>
                                        <p:tgtEl>
                                          <p:spTgt spid="33"/>
                                        </p:tgtEl>
                                        <p:attrNameLst>
                                          <p:attrName>ppt_x</p:attrName>
                                        </p:attrNameLst>
                                      </p:cBhvr>
                                      <p:tavLst>
                                        <p:tav tm="0">
                                          <p:val>
                                            <p:strVal val="1+#ppt_w/2"/>
                                          </p:val>
                                        </p:tav>
                                        <p:tav tm="100000">
                                          <p:val>
                                            <p:strVal val="#ppt_x"/>
                                          </p:val>
                                        </p:tav>
                                      </p:tavLst>
                                    </p:anim>
                                    <p:anim calcmode="lin" valueType="num">
                                      <p:cBhvr additive="base">
                                        <p:cTn id="19" dur="500" fill="hold"/>
                                        <p:tgtEl>
                                          <p:spTgt spid="33"/>
                                        </p:tgtEl>
                                        <p:attrNameLst>
                                          <p:attrName>ppt_y</p:attrName>
                                        </p:attrNameLst>
                                      </p:cBhvr>
                                      <p:tavLst>
                                        <p:tav tm="0">
                                          <p:val>
                                            <p:strVal val="#ppt_y"/>
                                          </p:val>
                                        </p:tav>
                                        <p:tav tm="100000">
                                          <p:val>
                                            <p:strVal val="#ppt_y"/>
                                          </p:val>
                                        </p:tav>
                                      </p:tavLst>
                                    </p:anim>
                                  </p:childTnLst>
                                </p:cTn>
                              </p:par>
                              <p:par>
                                <p:cTn id="20" presetID="2" presetClass="entr" presetSubtype="2" fill="hold" grpId="0" nodeType="withEffect">
                                  <p:stCondLst>
                                    <p:cond delay="0"/>
                                  </p:stCondLst>
                                  <p:childTnLst>
                                    <p:set>
                                      <p:cBhvr>
                                        <p:cTn id="21" dur="1" fill="hold">
                                          <p:stCondLst>
                                            <p:cond delay="0"/>
                                          </p:stCondLst>
                                        </p:cTn>
                                        <p:tgtEl>
                                          <p:spTgt spid="34"/>
                                        </p:tgtEl>
                                        <p:attrNameLst>
                                          <p:attrName>style.visibility</p:attrName>
                                        </p:attrNameLst>
                                      </p:cBhvr>
                                      <p:to>
                                        <p:strVal val="visible"/>
                                      </p:to>
                                    </p:set>
                                    <p:anim calcmode="lin" valueType="num">
                                      <p:cBhvr additive="base">
                                        <p:cTn id="22" dur="500" fill="hold"/>
                                        <p:tgtEl>
                                          <p:spTgt spid="34"/>
                                        </p:tgtEl>
                                        <p:attrNameLst>
                                          <p:attrName>ppt_x</p:attrName>
                                        </p:attrNameLst>
                                      </p:cBhvr>
                                      <p:tavLst>
                                        <p:tav tm="0">
                                          <p:val>
                                            <p:strVal val="1+#ppt_w/2"/>
                                          </p:val>
                                        </p:tav>
                                        <p:tav tm="100000">
                                          <p:val>
                                            <p:strVal val="#ppt_x"/>
                                          </p:val>
                                        </p:tav>
                                      </p:tavLst>
                                    </p:anim>
                                    <p:anim calcmode="lin" valueType="num">
                                      <p:cBhvr additive="base">
                                        <p:cTn id="23" dur="500" fill="hold"/>
                                        <p:tgtEl>
                                          <p:spTgt spid="34"/>
                                        </p:tgtEl>
                                        <p:attrNameLst>
                                          <p:attrName>ppt_y</p:attrName>
                                        </p:attrNameLst>
                                      </p:cBhvr>
                                      <p:tavLst>
                                        <p:tav tm="0">
                                          <p:val>
                                            <p:strVal val="#ppt_y"/>
                                          </p:val>
                                        </p:tav>
                                        <p:tav tm="100000">
                                          <p:val>
                                            <p:strVal val="#ppt_y"/>
                                          </p:val>
                                        </p:tav>
                                      </p:tavLst>
                                    </p:anim>
                                  </p:childTnLst>
                                </p:cTn>
                              </p:par>
                              <p:par>
                                <p:cTn id="24" presetID="2" presetClass="entr" presetSubtype="2" fill="hold" grpId="0" nodeType="withEffect">
                                  <p:stCondLst>
                                    <p:cond delay="0"/>
                                  </p:stCondLst>
                                  <p:childTnLst>
                                    <p:set>
                                      <p:cBhvr>
                                        <p:cTn id="25" dur="1" fill="hold">
                                          <p:stCondLst>
                                            <p:cond delay="0"/>
                                          </p:stCondLst>
                                        </p:cTn>
                                        <p:tgtEl>
                                          <p:spTgt spid="35"/>
                                        </p:tgtEl>
                                        <p:attrNameLst>
                                          <p:attrName>style.visibility</p:attrName>
                                        </p:attrNameLst>
                                      </p:cBhvr>
                                      <p:to>
                                        <p:strVal val="visible"/>
                                      </p:to>
                                    </p:set>
                                    <p:anim calcmode="lin" valueType="num">
                                      <p:cBhvr additive="base">
                                        <p:cTn id="26" dur="500" fill="hold"/>
                                        <p:tgtEl>
                                          <p:spTgt spid="35"/>
                                        </p:tgtEl>
                                        <p:attrNameLst>
                                          <p:attrName>ppt_x</p:attrName>
                                        </p:attrNameLst>
                                      </p:cBhvr>
                                      <p:tavLst>
                                        <p:tav tm="0">
                                          <p:val>
                                            <p:strVal val="1+#ppt_w/2"/>
                                          </p:val>
                                        </p:tav>
                                        <p:tav tm="100000">
                                          <p:val>
                                            <p:strVal val="#ppt_x"/>
                                          </p:val>
                                        </p:tav>
                                      </p:tavLst>
                                    </p:anim>
                                    <p:anim calcmode="lin" valueType="num">
                                      <p:cBhvr additive="base">
                                        <p:cTn id="27" dur="500" fill="hold"/>
                                        <p:tgtEl>
                                          <p:spTgt spid="35"/>
                                        </p:tgtEl>
                                        <p:attrNameLst>
                                          <p:attrName>ppt_y</p:attrName>
                                        </p:attrNameLst>
                                      </p:cBhvr>
                                      <p:tavLst>
                                        <p:tav tm="0">
                                          <p:val>
                                            <p:strVal val="#ppt_y"/>
                                          </p:val>
                                        </p:tav>
                                        <p:tav tm="100000">
                                          <p:val>
                                            <p:strVal val="#ppt_y"/>
                                          </p:val>
                                        </p:tav>
                                      </p:tavLst>
                                    </p:anim>
                                  </p:childTnLst>
                                </p:cTn>
                              </p:par>
                              <p:par>
                                <p:cTn id="28" presetID="2" presetClass="entr" presetSubtype="2" fill="hold" grpId="0" nodeType="withEffect">
                                  <p:stCondLst>
                                    <p:cond delay="0"/>
                                  </p:stCondLst>
                                  <p:childTnLst>
                                    <p:set>
                                      <p:cBhvr>
                                        <p:cTn id="29" dur="1" fill="hold">
                                          <p:stCondLst>
                                            <p:cond delay="0"/>
                                          </p:stCondLst>
                                        </p:cTn>
                                        <p:tgtEl>
                                          <p:spTgt spid="36"/>
                                        </p:tgtEl>
                                        <p:attrNameLst>
                                          <p:attrName>style.visibility</p:attrName>
                                        </p:attrNameLst>
                                      </p:cBhvr>
                                      <p:to>
                                        <p:strVal val="visible"/>
                                      </p:to>
                                    </p:set>
                                    <p:anim calcmode="lin" valueType="num">
                                      <p:cBhvr additive="base">
                                        <p:cTn id="30" dur="500" fill="hold"/>
                                        <p:tgtEl>
                                          <p:spTgt spid="36"/>
                                        </p:tgtEl>
                                        <p:attrNameLst>
                                          <p:attrName>ppt_x</p:attrName>
                                        </p:attrNameLst>
                                      </p:cBhvr>
                                      <p:tavLst>
                                        <p:tav tm="0">
                                          <p:val>
                                            <p:strVal val="1+#ppt_w/2"/>
                                          </p:val>
                                        </p:tav>
                                        <p:tav tm="100000">
                                          <p:val>
                                            <p:strVal val="#ppt_x"/>
                                          </p:val>
                                        </p:tav>
                                      </p:tavLst>
                                    </p:anim>
                                    <p:anim calcmode="lin" valueType="num">
                                      <p:cBhvr additive="base">
                                        <p:cTn id="31" dur="500" fill="hold"/>
                                        <p:tgtEl>
                                          <p:spTgt spid="36"/>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1" presetClass="entr" presetSubtype="1" fill="hold"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wheel(1)">
                                      <p:cBhvr>
                                        <p:cTn id="36" dur="750"/>
                                        <p:tgtEl>
                                          <p:spTgt spid="14"/>
                                        </p:tgtEl>
                                      </p:cBhvr>
                                    </p:animEffect>
                                  </p:childTnLst>
                                </p:cTn>
                              </p:par>
                            </p:childTnLst>
                          </p:cTn>
                        </p:par>
                      </p:childTnLst>
                    </p:cTn>
                  </p:par>
                  <p:par>
                    <p:cTn id="37" fill="hold">
                      <p:stCondLst>
                        <p:cond delay="indefinite"/>
                      </p:stCondLst>
                      <p:childTnLst>
                        <p:par>
                          <p:cTn id="38" fill="hold">
                            <p:stCondLst>
                              <p:cond delay="0"/>
                            </p:stCondLst>
                            <p:childTnLst>
                              <p:par>
                                <p:cTn id="39" presetID="12" presetClass="entr" presetSubtype="8" fill="hold" grpId="0" nodeType="clickEffect">
                                  <p:stCondLst>
                                    <p:cond delay="0"/>
                                  </p:stCondLst>
                                  <p:childTnLst>
                                    <p:set>
                                      <p:cBhvr>
                                        <p:cTn id="40" dur="1" fill="hold">
                                          <p:stCondLst>
                                            <p:cond delay="0"/>
                                          </p:stCondLst>
                                        </p:cTn>
                                        <p:tgtEl>
                                          <p:spTgt spid="37"/>
                                        </p:tgtEl>
                                        <p:attrNameLst>
                                          <p:attrName>style.visibility</p:attrName>
                                        </p:attrNameLst>
                                      </p:cBhvr>
                                      <p:to>
                                        <p:strVal val="visible"/>
                                      </p:to>
                                    </p:set>
                                    <p:anim calcmode="lin" valueType="num">
                                      <p:cBhvr additive="base">
                                        <p:cTn id="41" dur="500"/>
                                        <p:tgtEl>
                                          <p:spTgt spid="37"/>
                                        </p:tgtEl>
                                        <p:attrNameLst>
                                          <p:attrName>ppt_x</p:attrName>
                                        </p:attrNameLst>
                                      </p:cBhvr>
                                      <p:tavLst>
                                        <p:tav tm="0">
                                          <p:val>
                                            <p:strVal val="#ppt_x-#ppt_w*1.125000"/>
                                          </p:val>
                                        </p:tav>
                                        <p:tav tm="100000">
                                          <p:val>
                                            <p:strVal val="#ppt_x"/>
                                          </p:val>
                                        </p:tav>
                                      </p:tavLst>
                                    </p:anim>
                                    <p:animEffect transition="in" filter="wipe(right)">
                                      <p:cBhvr>
                                        <p:cTn id="42" dur="500"/>
                                        <p:tgtEl>
                                          <p:spTgt spid="37"/>
                                        </p:tgtEl>
                                      </p:cBhvr>
                                    </p:animEffect>
                                  </p:childTnLst>
                                </p:cTn>
                              </p:par>
                              <p:par>
                                <p:cTn id="43" presetID="12" presetClass="entr" presetSubtype="8" fill="hold" grpId="0" nodeType="withEffect">
                                  <p:stCondLst>
                                    <p:cond delay="0"/>
                                  </p:stCondLst>
                                  <p:childTnLst>
                                    <p:set>
                                      <p:cBhvr>
                                        <p:cTn id="44" dur="1" fill="hold">
                                          <p:stCondLst>
                                            <p:cond delay="0"/>
                                          </p:stCondLst>
                                        </p:cTn>
                                        <p:tgtEl>
                                          <p:spTgt spid="38"/>
                                        </p:tgtEl>
                                        <p:attrNameLst>
                                          <p:attrName>style.visibility</p:attrName>
                                        </p:attrNameLst>
                                      </p:cBhvr>
                                      <p:to>
                                        <p:strVal val="visible"/>
                                      </p:to>
                                    </p:set>
                                    <p:anim calcmode="lin" valueType="num">
                                      <p:cBhvr additive="base">
                                        <p:cTn id="45" dur="500"/>
                                        <p:tgtEl>
                                          <p:spTgt spid="38"/>
                                        </p:tgtEl>
                                        <p:attrNameLst>
                                          <p:attrName>ppt_x</p:attrName>
                                        </p:attrNameLst>
                                      </p:cBhvr>
                                      <p:tavLst>
                                        <p:tav tm="0">
                                          <p:val>
                                            <p:strVal val="#ppt_x-#ppt_w*1.125000"/>
                                          </p:val>
                                        </p:tav>
                                        <p:tav tm="100000">
                                          <p:val>
                                            <p:strVal val="#ppt_x"/>
                                          </p:val>
                                        </p:tav>
                                      </p:tavLst>
                                    </p:anim>
                                    <p:animEffect transition="in" filter="wipe(right)">
                                      <p:cBhvr>
                                        <p:cTn id="46" dur="500"/>
                                        <p:tgtEl>
                                          <p:spTgt spid="38"/>
                                        </p:tgtEl>
                                      </p:cBhvr>
                                    </p:animEffect>
                                  </p:childTnLst>
                                </p:cTn>
                              </p:par>
                              <p:par>
                                <p:cTn id="47" presetID="12" presetClass="entr" presetSubtype="8" fill="hold" grpId="0" nodeType="withEffect">
                                  <p:stCondLst>
                                    <p:cond delay="0"/>
                                  </p:stCondLst>
                                  <p:childTnLst>
                                    <p:set>
                                      <p:cBhvr>
                                        <p:cTn id="48" dur="1" fill="hold">
                                          <p:stCondLst>
                                            <p:cond delay="0"/>
                                          </p:stCondLst>
                                        </p:cTn>
                                        <p:tgtEl>
                                          <p:spTgt spid="39"/>
                                        </p:tgtEl>
                                        <p:attrNameLst>
                                          <p:attrName>style.visibility</p:attrName>
                                        </p:attrNameLst>
                                      </p:cBhvr>
                                      <p:to>
                                        <p:strVal val="visible"/>
                                      </p:to>
                                    </p:set>
                                    <p:anim calcmode="lin" valueType="num">
                                      <p:cBhvr additive="base">
                                        <p:cTn id="49" dur="500"/>
                                        <p:tgtEl>
                                          <p:spTgt spid="39"/>
                                        </p:tgtEl>
                                        <p:attrNameLst>
                                          <p:attrName>ppt_x</p:attrName>
                                        </p:attrNameLst>
                                      </p:cBhvr>
                                      <p:tavLst>
                                        <p:tav tm="0">
                                          <p:val>
                                            <p:strVal val="#ppt_x-#ppt_w*1.125000"/>
                                          </p:val>
                                        </p:tav>
                                        <p:tav tm="100000">
                                          <p:val>
                                            <p:strVal val="#ppt_x"/>
                                          </p:val>
                                        </p:tav>
                                      </p:tavLst>
                                    </p:anim>
                                    <p:animEffect transition="in" filter="wipe(right)">
                                      <p:cBhvr>
                                        <p:cTn id="50" dur="500"/>
                                        <p:tgtEl>
                                          <p:spTgt spid="39"/>
                                        </p:tgtEl>
                                      </p:cBhvr>
                                    </p:animEffect>
                                  </p:childTnLst>
                                </p:cTn>
                              </p:par>
                              <p:par>
                                <p:cTn id="51" presetID="12" presetClass="entr" presetSubtype="8" fill="hold" grpId="0" nodeType="withEffect">
                                  <p:stCondLst>
                                    <p:cond delay="0"/>
                                  </p:stCondLst>
                                  <p:childTnLst>
                                    <p:set>
                                      <p:cBhvr>
                                        <p:cTn id="52" dur="1" fill="hold">
                                          <p:stCondLst>
                                            <p:cond delay="0"/>
                                          </p:stCondLst>
                                        </p:cTn>
                                        <p:tgtEl>
                                          <p:spTgt spid="40"/>
                                        </p:tgtEl>
                                        <p:attrNameLst>
                                          <p:attrName>style.visibility</p:attrName>
                                        </p:attrNameLst>
                                      </p:cBhvr>
                                      <p:to>
                                        <p:strVal val="visible"/>
                                      </p:to>
                                    </p:set>
                                    <p:anim calcmode="lin" valueType="num">
                                      <p:cBhvr additive="base">
                                        <p:cTn id="53" dur="500"/>
                                        <p:tgtEl>
                                          <p:spTgt spid="40"/>
                                        </p:tgtEl>
                                        <p:attrNameLst>
                                          <p:attrName>ppt_x</p:attrName>
                                        </p:attrNameLst>
                                      </p:cBhvr>
                                      <p:tavLst>
                                        <p:tav tm="0">
                                          <p:val>
                                            <p:strVal val="#ppt_x-#ppt_w*1.125000"/>
                                          </p:val>
                                        </p:tav>
                                        <p:tav tm="100000">
                                          <p:val>
                                            <p:strVal val="#ppt_x"/>
                                          </p:val>
                                        </p:tav>
                                      </p:tavLst>
                                    </p:anim>
                                    <p:animEffect transition="in" filter="wipe(right)">
                                      <p:cBhvr>
                                        <p:cTn id="54" dur="500"/>
                                        <p:tgtEl>
                                          <p:spTgt spid="40"/>
                                        </p:tgtEl>
                                      </p:cBhvr>
                                    </p:animEffect>
                                  </p:childTnLst>
                                </p:cTn>
                              </p:par>
                            </p:childTnLst>
                          </p:cTn>
                        </p:par>
                      </p:childTnLst>
                    </p:cTn>
                  </p:par>
                  <p:par>
                    <p:cTn id="55" fill="hold">
                      <p:stCondLst>
                        <p:cond delay="indefinite"/>
                      </p:stCondLst>
                      <p:childTnLst>
                        <p:par>
                          <p:cTn id="56" fill="hold">
                            <p:stCondLst>
                              <p:cond delay="0"/>
                            </p:stCondLst>
                            <p:childTnLst>
                              <p:par>
                                <p:cTn id="57" presetID="41" presetClass="entr" presetSubtype="0" fill="hold" grpId="0" nodeType="clickEffect">
                                  <p:stCondLst>
                                    <p:cond delay="0"/>
                                  </p:stCondLst>
                                  <p:iterate type="lt">
                                    <p:tmPct val="10000"/>
                                  </p:iterate>
                                  <p:childTnLst>
                                    <p:set>
                                      <p:cBhvr>
                                        <p:cTn id="58" dur="1" fill="hold">
                                          <p:stCondLst>
                                            <p:cond delay="0"/>
                                          </p:stCondLst>
                                        </p:cTn>
                                        <p:tgtEl>
                                          <p:spTgt spid="15"/>
                                        </p:tgtEl>
                                        <p:attrNameLst>
                                          <p:attrName>style.visibility</p:attrName>
                                        </p:attrNameLst>
                                      </p:cBhvr>
                                      <p:to>
                                        <p:strVal val="visible"/>
                                      </p:to>
                                    </p:set>
                                    <p:anim calcmode="lin" valueType="num">
                                      <p:cBhvr>
                                        <p:cTn id="59"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60" dur="500" fill="hold"/>
                                        <p:tgtEl>
                                          <p:spTgt spid="15"/>
                                        </p:tgtEl>
                                        <p:attrNameLst>
                                          <p:attrName>ppt_y</p:attrName>
                                        </p:attrNameLst>
                                      </p:cBhvr>
                                      <p:tavLst>
                                        <p:tav tm="0">
                                          <p:val>
                                            <p:strVal val="#ppt_y"/>
                                          </p:val>
                                        </p:tav>
                                        <p:tav tm="100000">
                                          <p:val>
                                            <p:strVal val="#ppt_y"/>
                                          </p:val>
                                        </p:tav>
                                      </p:tavLst>
                                    </p:anim>
                                    <p:anim calcmode="lin" valueType="num">
                                      <p:cBhvr>
                                        <p:cTn id="61"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62"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63" dur="500" tmFilter="0,0; .5, 1; 1, 1"/>
                                        <p:tgtEl>
                                          <p:spTgt spid="15"/>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16"/>
                                        </p:tgtEl>
                                        <p:attrNameLst>
                                          <p:attrName>style.visibility</p:attrName>
                                        </p:attrNameLst>
                                      </p:cBhvr>
                                      <p:to>
                                        <p:strVal val="visible"/>
                                      </p:to>
                                    </p:set>
                                    <p:animEffect transition="in" filter="wipe(down)">
                                      <p:cBhvr>
                                        <p:cTn id="68" dur="75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15" grpId="0"/>
      <p:bldP spid="33" grpId="0" animBg="1"/>
      <p:bldP spid="34" grpId="0" animBg="1"/>
      <p:bldP spid="35" grpId="0" animBg="1"/>
      <p:bldP spid="36" grpId="0" animBg="1"/>
      <p:bldP spid="37" grpId="0"/>
      <p:bldP spid="38" grpId="0"/>
      <p:bldP spid="39" grpId="0"/>
      <p:bldP spid="40" grpId="0"/>
      <p:bldP spid="1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688663" y="2"/>
            <a:ext cx="10868463" cy="5728447"/>
          </a:xfrm>
          <a:prstGeom prst="rect">
            <a:avLst/>
          </a:prstGeom>
        </p:spPr>
      </p:pic>
      <p:sp>
        <p:nvSpPr>
          <p:cNvPr id="3" name="矩形 2"/>
          <p:cNvSpPr/>
          <p:nvPr/>
        </p:nvSpPr>
        <p:spPr>
          <a:xfrm>
            <a:off x="688663" y="0"/>
            <a:ext cx="6516811" cy="3310128"/>
          </a:xfrm>
          <a:prstGeom prst="rect">
            <a:avLst/>
          </a:prstGeom>
          <a:solidFill>
            <a:srgbClr val="CDE5BD">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Rectangle 5"/>
          <p:cNvSpPr>
            <a:spLocks/>
          </p:cNvSpPr>
          <p:nvPr/>
        </p:nvSpPr>
        <p:spPr bwMode="auto">
          <a:xfrm>
            <a:off x="963901" y="787890"/>
            <a:ext cx="5966337" cy="999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algn="ctr" fontAlgn="base">
              <a:lnSpc>
                <a:spcPct val="150000"/>
              </a:lnSpc>
              <a:spcBef>
                <a:spcPct val="0"/>
              </a:spcBef>
              <a:spcAft>
                <a:spcPct val="0"/>
              </a:spcAft>
            </a:pPr>
            <a:r>
              <a:rPr lang="zh-CN" altLang="en-US" sz="1400" dirty="0">
                <a:solidFill>
                  <a:schemeClr val="bg1"/>
                </a:solidFill>
                <a:latin typeface="微软雅黑"/>
                <a:ea typeface="微软雅黑"/>
                <a:sym typeface="Gill Sans" charset="0"/>
              </a:rPr>
              <a:t>此处添加详细文本描述，建议与标题相关并符合整体语言风格，语言描述尽量简洁生动。尽量将每页幻灯片的字数控制</a:t>
            </a:r>
            <a:r>
              <a:rPr lang="zh-CN" altLang="en-US" sz="1400" dirty="0" smtClean="0">
                <a:solidFill>
                  <a:schemeClr val="bg1"/>
                </a:solidFill>
                <a:latin typeface="微软雅黑"/>
                <a:ea typeface="微软雅黑"/>
                <a:sym typeface="Gill Sans" charset="0"/>
              </a:rPr>
              <a:t>在  </a:t>
            </a:r>
            <a:r>
              <a:rPr lang="en-US" altLang="zh-CN" sz="1400" dirty="0" smtClean="0">
                <a:solidFill>
                  <a:schemeClr val="bg1"/>
                </a:solidFill>
                <a:latin typeface="微软雅黑"/>
                <a:ea typeface="微软雅黑"/>
                <a:sym typeface="Gill Sans" charset="0"/>
              </a:rPr>
              <a:t>200</a:t>
            </a:r>
            <a:r>
              <a:rPr lang="zh-CN" altLang="en-US" sz="1400" dirty="0">
                <a:solidFill>
                  <a:schemeClr val="bg1"/>
                </a:solidFill>
                <a:latin typeface="微软雅黑"/>
                <a:ea typeface="微软雅黑"/>
                <a:sym typeface="Gill Sans" charset="0"/>
              </a:rPr>
              <a:t>字以内，据统计每页幻灯片的最好控制</a:t>
            </a:r>
            <a:r>
              <a:rPr lang="zh-CN" altLang="en-US" sz="1400" dirty="0" smtClean="0">
                <a:solidFill>
                  <a:schemeClr val="bg1"/>
                </a:solidFill>
                <a:latin typeface="微软雅黑"/>
                <a:ea typeface="微软雅黑"/>
                <a:sym typeface="Gill Sans" charset="0"/>
              </a:rPr>
              <a:t>在</a:t>
            </a:r>
            <a:r>
              <a:rPr lang="en-US" altLang="zh-CN" sz="1400" dirty="0" smtClean="0">
                <a:solidFill>
                  <a:schemeClr val="bg1"/>
                </a:solidFill>
                <a:latin typeface="微软雅黑"/>
                <a:ea typeface="微软雅黑"/>
                <a:sym typeface="Gill Sans" charset="0"/>
              </a:rPr>
              <a:t>5</a:t>
            </a:r>
            <a:r>
              <a:rPr lang="zh-CN" altLang="en-US" sz="1400" dirty="0">
                <a:solidFill>
                  <a:schemeClr val="bg1"/>
                </a:solidFill>
                <a:latin typeface="微软雅黑"/>
                <a:ea typeface="微软雅黑"/>
                <a:sym typeface="Gill Sans" charset="0"/>
              </a:rPr>
              <a:t>分钟之内。此处添加详细文本</a:t>
            </a:r>
            <a:r>
              <a:rPr lang="zh-CN" altLang="en-US" sz="1400" dirty="0" smtClean="0">
                <a:solidFill>
                  <a:schemeClr val="bg1"/>
                </a:solidFill>
                <a:latin typeface="微软雅黑"/>
                <a:ea typeface="微软雅黑"/>
                <a:sym typeface="Gill Sans" charset="0"/>
              </a:rPr>
              <a:t>描述</a:t>
            </a:r>
            <a:r>
              <a:rPr lang="en-US" altLang="zh-CN" sz="1400" dirty="0">
                <a:solidFill>
                  <a:schemeClr val="bg1"/>
                </a:solidFill>
                <a:latin typeface="微软雅黑"/>
                <a:ea typeface="微软雅黑"/>
                <a:sym typeface="Gill Sans" charset="0"/>
              </a:rPr>
              <a:t> </a:t>
            </a:r>
            <a:r>
              <a:rPr lang="zh-CN" altLang="en-US" sz="1400" dirty="0" smtClean="0">
                <a:solidFill>
                  <a:schemeClr val="bg1"/>
                </a:solidFill>
                <a:latin typeface="微软雅黑"/>
                <a:ea typeface="微软雅黑"/>
                <a:sym typeface="Gill Sans" charset="0"/>
              </a:rPr>
              <a:t>，</a:t>
            </a:r>
            <a:r>
              <a:rPr lang="zh-CN" altLang="en-US" sz="1400" dirty="0">
                <a:solidFill>
                  <a:schemeClr val="bg1"/>
                </a:solidFill>
                <a:latin typeface="微软雅黑"/>
                <a:ea typeface="微软雅黑"/>
                <a:sym typeface="Gill Sans" charset="0"/>
              </a:rPr>
              <a:t>建议与标题相关并符合整体语言风格，语言描述尽量简洁</a:t>
            </a:r>
            <a:r>
              <a:rPr lang="zh-CN" altLang="en-US" sz="1400" dirty="0" smtClean="0">
                <a:solidFill>
                  <a:schemeClr val="bg1"/>
                </a:solidFill>
                <a:latin typeface="微软雅黑"/>
                <a:ea typeface="微软雅黑"/>
                <a:sym typeface="Gill Sans" charset="0"/>
              </a:rPr>
              <a:t>生动</a:t>
            </a:r>
            <a:r>
              <a:rPr lang="zh-CN" altLang="en-US" sz="1400" dirty="0">
                <a:solidFill>
                  <a:schemeClr val="bg1"/>
                </a:solidFill>
                <a:latin typeface="微软雅黑"/>
                <a:sym typeface="Gill Sans" charset="0"/>
              </a:rPr>
              <a:t>。</a:t>
            </a:r>
            <a:r>
              <a:rPr lang="zh-CN" altLang="en-US" sz="1400" dirty="0">
                <a:solidFill>
                  <a:schemeClr val="bg1"/>
                </a:solidFill>
                <a:latin typeface="微软雅黑" panose="020B0503020204020204" pitchFamily="34" charset="-122"/>
                <a:ea typeface="微软雅黑" panose="020B0503020204020204" pitchFamily="34" charset="-122"/>
                <a:sym typeface="Gill Sans" charset="0"/>
              </a:rPr>
              <a:t>尽量将每页幻灯片的字数控制在  </a:t>
            </a:r>
            <a:r>
              <a:rPr lang="en-US" altLang="zh-CN" sz="1400" dirty="0">
                <a:solidFill>
                  <a:schemeClr val="bg1"/>
                </a:solidFill>
                <a:latin typeface="微软雅黑" panose="020B0503020204020204" pitchFamily="34" charset="-122"/>
                <a:ea typeface="微软雅黑" panose="020B0503020204020204" pitchFamily="34" charset="-122"/>
                <a:sym typeface="Gill Sans" charset="0"/>
              </a:rPr>
              <a:t>200</a:t>
            </a:r>
            <a:r>
              <a:rPr lang="zh-CN" altLang="en-US" sz="1400" dirty="0">
                <a:solidFill>
                  <a:schemeClr val="bg1"/>
                </a:solidFill>
                <a:latin typeface="微软雅黑" panose="020B0503020204020204" pitchFamily="34" charset="-122"/>
                <a:ea typeface="微软雅黑" panose="020B0503020204020204" pitchFamily="34" charset="-122"/>
                <a:sym typeface="Gill Sans" charset="0"/>
              </a:rPr>
              <a:t>字以内，据统计每页幻灯片的最好控制在</a:t>
            </a:r>
            <a:r>
              <a:rPr lang="en-US" altLang="zh-CN" sz="1400" dirty="0">
                <a:solidFill>
                  <a:schemeClr val="bg1"/>
                </a:solidFill>
                <a:latin typeface="微软雅黑" panose="020B0503020204020204" pitchFamily="34" charset="-122"/>
                <a:ea typeface="微软雅黑" panose="020B0503020204020204" pitchFamily="34" charset="-122"/>
                <a:sym typeface="Gill Sans" charset="0"/>
              </a:rPr>
              <a:t>5</a:t>
            </a:r>
            <a:r>
              <a:rPr lang="zh-CN" altLang="en-US" sz="1400" dirty="0">
                <a:solidFill>
                  <a:schemeClr val="bg1"/>
                </a:solidFill>
                <a:latin typeface="微软雅黑" panose="020B0503020204020204" pitchFamily="34" charset="-122"/>
                <a:ea typeface="微软雅黑" panose="020B0503020204020204" pitchFamily="34" charset="-122"/>
                <a:sym typeface="Gill Sans" charset="0"/>
              </a:rPr>
              <a:t>分钟之内。</a:t>
            </a:r>
            <a:endParaRPr lang="en-US" sz="1400" dirty="0">
              <a:solidFill>
                <a:schemeClr val="bg1"/>
              </a:solidFill>
              <a:latin typeface="微软雅黑" panose="020B0503020204020204" pitchFamily="34" charset="-122"/>
              <a:ea typeface="微软雅黑" panose="020B0503020204020204" pitchFamily="34" charset="-122"/>
              <a:cs typeface="Lato Light" charset="0"/>
              <a:sym typeface="Lato Light" charset="0"/>
            </a:endParaRPr>
          </a:p>
        </p:txBody>
      </p:sp>
      <p:sp>
        <p:nvSpPr>
          <p:cNvPr id="5" name="文本框 4"/>
          <p:cNvSpPr txBox="1"/>
          <p:nvPr/>
        </p:nvSpPr>
        <p:spPr>
          <a:xfrm>
            <a:off x="9379650" y="-990522"/>
            <a:ext cx="877163" cy="369332"/>
          </a:xfrm>
          <a:prstGeom prst="rect">
            <a:avLst/>
          </a:prstGeom>
          <a:noFill/>
        </p:spPr>
        <p:txBody>
          <a:bodyPr wrap="none" rtlCol="0">
            <a:spAutoFit/>
          </a:bodyPr>
          <a:lstStyle/>
          <a:p>
            <a:r>
              <a:rPr lang="zh-CN" altLang="en-US" dirty="0" smtClean="0"/>
              <a:t>延迟符</a:t>
            </a:r>
            <a:endParaRPr lang="zh-CN" altLang="en-US" dirty="0"/>
          </a:p>
        </p:txBody>
      </p:sp>
    </p:spTree>
    <p:extLst>
      <p:ext uri="{BB962C8B-B14F-4D97-AF65-F5344CB8AC3E}">
        <p14:creationId xmlns:p14="http://schemas.microsoft.com/office/powerpoint/2010/main" val="3568483851"/>
      </p:ext>
    </p:ext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down)">
                                      <p:cBhvr>
                                        <p:cTn id="24"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p:nvSpPr>
        <p:spPr>
          <a:xfrm>
            <a:off x="0" y="911803"/>
            <a:ext cx="8200571" cy="5117893"/>
          </a:xfrm>
          <a:custGeom>
            <a:avLst/>
            <a:gdLst>
              <a:gd name="connsiteX0" fmla="*/ 0 w 9212785"/>
              <a:gd name="connsiteY0" fmla="*/ 0 h 5117893"/>
              <a:gd name="connsiteX1" fmla="*/ 9212785 w 9212785"/>
              <a:gd name="connsiteY1" fmla="*/ 0 h 5117893"/>
              <a:gd name="connsiteX2" fmla="*/ 6582010 w 9212785"/>
              <a:gd name="connsiteY2" fmla="*/ 5117893 h 5117893"/>
              <a:gd name="connsiteX3" fmla="*/ 0 w 9212785"/>
              <a:gd name="connsiteY3" fmla="*/ 5117893 h 5117893"/>
            </a:gdLst>
            <a:ahLst/>
            <a:cxnLst>
              <a:cxn ang="0">
                <a:pos x="connsiteX0" y="connsiteY0"/>
              </a:cxn>
              <a:cxn ang="0">
                <a:pos x="connsiteX1" y="connsiteY1"/>
              </a:cxn>
              <a:cxn ang="0">
                <a:pos x="connsiteX2" y="connsiteY2"/>
              </a:cxn>
              <a:cxn ang="0">
                <a:pos x="connsiteX3" y="connsiteY3"/>
              </a:cxn>
            </a:cxnLst>
            <a:rect l="l" t="t" r="r" b="b"/>
            <a:pathLst>
              <a:path w="9212785" h="5117893">
                <a:moveTo>
                  <a:pt x="0" y="0"/>
                </a:moveTo>
                <a:lnTo>
                  <a:pt x="9212785" y="0"/>
                </a:lnTo>
                <a:lnTo>
                  <a:pt x="6582010" y="5117893"/>
                </a:lnTo>
                <a:lnTo>
                  <a:pt x="0" y="5117893"/>
                </a:lnTo>
                <a:close/>
              </a:path>
            </a:pathLst>
          </a:custGeom>
          <a:solidFill>
            <a:srgbClr val="CDE5BD">
              <a:alpha val="8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rot="299525">
            <a:off x="947570" y="387654"/>
            <a:ext cx="3155097" cy="5737537"/>
            <a:chOff x="833786" y="-923827"/>
            <a:chExt cx="4493369" cy="8171182"/>
          </a:xfrm>
        </p:grpSpPr>
        <p:pic>
          <p:nvPicPr>
            <p:cNvPr id="5" name="图片 4"/>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rot="18842415">
              <a:off x="-1100465" y="1010424"/>
              <a:ext cx="6869279" cy="3000777"/>
            </a:xfrm>
            <a:custGeom>
              <a:avLst/>
              <a:gdLst>
                <a:gd name="connsiteX0" fmla="*/ 0 w 6869279"/>
                <a:gd name="connsiteY0" fmla="*/ 0 h 3000777"/>
                <a:gd name="connsiteX1" fmla="*/ 6869279 w 6869279"/>
                <a:gd name="connsiteY1" fmla="*/ 0 h 3000777"/>
                <a:gd name="connsiteX2" fmla="*/ 6869279 w 6869279"/>
                <a:gd name="connsiteY2" fmla="*/ 1867862 h 3000777"/>
                <a:gd name="connsiteX3" fmla="*/ 6569714 w 6869279"/>
                <a:gd name="connsiteY3" fmla="*/ 1922815 h 3000777"/>
                <a:gd name="connsiteX4" fmla="*/ 6568329 w 6869279"/>
                <a:gd name="connsiteY4" fmla="*/ 1915668 h 3000777"/>
                <a:gd name="connsiteX5" fmla="*/ 5848070 w 6869279"/>
                <a:gd name="connsiteY5" fmla="*/ 2055195 h 3000777"/>
                <a:gd name="connsiteX6" fmla="*/ 693425 w 6869279"/>
                <a:gd name="connsiteY6" fmla="*/ 3000777 h 3000777"/>
                <a:gd name="connsiteX7" fmla="*/ 0 w 6869279"/>
                <a:gd name="connsiteY7" fmla="*/ 3000777 h 3000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69279" h="3000777">
                  <a:moveTo>
                    <a:pt x="0" y="0"/>
                  </a:moveTo>
                  <a:lnTo>
                    <a:pt x="6869279" y="0"/>
                  </a:lnTo>
                  <a:lnTo>
                    <a:pt x="6869279" y="1867862"/>
                  </a:lnTo>
                  <a:lnTo>
                    <a:pt x="6569714" y="1922815"/>
                  </a:lnTo>
                  <a:lnTo>
                    <a:pt x="6568329" y="1915668"/>
                  </a:lnTo>
                  <a:lnTo>
                    <a:pt x="5848070" y="2055195"/>
                  </a:lnTo>
                  <a:lnTo>
                    <a:pt x="693425" y="3000777"/>
                  </a:lnTo>
                  <a:lnTo>
                    <a:pt x="0" y="3000777"/>
                  </a:lnTo>
                  <a:close/>
                </a:path>
              </a:pathLst>
            </a:custGeom>
          </p:spPr>
        </p:pic>
        <p:pic>
          <p:nvPicPr>
            <p:cNvPr id="6" name="图片 5"/>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rot="8042415">
              <a:off x="392127" y="2312327"/>
              <a:ext cx="6869279" cy="3000777"/>
            </a:xfrm>
            <a:custGeom>
              <a:avLst/>
              <a:gdLst>
                <a:gd name="connsiteX0" fmla="*/ 0 w 6869279"/>
                <a:gd name="connsiteY0" fmla="*/ 0 h 3000777"/>
                <a:gd name="connsiteX1" fmla="*/ 6869279 w 6869279"/>
                <a:gd name="connsiteY1" fmla="*/ 0 h 3000777"/>
                <a:gd name="connsiteX2" fmla="*/ 6869279 w 6869279"/>
                <a:gd name="connsiteY2" fmla="*/ 1867862 h 3000777"/>
                <a:gd name="connsiteX3" fmla="*/ 6569714 w 6869279"/>
                <a:gd name="connsiteY3" fmla="*/ 1922815 h 3000777"/>
                <a:gd name="connsiteX4" fmla="*/ 6568329 w 6869279"/>
                <a:gd name="connsiteY4" fmla="*/ 1915668 h 3000777"/>
                <a:gd name="connsiteX5" fmla="*/ 5848070 w 6869279"/>
                <a:gd name="connsiteY5" fmla="*/ 2055195 h 3000777"/>
                <a:gd name="connsiteX6" fmla="*/ 693425 w 6869279"/>
                <a:gd name="connsiteY6" fmla="*/ 3000777 h 3000777"/>
                <a:gd name="connsiteX7" fmla="*/ 0 w 6869279"/>
                <a:gd name="connsiteY7" fmla="*/ 3000777 h 3000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69279" h="3000777">
                  <a:moveTo>
                    <a:pt x="0" y="0"/>
                  </a:moveTo>
                  <a:lnTo>
                    <a:pt x="6869279" y="0"/>
                  </a:lnTo>
                  <a:lnTo>
                    <a:pt x="6869279" y="1867862"/>
                  </a:lnTo>
                  <a:lnTo>
                    <a:pt x="6569714" y="1922815"/>
                  </a:lnTo>
                  <a:lnTo>
                    <a:pt x="6568329" y="1915668"/>
                  </a:lnTo>
                  <a:lnTo>
                    <a:pt x="5848070" y="2055195"/>
                  </a:lnTo>
                  <a:lnTo>
                    <a:pt x="693425" y="3000777"/>
                  </a:lnTo>
                  <a:lnTo>
                    <a:pt x="0" y="3000777"/>
                  </a:lnTo>
                  <a:close/>
                </a:path>
              </a:pathLst>
            </a:custGeom>
          </p:spPr>
        </p:pic>
      </p:grpSp>
      <p:sp>
        <p:nvSpPr>
          <p:cNvPr id="7" name="文本框 6"/>
          <p:cNvSpPr txBox="1"/>
          <p:nvPr/>
        </p:nvSpPr>
        <p:spPr>
          <a:xfrm>
            <a:off x="1502150" y="2649367"/>
            <a:ext cx="2047227" cy="1107996"/>
          </a:xfrm>
          <a:prstGeom prst="rect">
            <a:avLst/>
          </a:prstGeom>
          <a:noFill/>
        </p:spPr>
        <p:txBody>
          <a:bodyPr wrap="none" rtlCol="0">
            <a:spAutoFit/>
          </a:bodyPr>
          <a:lstStyle/>
          <a:p>
            <a:r>
              <a:rPr lang="en-US" altLang="zh-CN" sz="6600" b="1" dirty="0" smtClean="0">
                <a:solidFill>
                  <a:srgbClr val="BF1347"/>
                </a:solidFill>
              </a:rPr>
              <a:t>C</a:t>
            </a:r>
            <a:r>
              <a:rPr lang="en-US" altLang="zh-CN" sz="2800" b="1" dirty="0" smtClean="0"/>
              <a:t>ONTENTS</a:t>
            </a:r>
            <a:endParaRPr lang="zh-CN" altLang="en-US" sz="2800" b="1" dirty="0"/>
          </a:p>
        </p:txBody>
      </p:sp>
      <p:sp>
        <p:nvSpPr>
          <p:cNvPr id="9" name="文本框 8"/>
          <p:cNvSpPr txBox="1"/>
          <p:nvPr/>
        </p:nvSpPr>
        <p:spPr>
          <a:xfrm>
            <a:off x="4720482" y="2818646"/>
            <a:ext cx="4278735" cy="769441"/>
          </a:xfrm>
          <a:prstGeom prst="rect">
            <a:avLst/>
          </a:prstGeom>
          <a:noFill/>
        </p:spPr>
        <p:txBody>
          <a:bodyPr wrap="none" rtlCol="0">
            <a:spAutoFit/>
          </a:bodyPr>
          <a:lstStyle/>
          <a:p>
            <a:r>
              <a:rPr lang="en-US" altLang="zh-CN" sz="4400" dirty="0" smtClean="0">
                <a:solidFill>
                  <a:schemeClr val="accent6">
                    <a:lumMod val="75000"/>
                  </a:schemeClr>
                </a:solidFill>
                <a:latin typeface="华文彩云" panose="02010800040101010101" pitchFamily="2" charset="-122"/>
                <a:ea typeface="华文彩云" panose="02010800040101010101" pitchFamily="2" charset="-122"/>
              </a:rPr>
              <a:t>04</a:t>
            </a:r>
            <a:r>
              <a:rPr lang="en-US" altLang="zh-CN" sz="4000" dirty="0" smtClean="0">
                <a:solidFill>
                  <a:schemeClr val="accent6">
                    <a:lumMod val="75000"/>
                  </a:schemeClr>
                </a:solidFill>
                <a:latin typeface="华文彩云" panose="02010800040101010101" pitchFamily="2" charset="-122"/>
                <a:ea typeface="华文彩云" panose="02010800040101010101" pitchFamily="2" charset="-122"/>
              </a:rPr>
              <a:t>   </a:t>
            </a:r>
            <a:r>
              <a:rPr lang="zh-CN" altLang="en-US" sz="4000" dirty="0" smtClean="0">
                <a:solidFill>
                  <a:schemeClr val="accent6">
                    <a:lumMod val="75000"/>
                  </a:schemeClr>
                </a:solidFill>
                <a:latin typeface="华文彩云" panose="02010800040101010101" pitchFamily="2" charset="-122"/>
                <a:ea typeface="华文彩云" panose="02010800040101010101" pitchFamily="2" charset="-122"/>
              </a:rPr>
              <a:t>此处添加标题</a:t>
            </a:r>
            <a:endParaRPr lang="zh-CN" altLang="en-US" sz="4000" dirty="0">
              <a:solidFill>
                <a:schemeClr val="accent6">
                  <a:lumMod val="75000"/>
                </a:schemeClr>
              </a:solidFill>
              <a:latin typeface="华文彩云" panose="02010800040101010101" pitchFamily="2" charset="-122"/>
              <a:ea typeface="华文彩云" panose="02010800040101010101" pitchFamily="2" charset="-122"/>
            </a:endParaRPr>
          </a:p>
        </p:txBody>
      </p:sp>
      <p:pic>
        <p:nvPicPr>
          <p:cNvPr id="10" name="图片 9"/>
          <p:cNvPicPr>
            <a:picLocks noChangeAspect="1"/>
          </p:cNvPicPr>
          <p:nvPr/>
        </p:nvPicPr>
        <p:blipFill>
          <a:blip r:embed="rId4">
            <a:extLst>
              <a:ext uri="{28A0092B-C50C-407E-A947-70E740481C1C}">
                <a14:useLocalDpi xmlns:a14="http://schemas.microsoft.com/office/drawing/2010/main"/>
              </a:ext>
            </a:extLst>
          </a:blip>
          <a:stretch>
            <a:fillRect/>
          </a:stretch>
        </p:blipFill>
        <p:spPr>
          <a:xfrm flipH="1">
            <a:off x="9165096" y="1380685"/>
            <a:ext cx="2646955" cy="4082327"/>
          </a:xfrm>
          <a:prstGeom prst="rect">
            <a:avLst/>
          </a:prstGeom>
        </p:spPr>
      </p:pic>
      <p:sp>
        <p:nvSpPr>
          <p:cNvPr id="11" name="文本框 10"/>
          <p:cNvSpPr txBox="1"/>
          <p:nvPr/>
        </p:nvSpPr>
        <p:spPr>
          <a:xfrm>
            <a:off x="9379650" y="-990522"/>
            <a:ext cx="877163" cy="369332"/>
          </a:xfrm>
          <a:prstGeom prst="rect">
            <a:avLst/>
          </a:prstGeom>
          <a:noFill/>
        </p:spPr>
        <p:txBody>
          <a:bodyPr wrap="none" rtlCol="0">
            <a:spAutoFit/>
          </a:bodyPr>
          <a:lstStyle/>
          <a:p>
            <a:r>
              <a:rPr lang="zh-CN" altLang="en-US" dirty="0" smtClean="0"/>
              <a:t>延迟符</a:t>
            </a:r>
            <a:endParaRPr lang="zh-CN" altLang="en-US" dirty="0"/>
          </a:p>
        </p:txBody>
      </p:sp>
    </p:spTree>
    <p:extLst>
      <p:ext uri="{BB962C8B-B14F-4D97-AF65-F5344CB8AC3E}">
        <p14:creationId xmlns:p14="http://schemas.microsoft.com/office/powerpoint/2010/main" val="1727102286"/>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75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1" presetClass="entr" presetSubtype="0" fill="hold" grpId="0" nodeType="clickEffect">
                                  <p:stCondLst>
                                    <p:cond delay="0"/>
                                  </p:stCondLst>
                                  <p:iterate type="lt">
                                    <p:tmPct val="10000"/>
                                  </p:iterate>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7"/>
                                        </p:tgtEl>
                                        <p:attrNameLst>
                                          <p:attrName>ppt_y</p:attrName>
                                        </p:attrNameLst>
                                      </p:cBhvr>
                                      <p:tavLst>
                                        <p:tav tm="0">
                                          <p:val>
                                            <p:strVal val="#ppt_y"/>
                                          </p:val>
                                        </p:tav>
                                        <p:tav tm="100000">
                                          <p:val>
                                            <p:strVal val="#ppt_y"/>
                                          </p:val>
                                        </p:tav>
                                      </p:tavLst>
                                    </p:anim>
                                    <p:anim calcmode="lin" valueType="num">
                                      <p:cBhvr>
                                        <p:cTn id="14"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0-#ppt_w/2"/>
                                          </p:val>
                                        </p:tav>
                                        <p:tav tm="100000">
                                          <p:val>
                                            <p:strVal val="#ppt_x"/>
                                          </p:val>
                                        </p:tav>
                                      </p:tavLst>
                                    </p:anim>
                                    <p:anim calcmode="lin" valueType="num">
                                      <p:cBhvr additive="base">
                                        <p:cTn id="2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2" presetClass="entr" presetSubtype="8"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p:tgtEl>
                                          <p:spTgt spid="9"/>
                                        </p:tgtEl>
                                        <p:attrNameLst>
                                          <p:attrName>ppt_x</p:attrName>
                                        </p:attrNameLst>
                                      </p:cBhvr>
                                      <p:tavLst>
                                        <p:tav tm="0">
                                          <p:val>
                                            <p:strVal val="#ppt_x-#ppt_w*1.125000"/>
                                          </p:val>
                                        </p:tav>
                                        <p:tav tm="100000">
                                          <p:val>
                                            <p:strVal val="#ppt_x"/>
                                          </p:val>
                                        </p:tav>
                                      </p:tavLst>
                                    </p:anim>
                                    <p:animEffect transition="in" filter="wipe(right)">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up)">
                                      <p:cBhvr>
                                        <p:cTn id="33" dur="5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ipe(down)">
                                      <p:cBhvr>
                                        <p:cTn id="38"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p:bldP spid="9" grpId="0"/>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MDG\Desktop\213291_010633771_2.jpg"/>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7771599" y="2111610"/>
            <a:ext cx="3370291" cy="197836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MDG\Desktop\240425-13030FHS569.jp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934185" y="2111608"/>
            <a:ext cx="3370291" cy="1978362"/>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4347287" y="2111606"/>
            <a:ext cx="3370291" cy="197836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1400" dirty="0"/>
              <a:t>此处添加详细文本描述，建议与标题相关并符合整体语言风格，语言描述尽量简洁生动。尽量将每页幻灯片的字数控制在  </a:t>
            </a:r>
            <a:r>
              <a:rPr lang="en-US" altLang="zh-CN" sz="1400" dirty="0"/>
              <a:t>200</a:t>
            </a:r>
            <a:r>
              <a:rPr lang="zh-CN" altLang="en-US" sz="1400" dirty="0"/>
              <a:t>字</a:t>
            </a:r>
            <a:r>
              <a:rPr lang="zh-CN" altLang="en-US" sz="1400" dirty="0" smtClean="0"/>
              <a:t>以内</a:t>
            </a:r>
            <a:endParaRPr lang="zh-CN" altLang="en-US" sz="1400" dirty="0"/>
          </a:p>
        </p:txBody>
      </p:sp>
      <p:sp>
        <p:nvSpPr>
          <p:cNvPr id="11" name="Rectangle 5"/>
          <p:cNvSpPr>
            <a:spLocks/>
          </p:cNvSpPr>
          <p:nvPr/>
        </p:nvSpPr>
        <p:spPr bwMode="auto">
          <a:xfrm>
            <a:off x="1337100" y="4565108"/>
            <a:ext cx="9702800" cy="999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algn="ctr" fontAlgn="base">
              <a:lnSpc>
                <a:spcPct val="150000"/>
              </a:lnSpc>
              <a:spcBef>
                <a:spcPct val="0"/>
              </a:spcBef>
              <a:spcAft>
                <a:spcPct val="0"/>
              </a:spcAft>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Gill Sans" charset="0"/>
              </a:rPr>
              <a:t>此处添加详细文本描述，建议与标题相关并符合整体语言风格，语言描述尽量简洁生动。尽量将每页幻灯片的字数控制</a:t>
            </a: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sym typeface="Gill Sans" charset="0"/>
              </a:rPr>
              <a:t>在  </a:t>
            </a:r>
            <a:r>
              <a:rPr lang="en-US" altLang="zh-CN" sz="1400" dirty="0" smtClean="0">
                <a:solidFill>
                  <a:schemeClr val="tx1">
                    <a:lumMod val="75000"/>
                    <a:lumOff val="25000"/>
                  </a:schemeClr>
                </a:solidFill>
                <a:latin typeface="微软雅黑" panose="020B0503020204020204" pitchFamily="34" charset="-122"/>
                <a:ea typeface="微软雅黑" panose="020B0503020204020204" pitchFamily="34" charset="-122"/>
                <a:sym typeface="Gill Sans" charset="0"/>
              </a:rPr>
              <a:t>200</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Gill Sans" charset="0"/>
              </a:rPr>
              <a:t>字以内，据统计每页幻灯片的最好控制</a:t>
            </a: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sym typeface="Gill Sans" charset="0"/>
              </a:rPr>
              <a:t>在</a:t>
            </a:r>
            <a:r>
              <a:rPr lang="en-US" altLang="zh-CN" sz="1400" dirty="0" smtClean="0">
                <a:solidFill>
                  <a:schemeClr val="tx1">
                    <a:lumMod val="75000"/>
                    <a:lumOff val="25000"/>
                  </a:schemeClr>
                </a:solidFill>
                <a:latin typeface="微软雅黑" panose="020B0503020204020204" pitchFamily="34" charset="-122"/>
                <a:ea typeface="微软雅黑" panose="020B0503020204020204" pitchFamily="34" charset="-122"/>
                <a:sym typeface="Gill Sans" charset="0"/>
              </a:rPr>
              <a:t>5</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Gill Sans" charset="0"/>
              </a:rPr>
              <a:t>分钟之内。此处添加详细文本</a:t>
            </a: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sym typeface="Gill Sans" charset="0"/>
              </a:rPr>
              <a:t>描述</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sym typeface="Gill Sans" charset="0"/>
              </a:rPr>
              <a:t> </a:t>
            </a: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sym typeface="Gill Sans" charset="0"/>
              </a:rPr>
              <a:t>，</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Gill Sans" charset="0"/>
              </a:rPr>
              <a:t>建议与标题相关并符合整体语言风格，语言描述尽量简洁</a:t>
            </a: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sym typeface="Gill Sans" charset="0"/>
              </a:rPr>
              <a:t>生动</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Gill Sans" charset="0"/>
              </a:rPr>
              <a:t>。尽量将每页幻灯片的字数控制在  </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sym typeface="Gill Sans" charset="0"/>
              </a:rPr>
              <a:t>200</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Gill Sans" charset="0"/>
              </a:rPr>
              <a:t>字以内，据统计每页幻灯片的最好控制在</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sym typeface="Gill Sans" charset="0"/>
              </a:rPr>
              <a:t>5</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Gill Sans" charset="0"/>
              </a:rPr>
              <a:t>分钟之内。</a:t>
            </a:r>
            <a:endParaRPr lang="en-US" sz="1400" dirty="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endParaRPr>
          </a:p>
        </p:txBody>
      </p:sp>
      <p:sp>
        <p:nvSpPr>
          <p:cNvPr id="12" name="文本框 11"/>
          <p:cNvSpPr txBox="1"/>
          <p:nvPr/>
        </p:nvSpPr>
        <p:spPr>
          <a:xfrm>
            <a:off x="11487151" y="-647700"/>
            <a:ext cx="877163" cy="369332"/>
          </a:xfrm>
          <a:prstGeom prst="rect">
            <a:avLst/>
          </a:prstGeom>
          <a:noFill/>
        </p:spPr>
        <p:txBody>
          <a:bodyPr wrap="none" rtlCol="0">
            <a:spAutoFit/>
          </a:bodyPr>
          <a:lstStyle/>
          <a:p>
            <a:r>
              <a:rPr lang="zh-CN" altLang="en-US" dirty="0" smtClean="0"/>
              <a:t>延迟符</a:t>
            </a:r>
            <a:endParaRPr lang="zh-CN" altLang="en-US" dirty="0"/>
          </a:p>
        </p:txBody>
      </p:sp>
      <p:sp>
        <p:nvSpPr>
          <p:cNvPr id="13" name="矩形 3"/>
          <p:cNvSpPr>
            <a:spLocks noChangeArrowheads="1"/>
          </p:cNvSpPr>
          <p:nvPr/>
        </p:nvSpPr>
        <p:spPr bwMode="auto">
          <a:xfrm>
            <a:off x="1600177" y="588161"/>
            <a:ext cx="1644557" cy="284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none" lIns="68582" tIns="34292" rIns="68582" bIns="34292">
            <a:spAutoFit/>
          </a:bodyPr>
          <a:lstStyle/>
          <a:p>
            <a:pPr marL="0" lvl="1" algn="ctr"/>
            <a:r>
              <a:rPr lang="en-US" altLang="zh-CN" sz="1400" dirty="0" smtClean="0">
                <a:solidFill>
                  <a:schemeClr val="tx1">
                    <a:lumMod val="50000"/>
                    <a:lumOff val="50000"/>
                  </a:schemeClr>
                </a:solidFill>
                <a:latin typeface="微软雅黑" pitchFamily="34" charset="-122"/>
                <a:ea typeface="微软雅黑" pitchFamily="34" charset="-122"/>
              </a:rPr>
              <a:t>Teaching Analysis</a:t>
            </a:r>
            <a:endParaRPr lang="zh-CN" altLang="en-US" sz="1400" dirty="0">
              <a:solidFill>
                <a:schemeClr val="tx1">
                  <a:lumMod val="50000"/>
                  <a:lumOff val="50000"/>
                </a:schemeClr>
              </a:solidFill>
              <a:latin typeface="微软雅黑" pitchFamily="34" charset="-122"/>
              <a:ea typeface="微软雅黑" pitchFamily="34" charset="-122"/>
            </a:endParaRPr>
          </a:p>
        </p:txBody>
      </p:sp>
      <p:grpSp>
        <p:nvGrpSpPr>
          <p:cNvPr id="14" name="组合 13"/>
          <p:cNvGrpSpPr/>
          <p:nvPr/>
        </p:nvGrpSpPr>
        <p:grpSpPr>
          <a:xfrm>
            <a:off x="334581" y="254796"/>
            <a:ext cx="835735" cy="566539"/>
            <a:chOff x="304799" y="673099"/>
            <a:chExt cx="4000501" cy="4000500"/>
          </a:xfrm>
          <a:solidFill>
            <a:srgbClr val="CDE5BD"/>
          </a:solidFill>
          <a:effectLst>
            <a:outerShdw blurRad="444500" dist="254000" dir="8100000" algn="tr" rotWithShape="0">
              <a:prstClr val="black">
                <a:alpha val="50000"/>
              </a:prstClr>
            </a:outerShdw>
          </a:effectLst>
        </p:grpSpPr>
        <p:sp>
          <p:nvSpPr>
            <p:cNvPr id="15" name="六边形 14"/>
            <p:cNvSpPr/>
            <p:nvPr/>
          </p:nvSpPr>
          <p:spPr>
            <a:xfrm>
              <a:off x="304799" y="673099"/>
              <a:ext cx="4000501" cy="4000500"/>
            </a:xfrm>
            <a:prstGeom prst="hexagon">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gency FB"/>
                <a:cs typeface="+mn-cs"/>
              </a:endParaRPr>
            </a:p>
          </p:txBody>
        </p:sp>
        <p:sp>
          <p:nvSpPr>
            <p:cNvPr id="16" name="六边形 15"/>
            <p:cNvSpPr/>
            <p:nvPr/>
          </p:nvSpPr>
          <p:spPr>
            <a:xfrm>
              <a:off x="538199" y="906497"/>
              <a:ext cx="3533713" cy="3533704"/>
            </a:xfrm>
            <a:prstGeom prst="hexagon">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Agency FB"/>
                <a:cs typeface="+mn-cs"/>
              </a:endParaRPr>
            </a:p>
          </p:txBody>
        </p:sp>
      </p:grpSp>
      <p:grpSp>
        <p:nvGrpSpPr>
          <p:cNvPr id="17" name="6"/>
          <p:cNvGrpSpPr/>
          <p:nvPr/>
        </p:nvGrpSpPr>
        <p:grpSpPr>
          <a:xfrm>
            <a:off x="691261" y="386163"/>
            <a:ext cx="661240" cy="1201620"/>
            <a:chOff x="7314523" y="1440019"/>
            <a:chExt cx="2081664" cy="5693486"/>
          </a:xfrm>
        </p:grpSpPr>
        <p:grpSp>
          <p:nvGrpSpPr>
            <p:cNvPr id="18" name="组合 17"/>
            <p:cNvGrpSpPr/>
            <p:nvPr/>
          </p:nvGrpSpPr>
          <p:grpSpPr>
            <a:xfrm flipH="1">
              <a:off x="7314523" y="1440019"/>
              <a:ext cx="2081664" cy="2081664"/>
              <a:chOff x="2848130" y="1860030"/>
              <a:chExt cx="3807502" cy="3807503"/>
            </a:xfrm>
          </p:grpSpPr>
          <p:sp>
            <p:nvSpPr>
              <p:cNvPr id="20" name="六边形 19"/>
              <p:cNvSpPr/>
              <p:nvPr/>
            </p:nvSpPr>
            <p:spPr>
              <a:xfrm>
                <a:off x="2848130" y="1860030"/>
                <a:ext cx="3807502" cy="3807503"/>
              </a:xfrm>
              <a:prstGeom prst="hexagon">
                <a:avLst/>
              </a:prstGeom>
              <a:gradFill flip="none" rotWithShape="1">
                <a:gsLst>
                  <a:gs pos="0">
                    <a:sysClr val="window" lastClr="FFFFFF"/>
                  </a:gs>
                  <a:gs pos="100000">
                    <a:srgbClr val="E0E0E0"/>
                  </a:gs>
                </a:gsLst>
                <a:lin ang="5400000" scaled="1"/>
                <a:tileRect/>
              </a:gradFill>
              <a:ln w="12700" cap="flat" cmpd="sng" algn="ctr">
                <a:noFill/>
                <a:prstDash val="solid"/>
                <a:miter lim="800000"/>
              </a:ln>
              <a:effectLst>
                <a:outerShdw blurRad="279400" dist="254000" dir="8100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7200" b="0" i="0" u="none" strike="noStrike" kern="0" cap="none" spc="0" normalizeH="0" baseline="0" noProof="0">
                  <a:ln>
                    <a:noFill/>
                  </a:ln>
                  <a:solidFill>
                    <a:srgbClr val="E94744"/>
                  </a:solidFill>
                  <a:effectLst/>
                  <a:uLnTx/>
                  <a:uFillTx/>
                  <a:latin typeface="Agency FB"/>
                  <a:cs typeface="+mn-cs"/>
                </a:endParaRPr>
              </a:p>
            </p:txBody>
          </p:sp>
          <p:sp>
            <p:nvSpPr>
              <p:cNvPr id="21" name="六边形 20"/>
              <p:cNvSpPr/>
              <p:nvPr/>
            </p:nvSpPr>
            <p:spPr>
              <a:xfrm>
                <a:off x="2936812" y="1948725"/>
                <a:ext cx="3630123" cy="3630122"/>
              </a:xfrm>
              <a:prstGeom prst="hexagon">
                <a:avLst/>
              </a:prstGeom>
              <a:gradFill flip="none" rotWithShape="1">
                <a:gsLst>
                  <a:gs pos="0">
                    <a:sysClr val="window" lastClr="FFFFFF"/>
                  </a:gs>
                  <a:gs pos="100000">
                    <a:srgbClr val="DDDEDD"/>
                  </a:gs>
                </a:gsLst>
                <a:lin ang="18900000" scaled="1"/>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7200" b="0" i="0" u="none" strike="noStrike" kern="0" cap="none" spc="0" normalizeH="0" baseline="0" noProof="0">
                  <a:ln>
                    <a:noFill/>
                  </a:ln>
                  <a:solidFill>
                    <a:srgbClr val="E94744"/>
                  </a:solidFill>
                  <a:effectLst/>
                  <a:uLnTx/>
                  <a:uFillTx/>
                  <a:latin typeface="Agency FB"/>
                  <a:cs typeface="+mn-cs"/>
                </a:endParaRPr>
              </a:p>
            </p:txBody>
          </p:sp>
        </p:grpSp>
        <p:sp>
          <p:nvSpPr>
            <p:cNvPr id="19" name="文本框 36"/>
            <p:cNvSpPr txBox="1"/>
            <p:nvPr/>
          </p:nvSpPr>
          <p:spPr>
            <a:xfrm>
              <a:off x="7910887" y="1446136"/>
              <a:ext cx="581556" cy="568736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7200" b="1" i="0" u="none" strike="noStrike" kern="0" cap="none" spc="0" normalizeH="0" baseline="0" noProof="0" dirty="0">
                <a:ln>
                  <a:noFill/>
                </a:ln>
                <a:solidFill>
                  <a:srgbClr val="E94744"/>
                </a:solidFill>
                <a:effectLst>
                  <a:innerShdw blurRad="63500" dist="50800" dir="13500000">
                    <a:prstClr val="black">
                      <a:alpha val="50000"/>
                    </a:prstClr>
                  </a:innerShdw>
                </a:effectLst>
                <a:uLnTx/>
                <a:uFillTx/>
              </a:endParaRPr>
            </a:p>
          </p:txBody>
        </p:sp>
      </p:grpSp>
      <p:sp>
        <p:nvSpPr>
          <p:cNvPr id="22" name="标题 1"/>
          <p:cNvSpPr txBox="1">
            <a:spLocks/>
          </p:cNvSpPr>
          <p:nvPr/>
        </p:nvSpPr>
        <p:spPr>
          <a:xfrm>
            <a:off x="1433393" y="249155"/>
            <a:ext cx="1985163" cy="438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vert="horz" wrap="none" lIns="68582" tIns="34292" rIns="68582" bIns="34292" rtlCol="0" anchor="ctr">
            <a:spAutoFit/>
          </a:bodyPr>
          <a:lstStyle>
            <a:lvl1pPr algn="l" defTabSz="914400" rtl="0" eaLnBrk="1" latinLnBrk="0" hangingPunct="1">
              <a:lnSpc>
                <a:spcPct val="90000"/>
              </a:lnSpc>
              <a:spcBef>
                <a:spcPct val="0"/>
              </a:spcBef>
              <a:buNone/>
              <a:defRPr lang="zh-CN" altLang="en-US" sz="2000" b="0" kern="1200">
                <a:solidFill>
                  <a:schemeClr val="tx1">
                    <a:lumMod val="85000"/>
                    <a:lumOff val="15000"/>
                  </a:schemeClr>
                </a:solidFill>
                <a:latin typeface="微软雅黑" pitchFamily="34" charset="-122"/>
                <a:ea typeface="微软雅黑" panose="020B0503020204020204" pitchFamily="34" charset="-122"/>
                <a:cs typeface="+mn-cs"/>
              </a:defRPr>
            </a:lvl1pPr>
          </a:lstStyle>
          <a:p>
            <a:pPr>
              <a:lnSpc>
                <a:spcPct val="100000"/>
              </a:lnSpc>
              <a:spcBef>
                <a:spcPts val="0"/>
              </a:spcBef>
            </a:pPr>
            <a:r>
              <a:rPr lang="zh-CN" altLang="en-US" sz="2400" b="1" kern="0" dirty="0" smtClean="0">
                <a:solidFill>
                  <a:schemeClr val="tx1">
                    <a:lumMod val="50000"/>
                    <a:lumOff val="50000"/>
                  </a:schemeClr>
                </a:solidFill>
              </a:rPr>
              <a:t>此处添加标题</a:t>
            </a:r>
            <a:endParaRPr lang="zh-CN" altLang="en-US" sz="2400" b="1" kern="0" dirty="0">
              <a:solidFill>
                <a:schemeClr val="tx1">
                  <a:lumMod val="50000"/>
                  <a:lumOff val="50000"/>
                </a:schemeClr>
              </a:solidFill>
            </a:endParaRPr>
          </a:p>
        </p:txBody>
      </p:sp>
      <p:cxnSp>
        <p:nvCxnSpPr>
          <p:cNvPr id="23" name="直接连接符 22"/>
          <p:cNvCxnSpPr/>
          <p:nvPr/>
        </p:nvCxnSpPr>
        <p:spPr>
          <a:xfrm>
            <a:off x="687011" y="898681"/>
            <a:ext cx="10817981" cy="0"/>
          </a:xfrm>
          <a:prstGeom prst="line">
            <a:avLst/>
          </a:prstGeom>
          <a:ln w="12700">
            <a:solidFill>
              <a:srgbClr val="04447F"/>
            </a:solidFill>
            <a:prstDash val="dash"/>
          </a:ln>
        </p:spPr>
        <p:style>
          <a:lnRef idx="1">
            <a:schemeClr val="accent1"/>
          </a:lnRef>
          <a:fillRef idx="0">
            <a:schemeClr val="accent1"/>
          </a:fillRef>
          <a:effectRef idx="0">
            <a:schemeClr val="accent1"/>
          </a:effectRef>
          <a:fontRef idx="minor">
            <a:schemeClr val="tx1"/>
          </a:fontRef>
        </p:style>
      </p:cxnSp>
      <p:sp>
        <p:nvSpPr>
          <p:cNvPr id="24" name="标题 1"/>
          <p:cNvSpPr txBox="1">
            <a:spLocks/>
          </p:cNvSpPr>
          <p:nvPr/>
        </p:nvSpPr>
        <p:spPr>
          <a:xfrm>
            <a:off x="10449281" y="482977"/>
            <a:ext cx="1164425" cy="377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vert="horz" wrap="none" lIns="68582" tIns="34292" rIns="68582" bIns="34292" rtlCol="0" anchor="ctr">
            <a:spAutoFit/>
          </a:bodyPr>
          <a:lstStyle>
            <a:lvl1pPr algn="l" defTabSz="914400" rtl="0" eaLnBrk="1" latinLnBrk="0" hangingPunct="1">
              <a:lnSpc>
                <a:spcPct val="90000"/>
              </a:lnSpc>
              <a:spcBef>
                <a:spcPct val="0"/>
              </a:spcBef>
              <a:buNone/>
              <a:defRPr lang="zh-CN" altLang="en-US" sz="2000" b="0" kern="1200">
                <a:solidFill>
                  <a:schemeClr val="tx1">
                    <a:lumMod val="85000"/>
                    <a:lumOff val="15000"/>
                  </a:schemeClr>
                </a:solidFill>
                <a:latin typeface="微软雅黑" pitchFamily="34" charset="-122"/>
                <a:ea typeface="微软雅黑" panose="020B0503020204020204" pitchFamily="34" charset="-122"/>
                <a:cs typeface="+mn-cs"/>
              </a:defRPr>
            </a:lvl1pPr>
          </a:lstStyle>
          <a:p>
            <a:pPr>
              <a:lnSpc>
                <a:spcPct val="100000"/>
              </a:lnSpc>
              <a:spcBef>
                <a:spcPts val="0"/>
              </a:spcBef>
            </a:pPr>
            <a:r>
              <a:rPr lang="zh-CN" altLang="en-US" b="1" kern="0" dirty="0" smtClean="0">
                <a:solidFill>
                  <a:schemeClr val="tx1">
                    <a:lumMod val="50000"/>
                    <a:lumOff val="50000"/>
                  </a:schemeClr>
                </a:solidFill>
              </a:rPr>
              <a:t>时尚风格</a:t>
            </a:r>
            <a:endParaRPr lang="zh-CN" altLang="en-US" b="1" kern="0" dirty="0">
              <a:solidFill>
                <a:schemeClr val="tx1">
                  <a:lumMod val="50000"/>
                  <a:lumOff val="50000"/>
                </a:schemeClr>
              </a:solidFill>
            </a:endParaRPr>
          </a:p>
        </p:txBody>
      </p:sp>
    </p:spTree>
    <p:extLst>
      <p:ext uri="{BB962C8B-B14F-4D97-AF65-F5344CB8AC3E}">
        <p14:creationId xmlns:p14="http://schemas.microsoft.com/office/powerpoint/2010/main" val="3964194757"/>
      </p:ext>
    </p:extLst>
  </p:cSld>
  <p:clrMapOvr>
    <a:masterClrMapping/>
  </p:clrMapOvr>
  <mc:AlternateContent xmlns:mc="http://schemas.openxmlformats.org/markup-compatibility/2006" xmlns:p14="http://schemas.microsoft.com/office/powerpoint/2010/main">
    <mc:Choice Requires="p14">
      <p:transition spd="slow" advTm="2794">
        <p14:reveal/>
      </p:transition>
    </mc:Choice>
    <mc:Fallback xmlns="">
      <p:transition spd="slow" advTm="2794">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300"/>
                                            <p:tgtEl>
                                              <p:spTgt spid="23"/>
                                            </p:tgtEl>
                                          </p:cBhvr>
                                        </p:animEffect>
                                      </p:childTnLst>
                                    </p:cTn>
                                  </p:par>
                                </p:childTnLst>
                              </p:cTn>
                            </p:par>
                            <p:par>
                              <p:cTn id="8" fill="hold">
                                <p:stCondLst>
                                  <p:cond delay="300"/>
                                </p:stCondLst>
                                <p:childTnLst>
                                  <p:par>
                                    <p:cTn id="9" presetID="2" presetClass="entr" presetSubtype="9" fill="hold" nodeType="afterEffect" p14:presetBounceEnd="50000">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14:bounceEnd="50000">
                                          <p:cBhvr additive="base">
                                            <p:cTn id="11" dur="1000" fill="hold"/>
                                            <p:tgtEl>
                                              <p:spTgt spid="14"/>
                                            </p:tgtEl>
                                            <p:attrNameLst>
                                              <p:attrName>ppt_x</p:attrName>
                                            </p:attrNameLst>
                                          </p:cBhvr>
                                          <p:tavLst>
                                            <p:tav tm="0">
                                              <p:val>
                                                <p:strVal val="0-#ppt_w/2"/>
                                              </p:val>
                                            </p:tav>
                                            <p:tav tm="100000">
                                              <p:val>
                                                <p:strVal val="#ppt_x"/>
                                              </p:val>
                                            </p:tav>
                                          </p:tavLst>
                                        </p:anim>
                                        <p:anim calcmode="lin" valueType="num" p14:bounceEnd="50000">
                                          <p:cBhvr additive="base">
                                            <p:cTn id="12" dur="1000" fill="hold"/>
                                            <p:tgtEl>
                                              <p:spTgt spid="14"/>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14:presetBounceEnd="50000">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14:bounceEnd="50000">
                                          <p:cBhvr additive="base">
                                            <p:cTn id="15" dur="1000" fill="hold"/>
                                            <p:tgtEl>
                                              <p:spTgt spid="17"/>
                                            </p:tgtEl>
                                            <p:attrNameLst>
                                              <p:attrName>ppt_x</p:attrName>
                                            </p:attrNameLst>
                                          </p:cBhvr>
                                          <p:tavLst>
                                            <p:tav tm="0">
                                              <p:val>
                                                <p:strVal val="#ppt_x"/>
                                              </p:val>
                                            </p:tav>
                                            <p:tav tm="100000">
                                              <p:val>
                                                <p:strVal val="#ppt_x"/>
                                              </p:val>
                                            </p:tav>
                                          </p:tavLst>
                                        </p:anim>
                                        <p:anim calcmode="lin" valueType="num" p14:bounceEnd="50000">
                                          <p:cBhvr additive="base">
                                            <p:cTn id="16" dur="1000" fill="hold"/>
                                            <p:tgtEl>
                                              <p:spTgt spid="17"/>
                                            </p:tgtEl>
                                            <p:attrNameLst>
                                              <p:attrName>ppt_y</p:attrName>
                                            </p:attrNameLst>
                                          </p:cBhvr>
                                          <p:tavLst>
                                            <p:tav tm="0">
                                              <p:val>
                                                <p:strVal val="0-#ppt_h/2"/>
                                              </p:val>
                                            </p:tav>
                                            <p:tav tm="100000">
                                              <p:val>
                                                <p:strVal val="#ppt_y"/>
                                              </p:val>
                                            </p:tav>
                                          </p:tavLst>
                                        </p:anim>
                                      </p:childTnLst>
                                    </p:cTn>
                                  </p:par>
                                  <p:par>
                                    <p:cTn id="17" presetID="22" presetClass="entr" presetSubtype="8" fill="hold" grpId="0" nodeType="withEffect">
                                      <p:stCondLst>
                                        <p:cond delay="500"/>
                                      </p:stCondLst>
                                      <p:childTnLst>
                                        <p:set>
                                          <p:cBhvr>
                                            <p:cTn id="18" dur="1" fill="hold">
                                              <p:stCondLst>
                                                <p:cond delay="0"/>
                                              </p:stCondLst>
                                            </p:cTn>
                                            <p:tgtEl>
                                              <p:spTgt spid="13"/>
                                            </p:tgtEl>
                                            <p:attrNameLst>
                                              <p:attrName>style.visibility</p:attrName>
                                            </p:attrNameLst>
                                          </p:cBhvr>
                                          <p:to>
                                            <p:strVal val="visible"/>
                                          </p:to>
                                        </p:set>
                                        <p:animEffect transition="in" filter="wipe(left)">
                                          <p:cBhvr>
                                            <p:cTn id="19" dur="500"/>
                                            <p:tgtEl>
                                              <p:spTgt spid="13"/>
                                            </p:tgtEl>
                                          </p:cBhvr>
                                        </p:animEffect>
                                      </p:childTnLst>
                                    </p:cTn>
                                  </p:par>
                                  <p:par>
                                    <p:cTn id="20" presetID="10" presetClass="entr" presetSubtype="0" fill="hold" grpId="0" nodeType="withEffect">
                                      <p:stCondLst>
                                        <p:cond delay="50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par>
                                    <p:cTn id="23" presetID="10" presetClass="entr" presetSubtype="0" fill="hold" grpId="0" nodeType="withEffect">
                                      <p:stCondLst>
                                        <p:cond delay="50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500"/>
                                            <p:tgtEl>
                                              <p:spTgt spid="24"/>
                                            </p:tgtEl>
                                          </p:cBhvr>
                                        </p:animEffect>
                                      </p:childTnLst>
                                    </p:cTn>
                                  </p:par>
                                </p:childTnLst>
                              </p:cTn>
                            </p:par>
                            <p:par>
                              <p:cTn id="26" fill="hold">
                                <p:stCondLst>
                                  <p:cond delay="1300"/>
                                </p:stCondLst>
                                <p:childTnLst>
                                  <p:par>
                                    <p:cTn id="27" presetID="53" presetClass="entr" presetSubtype="16" fill="hold" grpId="0" nodeType="after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p:cTn id="29" dur="300" fill="hold"/>
                                            <p:tgtEl>
                                              <p:spTgt spid="3"/>
                                            </p:tgtEl>
                                            <p:attrNameLst>
                                              <p:attrName>ppt_w</p:attrName>
                                            </p:attrNameLst>
                                          </p:cBhvr>
                                          <p:tavLst>
                                            <p:tav tm="0">
                                              <p:val>
                                                <p:fltVal val="0"/>
                                              </p:val>
                                            </p:tav>
                                            <p:tav tm="100000">
                                              <p:val>
                                                <p:strVal val="#ppt_w"/>
                                              </p:val>
                                            </p:tav>
                                          </p:tavLst>
                                        </p:anim>
                                        <p:anim calcmode="lin" valueType="num">
                                          <p:cBhvr>
                                            <p:cTn id="30" dur="300" fill="hold"/>
                                            <p:tgtEl>
                                              <p:spTgt spid="3"/>
                                            </p:tgtEl>
                                            <p:attrNameLst>
                                              <p:attrName>ppt_h</p:attrName>
                                            </p:attrNameLst>
                                          </p:cBhvr>
                                          <p:tavLst>
                                            <p:tav tm="0">
                                              <p:val>
                                                <p:fltVal val="0"/>
                                              </p:val>
                                            </p:tav>
                                            <p:tav tm="100000">
                                              <p:val>
                                                <p:strVal val="#ppt_h"/>
                                              </p:val>
                                            </p:tav>
                                          </p:tavLst>
                                        </p:anim>
                                        <p:animEffect transition="in" filter="fade">
                                          <p:cBhvr>
                                            <p:cTn id="31" dur="300"/>
                                            <p:tgtEl>
                                              <p:spTgt spid="3"/>
                                            </p:tgtEl>
                                          </p:cBhvr>
                                        </p:animEffect>
                                      </p:childTnLst>
                                    </p:cTn>
                                  </p:par>
                                </p:childTnLst>
                              </p:cTn>
                            </p:par>
                            <p:par>
                              <p:cTn id="32" fill="hold">
                                <p:stCondLst>
                                  <p:cond delay="1600"/>
                                </p:stCondLst>
                                <p:childTnLst>
                                  <p:par>
                                    <p:cTn id="33" presetID="12" presetClass="entr" presetSubtype="2" fill="hold" nodeType="afterEffect">
                                      <p:stCondLst>
                                        <p:cond delay="0"/>
                                      </p:stCondLst>
                                      <p:childTnLst>
                                        <p:set>
                                          <p:cBhvr>
                                            <p:cTn id="34" dur="1" fill="hold">
                                              <p:stCondLst>
                                                <p:cond delay="0"/>
                                              </p:stCondLst>
                                            </p:cTn>
                                            <p:tgtEl>
                                              <p:spTgt spid="1028"/>
                                            </p:tgtEl>
                                            <p:attrNameLst>
                                              <p:attrName>style.visibility</p:attrName>
                                            </p:attrNameLst>
                                          </p:cBhvr>
                                          <p:to>
                                            <p:strVal val="visible"/>
                                          </p:to>
                                        </p:set>
                                        <p:anim calcmode="lin" valueType="num">
                                          <p:cBhvr additive="base">
                                            <p:cTn id="35" dur="500"/>
                                            <p:tgtEl>
                                              <p:spTgt spid="1028"/>
                                            </p:tgtEl>
                                            <p:attrNameLst>
                                              <p:attrName>ppt_x</p:attrName>
                                            </p:attrNameLst>
                                          </p:cBhvr>
                                          <p:tavLst>
                                            <p:tav tm="0">
                                              <p:val>
                                                <p:strVal val="#ppt_x+#ppt_w*1.125000"/>
                                              </p:val>
                                            </p:tav>
                                            <p:tav tm="100000">
                                              <p:val>
                                                <p:strVal val="#ppt_x"/>
                                              </p:val>
                                            </p:tav>
                                          </p:tavLst>
                                        </p:anim>
                                        <p:animEffect transition="in" filter="wipe(left)">
                                          <p:cBhvr>
                                            <p:cTn id="36" dur="500"/>
                                            <p:tgtEl>
                                              <p:spTgt spid="1028"/>
                                            </p:tgtEl>
                                          </p:cBhvr>
                                        </p:animEffect>
                                      </p:childTnLst>
                                    </p:cTn>
                                  </p:par>
                                  <p:par>
                                    <p:cTn id="37" presetID="12" presetClass="entr" presetSubtype="8" fill="hold" nodeType="withEffect">
                                      <p:stCondLst>
                                        <p:cond delay="0"/>
                                      </p:stCondLst>
                                      <p:childTnLst>
                                        <p:set>
                                          <p:cBhvr>
                                            <p:cTn id="38" dur="1" fill="hold">
                                              <p:stCondLst>
                                                <p:cond delay="0"/>
                                              </p:stCondLst>
                                            </p:cTn>
                                            <p:tgtEl>
                                              <p:spTgt spid="1027"/>
                                            </p:tgtEl>
                                            <p:attrNameLst>
                                              <p:attrName>style.visibility</p:attrName>
                                            </p:attrNameLst>
                                          </p:cBhvr>
                                          <p:to>
                                            <p:strVal val="visible"/>
                                          </p:to>
                                        </p:set>
                                        <p:anim calcmode="lin" valueType="num">
                                          <p:cBhvr additive="base">
                                            <p:cTn id="39" dur="500"/>
                                            <p:tgtEl>
                                              <p:spTgt spid="1027"/>
                                            </p:tgtEl>
                                            <p:attrNameLst>
                                              <p:attrName>ppt_x</p:attrName>
                                            </p:attrNameLst>
                                          </p:cBhvr>
                                          <p:tavLst>
                                            <p:tav tm="0">
                                              <p:val>
                                                <p:strVal val="#ppt_x-#ppt_w*1.125000"/>
                                              </p:val>
                                            </p:tav>
                                            <p:tav tm="100000">
                                              <p:val>
                                                <p:strVal val="#ppt_x"/>
                                              </p:val>
                                            </p:tav>
                                          </p:tavLst>
                                        </p:anim>
                                        <p:animEffect transition="in" filter="wipe(right)">
                                          <p:cBhvr>
                                            <p:cTn id="40" dur="500"/>
                                            <p:tgtEl>
                                              <p:spTgt spid="1027"/>
                                            </p:tgtEl>
                                          </p:cBhvr>
                                        </p:animEffect>
                                      </p:childTnLst>
                                    </p:cTn>
                                  </p:par>
                                </p:childTnLst>
                              </p:cTn>
                            </p:par>
                            <p:par>
                              <p:cTn id="41" fill="hold">
                                <p:stCondLst>
                                  <p:cond delay="2100"/>
                                </p:stCondLst>
                                <p:childTnLst>
                                  <p:par>
                                    <p:cTn id="42" presetID="22" presetClass="entr" presetSubtype="1" fill="hold" grpId="0" nodeType="after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wipe(up)">
                                          <p:cBhvr>
                                            <p:cTn id="44" dur="500"/>
                                            <p:tgtEl>
                                              <p:spTgt spid="11"/>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wipe(down)">
                                          <p:cBhvr>
                                            <p:cTn id="49" dur="7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1" grpId="0"/>
          <p:bldP spid="12" grpId="0"/>
          <p:bldP spid="13" grpId="0"/>
          <p:bldP spid="22" grpId="0"/>
          <p:bldP spid="2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300"/>
                                            <p:tgtEl>
                                              <p:spTgt spid="23"/>
                                            </p:tgtEl>
                                          </p:cBhvr>
                                        </p:animEffect>
                                      </p:childTnLst>
                                    </p:cTn>
                                  </p:par>
                                </p:childTnLst>
                              </p:cTn>
                            </p:par>
                            <p:par>
                              <p:cTn id="8" fill="hold">
                                <p:stCondLst>
                                  <p:cond delay="300"/>
                                </p:stCondLst>
                                <p:childTnLst>
                                  <p:par>
                                    <p:cTn id="9" presetID="2" presetClass="entr" presetSubtype="9"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1000" fill="hold"/>
                                            <p:tgtEl>
                                              <p:spTgt spid="14"/>
                                            </p:tgtEl>
                                            <p:attrNameLst>
                                              <p:attrName>ppt_x</p:attrName>
                                            </p:attrNameLst>
                                          </p:cBhvr>
                                          <p:tavLst>
                                            <p:tav tm="0">
                                              <p:val>
                                                <p:strVal val="0-#ppt_w/2"/>
                                              </p:val>
                                            </p:tav>
                                            <p:tav tm="100000">
                                              <p:val>
                                                <p:strVal val="#ppt_x"/>
                                              </p:val>
                                            </p:tav>
                                          </p:tavLst>
                                        </p:anim>
                                        <p:anim calcmode="lin" valueType="num">
                                          <p:cBhvr additive="base">
                                            <p:cTn id="12" dur="1000" fill="hold"/>
                                            <p:tgtEl>
                                              <p:spTgt spid="14"/>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1000" fill="hold"/>
                                            <p:tgtEl>
                                              <p:spTgt spid="17"/>
                                            </p:tgtEl>
                                            <p:attrNameLst>
                                              <p:attrName>ppt_x</p:attrName>
                                            </p:attrNameLst>
                                          </p:cBhvr>
                                          <p:tavLst>
                                            <p:tav tm="0">
                                              <p:val>
                                                <p:strVal val="#ppt_x"/>
                                              </p:val>
                                            </p:tav>
                                            <p:tav tm="100000">
                                              <p:val>
                                                <p:strVal val="#ppt_x"/>
                                              </p:val>
                                            </p:tav>
                                          </p:tavLst>
                                        </p:anim>
                                        <p:anim calcmode="lin" valueType="num">
                                          <p:cBhvr additive="base">
                                            <p:cTn id="16" dur="1000" fill="hold"/>
                                            <p:tgtEl>
                                              <p:spTgt spid="17"/>
                                            </p:tgtEl>
                                            <p:attrNameLst>
                                              <p:attrName>ppt_y</p:attrName>
                                            </p:attrNameLst>
                                          </p:cBhvr>
                                          <p:tavLst>
                                            <p:tav tm="0">
                                              <p:val>
                                                <p:strVal val="0-#ppt_h/2"/>
                                              </p:val>
                                            </p:tav>
                                            <p:tav tm="100000">
                                              <p:val>
                                                <p:strVal val="#ppt_y"/>
                                              </p:val>
                                            </p:tav>
                                          </p:tavLst>
                                        </p:anim>
                                      </p:childTnLst>
                                    </p:cTn>
                                  </p:par>
                                  <p:par>
                                    <p:cTn id="17" presetID="22" presetClass="entr" presetSubtype="8" fill="hold" grpId="0" nodeType="withEffect">
                                      <p:stCondLst>
                                        <p:cond delay="500"/>
                                      </p:stCondLst>
                                      <p:childTnLst>
                                        <p:set>
                                          <p:cBhvr>
                                            <p:cTn id="18" dur="1" fill="hold">
                                              <p:stCondLst>
                                                <p:cond delay="0"/>
                                              </p:stCondLst>
                                            </p:cTn>
                                            <p:tgtEl>
                                              <p:spTgt spid="13"/>
                                            </p:tgtEl>
                                            <p:attrNameLst>
                                              <p:attrName>style.visibility</p:attrName>
                                            </p:attrNameLst>
                                          </p:cBhvr>
                                          <p:to>
                                            <p:strVal val="visible"/>
                                          </p:to>
                                        </p:set>
                                        <p:animEffect transition="in" filter="wipe(left)">
                                          <p:cBhvr>
                                            <p:cTn id="19" dur="500"/>
                                            <p:tgtEl>
                                              <p:spTgt spid="13"/>
                                            </p:tgtEl>
                                          </p:cBhvr>
                                        </p:animEffect>
                                      </p:childTnLst>
                                    </p:cTn>
                                  </p:par>
                                  <p:par>
                                    <p:cTn id="20" presetID="10" presetClass="entr" presetSubtype="0" fill="hold" grpId="0" nodeType="withEffect">
                                      <p:stCondLst>
                                        <p:cond delay="50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par>
                                    <p:cTn id="23" presetID="10" presetClass="entr" presetSubtype="0" fill="hold" grpId="0" nodeType="withEffect">
                                      <p:stCondLst>
                                        <p:cond delay="50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500"/>
                                            <p:tgtEl>
                                              <p:spTgt spid="24"/>
                                            </p:tgtEl>
                                          </p:cBhvr>
                                        </p:animEffect>
                                      </p:childTnLst>
                                    </p:cTn>
                                  </p:par>
                                </p:childTnLst>
                              </p:cTn>
                            </p:par>
                            <p:par>
                              <p:cTn id="26" fill="hold">
                                <p:stCondLst>
                                  <p:cond delay="1300"/>
                                </p:stCondLst>
                                <p:childTnLst>
                                  <p:par>
                                    <p:cTn id="27" presetID="53" presetClass="entr" presetSubtype="16" fill="hold" grpId="0" nodeType="after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p:cTn id="29" dur="300" fill="hold"/>
                                            <p:tgtEl>
                                              <p:spTgt spid="3"/>
                                            </p:tgtEl>
                                            <p:attrNameLst>
                                              <p:attrName>ppt_w</p:attrName>
                                            </p:attrNameLst>
                                          </p:cBhvr>
                                          <p:tavLst>
                                            <p:tav tm="0">
                                              <p:val>
                                                <p:fltVal val="0"/>
                                              </p:val>
                                            </p:tav>
                                            <p:tav tm="100000">
                                              <p:val>
                                                <p:strVal val="#ppt_w"/>
                                              </p:val>
                                            </p:tav>
                                          </p:tavLst>
                                        </p:anim>
                                        <p:anim calcmode="lin" valueType="num">
                                          <p:cBhvr>
                                            <p:cTn id="30" dur="300" fill="hold"/>
                                            <p:tgtEl>
                                              <p:spTgt spid="3"/>
                                            </p:tgtEl>
                                            <p:attrNameLst>
                                              <p:attrName>ppt_h</p:attrName>
                                            </p:attrNameLst>
                                          </p:cBhvr>
                                          <p:tavLst>
                                            <p:tav tm="0">
                                              <p:val>
                                                <p:fltVal val="0"/>
                                              </p:val>
                                            </p:tav>
                                            <p:tav tm="100000">
                                              <p:val>
                                                <p:strVal val="#ppt_h"/>
                                              </p:val>
                                            </p:tav>
                                          </p:tavLst>
                                        </p:anim>
                                        <p:animEffect transition="in" filter="fade">
                                          <p:cBhvr>
                                            <p:cTn id="31" dur="300"/>
                                            <p:tgtEl>
                                              <p:spTgt spid="3"/>
                                            </p:tgtEl>
                                          </p:cBhvr>
                                        </p:animEffect>
                                      </p:childTnLst>
                                    </p:cTn>
                                  </p:par>
                                </p:childTnLst>
                              </p:cTn>
                            </p:par>
                            <p:par>
                              <p:cTn id="32" fill="hold">
                                <p:stCondLst>
                                  <p:cond delay="1600"/>
                                </p:stCondLst>
                                <p:childTnLst>
                                  <p:par>
                                    <p:cTn id="33" presetID="12" presetClass="entr" presetSubtype="2" fill="hold" nodeType="afterEffect">
                                      <p:stCondLst>
                                        <p:cond delay="0"/>
                                      </p:stCondLst>
                                      <p:childTnLst>
                                        <p:set>
                                          <p:cBhvr>
                                            <p:cTn id="34" dur="1" fill="hold">
                                              <p:stCondLst>
                                                <p:cond delay="0"/>
                                              </p:stCondLst>
                                            </p:cTn>
                                            <p:tgtEl>
                                              <p:spTgt spid="1028"/>
                                            </p:tgtEl>
                                            <p:attrNameLst>
                                              <p:attrName>style.visibility</p:attrName>
                                            </p:attrNameLst>
                                          </p:cBhvr>
                                          <p:to>
                                            <p:strVal val="visible"/>
                                          </p:to>
                                        </p:set>
                                        <p:anim calcmode="lin" valueType="num">
                                          <p:cBhvr additive="base">
                                            <p:cTn id="35" dur="500"/>
                                            <p:tgtEl>
                                              <p:spTgt spid="1028"/>
                                            </p:tgtEl>
                                            <p:attrNameLst>
                                              <p:attrName>ppt_x</p:attrName>
                                            </p:attrNameLst>
                                          </p:cBhvr>
                                          <p:tavLst>
                                            <p:tav tm="0">
                                              <p:val>
                                                <p:strVal val="#ppt_x+#ppt_w*1.125000"/>
                                              </p:val>
                                            </p:tav>
                                            <p:tav tm="100000">
                                              <p:val>
                                                <p:strVal val="#ppt_x"/>
                                              </p:val>
                                            </p:tav>
                                          </p:tavLst>
                                        </p:anim>
                                        <p:animEffect transition="in" filter="wipe(left)">
                                          <p:cBhvr>
                                            <p:cTn id="36" dur="500"/>
                                            <p:tgtEl>
                                              <p:spTgt spid="1028"/>
                                            </p:tgtEl>
                                          </p:cBhvr>
                                        </p:animEffect>
                                      </p:childTnLst>
                                    </p:cTn>
                                  </p:par>
                                  <p:par>
                                    <p:cTn id="37" presetID="12" presetClass="entr" presetSubtype="8" fill="hold" nodeType="withEffect">
                                      <p:stCondLst>
                                        <p:cond delay="0"/>
                                      </p:stCondLst>
                                      <p:childTnLst>
                                        <p:set>
                                          <p:cBhvr>
                                            <p:cTn id="38" dur="1" fill="hold">
                                              <p:stCondLst>
                                                <p:cond delay="0"/>
                                              </p:stCondLst>
                                            </p:cTn>
                                            <p:tgtEl>
                                              <p:spTgt spid="1027"/>
                                            </p:tgtEl>
                                            <p:attrNameLst>
                                              <p:attrName>style.visibility</p:attrName>
                                            </p:attrNameLst>
                                          </p:cBhvr>
                                          <p:to>
                                            <p:strVal val="visible"/>
                                          </p:to>
                                        </p:set>
                                        <p:anim calcmode="lin" valueType="num">
                                          <p:cBhvr additive="base">
                                            <p:cTn id="39" dur="500"/>
                                            <p:tgtEl>
                                              <p:spTgt spid="1027"/>
                                            </p:tgtEl>
                                            <p:attrNameLst>
                                              <p:attrName>ppt_x</p:attrName>
                                            </p:attrNameLst>
                                          </p:cBhvr>
                                          <p:tavLst>
                                            <p:tav tm="0">
                                              <p:val>
                                                <p:strVal val="#ppt_x-#ppt_w*1.125000"/>
                                              </p:val>
                                            </p:tav>
                                            <p:tav tm="100000">
                                              <p:val>
                                                <p:strVal val="#ppt_x"/>
                                              </p:val>
                                            </p:tav>
                                          </p:tavLst>
                                        </p:anim>
                                        <p:animEffect transition="in" filter="wipe(right)">
                                          <p:cBhvr>
                                            <p:cTn id="40" dur="500"/>
                                            <p:tgtEl>
                                              <p:spTgt spid="1027"/>
                                            </p:tgtEl>
                                          </p:cBhvr>
                                        </p:animEffect>
                                      </p:childTnLst>
                                    </p:cTn>
                                  </p:par>
                                </p:childTnLst>
                              </p:cTn>
                            </p:par>
                            <p:par>
                              <p:cTn id="41" fill="hold">
                                <p:stCondLst>
                                  <p:cond delay="2100"/>
                                </p:stCondLst>
                                <p:childTnLst>
                                  <p:par>
                                    <p:cTn id="42" presetID="22" presetClass="entr" presetSubtype="1" fill="hold" grpId="0" nodeType="after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wipe(up)">
                                          <p:cBhvr>
                                            <p:cTn id="44" dur="500"/>
                                            <p:tgtEl>
                                              <p:spTgt spid="11"/>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wipe(down)">
                                          <p:cBhvr>
                                            <p:cTn id="49" dur="7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1" grpId="0"/>
          <p:bldP spid="12" grpId="0"/>
          <p:bldP spid="13" grpId="0"/>
          <p:bldP spid="22" grpId="0"/>
          <p:bldP spid="24" grpId="0"/>
        </p:bldLst>
      </p:timing>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MH_Other_4"/>
          <p:cNvCxnSpPr/>
          <p:nvPr>
            <p:custDataLst>
              <p:tags r:id="rId1"/>
            </p:custDataLst>
          </p:nvPr>
        </p:nvCxnSpPr>
        <p:spPr>
          <a:xfrm>
            <a:off x="3833650" y="2187816"/>
            <a:ext cx="1600716" cy="0"/>
          </a:xfrm>
          <a:prstGeom prst="straightConnector1">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5895861" y="1618321"/>
            <a:ext cx="4902769" cy="1010324"/>
            <a:chOff x="6041001" y="1937629"/>
            <a:chExt cx="4902769" cy="1010324"/>
          </a:xfrm>
        </p:grpSpPr>
        <p:sp>
          <p:nvSpPr>
            <p:cNvPr id="28" name="MH_Text_2"/>
            <p:cNvSpPr txBox="1">
              <a:spLocks/>
            </p:cNvSpPr>
            <p:nvPr>
              <p:custDataLst>
                <p:tags r:id="rId15"/>
              </p:custDataLst>
            </p:nvPr>
          </p:nvSpPr>
          <p:spPr>
            <a:xfrm>
              <a:off x="6041001" y="2396869"/>
              <a:ext cx="4902769" cy="551084"/>
            </a:xfrm>
            <a:prstGeom prst="rect">
              <a:avLst/>
            </a:prstGeom>
            <a:noFill/>
          </p:spPr>
          <p:txBody>
            <a:bodyPr lIns="0" tIns="0" rIns="0" bIns="0">
              <a:normAutofit/>
            </a:bodyPr>
            <a:lstStyle>
              <a:defPPr>
                <a:defRPr lang="zh-CN"/>
              </a:defPPr>
              <a:lvl1pPr>
                <a:lnSpc>
                  <a:spcPct val="130000"/>
                </a:lnSpc>
                <a:defRPr sz="1200"/>
              </a:lvl1pPr>
            </a:lstStyle>
            <a:p>
              <a:pPr>
                <a:lnSpc>
                  <a:spcPct val="120000"/>
                </a:lnSpc>
                <a:defRPr/>
              </a:pPr>
              <a:r>
                <a:rPr lang="zh-CN" altLang="en-US" sz="1400" dirty="0">
                  <a:solidFill>
                    <a:schemeClr val="tx1">
                      <a:lumMod val="75000"/>
                      <a:lumOff val="25000"/>
                    </a:schemeClr>
                  </a:solidFill>
                </a:rPr>
                <a:t>此处添加详细文本描述，建议与标题相关并符合整体语言风格，语言描述尽量简洁</a:t>
              </a:r>
              <a:r>
                <a:rPr lang="zh-CN" altLang="en-US" sz="1400" dirty="0" smtClean="0">
                  <a:solidFill>
                    <a:schemeClr val="tx1">
                      <a:lumMod val="75000"/>
                      <a:lumOff val="25000"/>
                    </a:schemeClr>
                  </a:solidFill>
                </a:rPr>
                <a:t>生动</a:t>
              </a:r>
              <a:endParaRPr lang="zh-CN" altLang="en-US" sz="1400" dirty="0">
                <a:solidFill>
                  <a:schemeClr val="tx1">
                    <a:lumMod val="75000"/>
                    <a:lumOff val="25000"/>
                  </a:schemeClr>
                </a:solidFill>
              </a:endParaRPr>
            </a:p>
          </p:txBody>
        </p:sp>
        <p:sp>
          <p:nvSpPr>
            <p:cNvPr id="30" name="MH_SubTitle_2"/>
            <p:cNvSpPr txBox="1">
              <a:spLocks/>
            </p:cNvSpPr>
            <p:nvPr>
              <p:custDataLst>
                <p:tags r:id="rId16"/>
              </p:custDataLst>
            </p:nvPr>
          </p:nvSpPr>
          <p:spPr>
            <a:xfrm>
              <a:off x="6041002" y="1937629"/>
              <a:ext cx="3205162" cy="454025"/>
            </a:xfrm>
            <a:prstGeom prst="rect">
              <a:avLst/>
            </a:prstGeom>
            <a:noFill/>
          </p:spPr>
          <p:txBody>
            <a:bodyPr lIns="0" tIns="0" rIns="0" bIns="0" anchor="ctr">
              <a:normAutofit/>
            </a:bodyPr>
            <a:lstStyle>
              <a:defPPr>
                <a:defRPr lang="zh-CN"/>
              </a:defPPr>
              <a:lvl1pPr>
                <a:lnSpc>
                  <a:spcPct val="130000"/>
                </a:lnSpc>
                <a:defRPr sz="1200"/>
              </a:lvl1pPr>
            </a:lstStyle>
            <a:p>
              <a:pPr>
                <a:defRPr/>
              </a:pPr>
              <a:r>
                <a:rPr lang="zh-CN" altLang="en-US" sz="2000" b="1" dirty="0">
                  <a:solidFill>
                    <a:srgbClr val="BF1347"/>
                  </a:solidFill>
                </a:rPr>
                <a:t>添加标题文字</a:t>
              </a:r>
            </a:p>
          </p:txBody>
        </p:sp>
      </p:grpSp>
      <p:sp>
        <p:nvSpPr>
          <p:cNvPr id="23" name="MH_Other_1"/>
          <p:cNvSpPr/>
          <p:nvPr>
            <p:custDataLst>
              <p:tags r:id="rId2"/>
            </p:custDataLst>
          </p:nvPr>
        </p:nvSpPr>
        <p:spPr>
          <a:xfrm rot="21439215">
            <a:off x="3093049" y="2768612"/>
            <a:ext cx="990128" cy="1002970"/>
          </a:xfrm>
          <a:prstGeom prst="roundRect">
            <a:avLst>
              <a:gd name="adj" fmla="val 18567"/>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6000" dirty="0" smtClean="0">
                <a:solidFill>
                  <a:srgbClr val="FFFFFF"/>
                </a:solidFill>
              </a:rPr>
              <a:t>3</a:t>
            </a:r>
            <a:endParaRPr lang="zh-CN" altLang="en-US" sz="6000" dirty="0">
              <a:solidFill>
                <a:srgbClr val="FFFFFF"/>
              </a:solidFill>
            </a:endParaRPr>
          </a:p>
        </p:txBody>
      </p:sp>
      <p:sp>
        <p:nvSpPr>
          <p:cNvPr id="25" name="MH_Other_3"/>
          <p:cNvSpPr/>
          <p:nvPr>
            <p:custDataLst>
              <p:tags r:id="rId3"/>
            </p:custDataLst>
          </p:nvPr>
        </p:nvSpPr>
        <p:spPr>
          <a:xfrm rot="183635">
            <a:off x="2816169" y="1748947"/>
            <a:ext cx="991412" cy="1002970"/>
          </a:xfrm>
          <a:prstGeom prst="roundRect">
            <a:avLst>
              <a:gd name="adj" fmla="val 18567"/>
            </a:avLst>
          </a:prstGeom>
          <a:solidFill>
            <a:srgbClr val="CDE5B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6000" dirty="0" smtClean="0">
                <a:solidFill>
                  <a:srgbClr val="FFFFFF"/>
                </a:solidFill>
              </a:rPr>
              <a:t>4</a:t>
            </a:r>
            <a:endParaRPr lang="zh-CN" altLang="en-US" sz="6000" dirty="0">
              <a:solidFill>
                <a:srgbClr val="FFFFFF"/>
              </a:solidFill>
            </a:endParaRPr>
          </a:p>
        </p:txBody>
      </p:sp>
      <p:sp>
        <p:nvSpPr>
          <p:cNvPr id="32" name="MH_Other_1"/>
          <p:cNvSpPr/>
          <p:nvPr>
            <p:custDataLst>
              <p:tags r:id="rId4"/>
            </p:custDataLst>
          </p:nvPr>
        </p:nvSpPr>
        <p:spPr>
          <a:xfrm>
            <a:off x="2719496" y="3808694"/>
            <a:ext cx="990128" cy="1002970"/>
          </a:xfrm>
          <a:prstGeom prst="roundRect">
            <a:avLst>
              <a:gd name="adj" fmla="val 18567"/>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6000" dirty="0" smtClean="0">
                <a:solidFill>
                  <a:srgbClr val="FFFFFF"/>
                </a:solidFill>
              </a:rPr>
              <a:t>2</a:t>
            </a:r>
            <a:endParaRPr lang="zh-CN" altLang="en-US" sz="6000" dirty="0">
              <a:solidFill>
                <a:srgbClr val="FFFFFF"/>
              </a:solidFill>
            </a:endParaRPr>
          </a:p>
        </p:txBody>
      </p:sp>
      <p:sp>
        <p:nvSpPr>
          <p:cNvPr id="33" name="MH_Other_1"/>
          <p:cNvSpPr/>
          <p:nvPr>
            <p:custDataLst>
              <p:tags r:id="rId5"/>
            </p:custDataLst>
          </p:nvPr>
        </p:nvSpPr>
        <p:spPr>
          <a:xfrm rot="21261977">
            <a:off x="3059136" y="4814300"/>
            <a:ext cx="990128" cy="1002970"/>
          </a:xfrm>
          <a:prstGeom prst="roundRect">
            <a:avLst>
              <a:gd name="adj" fmla="val 185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6000" dirty="0">
                <a:solidFill>
                  <a:srgbClr val="FFFFFF"/>
                </a:solidFill>
              </a:rPr>
              <a:t>1</a:t>
            </a:r>
            <a:endParaRPr lang="zh-CN" altLang="en-US" sz="6000" dirty="0">
              <a:solidFill>
                <a:srgbClr val="FFFFFF"/>
              </a:solidFill>
            </a:endParaRPr>
          </a:p>
        </p:txBody>
      </p:sp>
      <p:cxnSp>
        <p:nvCxnSpPr>
          <p:cNvPr id="37" name="MH_Other_4"/>
          <p:cNvCxnSpPr/>
          <p:nvPr>
            <p:custDataLst>
              <p:tags r:id="rId6"/>
            </p:custDataLst>
          </p:nvPr>
        </p:nvCxnSpPr>
        <p:spPr>
          <a:xfrm>
            <a:off x="4096103" y="3215770"/>
            <a:ext cx="1338263" cy="0"/>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MH_Other_4"/>
          <p:cNvCxnSpPr/>
          <p:nvPr>
            <p:custDataLst>
              <p:tags r:id="rId7"/>
            </p:custDataLst>
          </p:nvPr>
        </p:nvCxnSpPr>
        <p:spPr>
          <a:xfrm>
            <a:off x="3709624" y="4243724"/>
            <a:ext cx="1724741" cy="0"/>
          </a:xfrm>
          <a:prstGeom prst="straightConnector1">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MH_Other_4"/>
          <p:cNvCxnSpPr/>
          <p:nvPr>
            <p:custDataLst>
              <p:tags r:id="rId8"/>
            </p:custDataLst>
          </p:nvPr>
        </p:nvCxnSpPr>
        <p:spPr>
          <a:xfrm>
            <a:off x="4096103" y="5271677"/>
            <a:ext cx="1338263" cy="0"/>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nvGrpSpPr>
          <p:cNvPr id="49" name="组合 48"/>
          <p:cNvGrpSpPr/>
          <p:nvPr/>
        </p:nvGrpSpPr>
        <p:grpSpPr>
          <a:xfrm>
            <a:off x="5895861" y="2706610"/>
            <a:ext cx="4902769" cy="995810"/>
            <a:chOff x="6041001" y="1952143"/>
            <a:chExt cx="4902769" cy="995810"/>
          </a:xfrm>
        </p:grpSpPr>
        <p:sp>
          <p:nvSpPr>
            <p:cNvPr id="50" name="MH_Text_2"/>
            <p:cNvSpPr txBox="1">
              <a:spLocks/>
            </p:cNvSpPr>
            <p:nvPr>
              <p:custDataLst>
                <p:tags r:id="rId13"/>
              </p:custDataLst>
            </p:nvPr>
          </p:nvSpPr>
          <p:spPr>
            <a:xfrm>
              <a:off x="6041001" y="2396869"/>
              <a:ext cx="4902769" cy="551084"/>
            </a:xfrm>
            <a:prstGeom prst="rect">
              <a:avLst/>
            </a:prstGeom>
            <a:noFill/>
          </p:spPr>
          <p:txBody>
            <a:bodyPr lIns="0" tIns="0" rIns="0" bIns="0">
              <a:normAutofit/>
            </a:bodyPr>
            <a:lstStyle>
              <a:defPPr>
                <a:defRPr lang="zh-CN"/>
              </a:defPPr>
              <a:lvl1pPr>
                <a:lnSpc>
                  <a:spcPct val="130000"/>
                </a:lnSpc>
                <a:defRPr sz="1200"/>
              </a:lvl1pPr>
            </a:lstStyle>
            <a:p>
              <a:pPr>
                <a:lnSpc>
                  <a:spcPct val="120000"/>
                </a:lnSpc>
                <a:defRPr/>
              </a:pPr>
              <a:r>
                <a:rPr lang="zh-CN" altLang="en-US" sz="1400" dirty="0">
                  <a:solidFill>
                    <a:schemeClr val="tx1">
                      <a:lumMod val="75000"/>
                      <a:lumOff val="25000"/>
                    </a:schemeClr>
                  </a:solidFill>
                </a:rPr>
                <a:t>此处添加详细文本描述，建议与标题相关并符合整体语言风格，语言描述尽量简洁</a:t>
              </a:r>
              <a:r>
                <a:rPr lang="zh-CN" altLang="en-US" sz="1400" dirty="0" smtClean="0">
                  <a:solidFill>
                    <a:schemeClr val="tx1">
                      <a:lumMod val="75000"/>
                      <a:lumOff val="25000"/>
                    </a:schemeClr>
                  </a:solidFill>
                </a:rPr>
                <a:t>生动</a:t>
              </a:r>
              <a:endParaRPr lang="zh-CN" altLang="en-US" sz="1400" dirty="0">
                <a:solidFill>
                  <a:schemeClr val="tx1">
                    <a:lumMod val="75000"/>
                    <a:lumOff val="25000"/>
                  </a:schemeClr>
                </a:solidFill>
              </a:endParaRPr>
            </a:p>
          </p:txBody>
        </p:sp>
        <p:sp>
          <p:nvSpPr>
            <p:cNvPr id="54" name="MH_SubTitle_2"/>
            <p:cNvSpPr txBox="1">
              <a:spLocks/>
            </p:cNvSpPr>
            <p:nvPr>
              <p:custDataLst>
                <p:tags r:id="rId14"/>
              </p:custDataLst>
            </p:nvPr>
          </p:nvSpPr>
          <p:spPr>
            <a:xfrm>
              <a:off x="6041002" y="1952143"/>
              <a:ext cx="3205162" cy="454025"/>
            </a:xfrm>
            <a:prstGeom prst="rect">
              <a:avLst/>
            </a:prstGeom>
            <a:noFill/>
          </p:spPr>
          <p:txBody>
            <a:bodyPr lIns="0" tIns="0" rIns="0" bIns="0" anchor="ctr">
              <a:normAutofit/>
            </a:bodyPr>
            <a:lstStyle>
              <a:defPPr>
                <a:defRPr lang="zh-CN"/>
              </a:defPPr>
              <a:lvl1pPr>
                <a:lnSpc>
                  <a:spcPct val="130000"/>
                </a:lnSpc>
                <a:defRPr sz="1200"/>
              </a:lvl1pPr>
            </a:lstStyle>
            <a:p>
              <a:pPr>
                <a:defRPr/>
              </a:pPr>
              <a:r>
                <a:rPr lang="zh-CN" altLang="en-US" sz="2000" b="1" dirty="0">
                  <a:solidFill>
                    <a:srgbClr val="BF1347"/>
                  </a:solidFill>
                </a:rPr>
                <a:t>添加标题文字</a:t>
              </a:r>
            </a:p>
          </p:txBody>
        </p:sp>
      </p:grpSp>
      <p:grpSp>
        <p:nvGrpSpPr>
          <p:cNvPr id="55" name="组合 54"/>
          <p:cNvGrpSpPr/>
          <p:nvPr/>
        </p:nvGrpSpPr>
        <p:grpSpPr>
          <a:xfrm>
            <a:off x="5895861" y="3780385"/>
            <a:ext cx="4902769" cy="995810"/>
            <a:chOff x="6041001" y="1952143"/>
            <a:chExt cx="4902769" cy="995810"/>
          </a:xfrm>
        </p:grpSpPr>
        <p:sp>
          <p:nvSpPr>
            <p:cNvPr id="68" name="MH_Text_2"/>
            <p:cNvSpPr txBox="1">
              <a:spLocks/>
            </p:cNvSpPr>
            <p:nvPr>
              <p:custDataLst>
                <p:tags r:id="rId11"/>
              </p:custDataLst>
            </p:nvPr>
          </p:nvSpPr>
          <p:spPr>
            <a:xfrm>
              <a:off x="6041001" y="2396869"/>
              <a:ext cx="4902769" cy="551084"/>
            </a:xfrm>
            <a:prstGeom prst="rect">
              <a:avLst/>
            </a:prstGeom>
            <a:noFill/>
          </p:spPr>
          <p:txBody>
            <a:bodyPr lIns="0" tIns="0" rIns="0" bIns="0">
              <a:normAutofit/>
            </a:bodyPr>
            <a:lstStyle>
              <a:defPPr>
                <a:defRPr lang="zh-CN"/>
              </a:defPPr>
              <a:lvl1pPr>
                <a:lnSpc>
                  <a:spcPct val="130000"/>
                </a:lnSpc>
                <a:defRPr sz="1200"/>
              </a:lvl1pPr>
            </a:lstStyle>
            <a:p>
              <a:pPr>
                <a:lnSpc>
                  <a:spcPct val="120000"/>
                </a:lnSpc>
                <a:defRPr/>
              </a:pPr>
              <a:r>
                <a:rPr lang="zh-CN" altLang="en-US" sz="1400" dirty="0">
                  <a:solidFill>
                    <a:schemeClr val="tx1">
                      <a:lumMod val="75000"/>
                      <a:lumOff val="25000"/>
                    </a:schemeClr>
                  </a:solidFill>
                </a:rPr>
                <a:t>此处添加详细文本描述，建议与标题相关并符合整体语言风格，语言描述尽量简洁</a:t>
              </a:r>
              <a:r>
                <a:rPr lang="zh-CN" altLang="en-US" sz="1400" dirty="0" smtClean="0">
                  <a:solidFill>
                    <a:schemeClr val="tx1">
                      <a:lumMod val="75000"/>
                      <a:lumOff val="25000"/>
                    </a:schemeClr>
                  </a:solidFill>
                </a:rPr>
                <a:t>生动</a:t>
              </a:r>
              <a:endParaRPr lang="zh-CN" altLang="en-US" sz="1400" dirty="0">
                <a:solidFill>
                  <a:schemeClr val="tx1">
                    <a:lumMod val="75000"/>
                    <a:lumOff val="25000"/>
                  </a:schemeClr>
                </a:solidFill>
              </a:endParaRPr>
            </a:p>
          </p:txBody>
        </p:sp>
        <p:sp>
          <p:nvSpPr>
            <p:cNvPr id="69" name="MH_SubTitle_2"/>
            <p:cNvSpPr txBox="1">
              <a:spLocks/>
            </p:cNvSpPr>
            <p:nvPr>
              <p:custDataLst>
                <p:tags r:id="rId12"/>
              </p:custDataLst>
            </p:nvPr>
          </p:nvSpPr>
          <p:spPr>
            <a:xfrm>
              <a:off x="6041002" y="1952143"/>
              <a:ext cx="3205162" cy="454025"/>
            </a:xfrm>
            <a:prstGeom prst="rect">
              <a:avLst/>
            </a:prstGeom>
            <a:noFill/>
          </p:spPr>
          <p:txBody>
            <a:bodyPr lIns="0" tIns="0" rIns="0" bIns="0" anchor="ctr">
              <a:normAutofit/>
            </a:bodyPr>
            <a:lstStyle>
              <a:defPPr>
                <a:defRPr lang="zh-CN"/>
              </a:defPPr>
              <a:lvl1pPr>
                <a:lnSpc>
                  <a:spcPct val="130000"/>
                </a:lnSpc>
                <a:defRPr sz="1200"/>
              </a:lvl1pPr>
            </a:lstStyle>
            <a:p>
              <a:pPr>
                <a:defRPr/>
              </a:pPr>
              <a:r>
                <a:rPr lang="zh-CN" altLang="en-US" sz="2000" b="1" dirty="0">
                  <a:solidFill>
                    <a:srgbClr val="BF1347"/>
                  </a:solidFill>
                </a:rPr>
                <a:t>添加标题文字</a:t>
              </a:r>
            </a:p>
          </p:txBody>
        </p:sp>
      </p:grpSp>
      <p:grpSp>
        <p:nvGrpSpPr>
          <p:cNvPr id="70" name="组合 69"/>
          <p:cNvGrpSpPr/>
          <p:nvPr/>
        </p:nvGrpSpPr>
        <p:grpSpPr>
          <a:xfrm>
            <a:off x="5895861" y="4868675"/>
            <a:ext cx="4902769" cy="981296"/>
            <a:chOff x="6041001" y="1966657"/>
            <a:chExt cx="4902769" cy="981296"/>
          </a:xfrm>
        </p:grpSpPr>
        <p:sp>
          <p:nvSpPr>
            <p:cNvPr id="71" name="MH_Text_2"/>
            <p:cNvSpPr txBox="1">
              <a:spLocks/>
            </p:cNvSpPr>
            <p:nvPr>
              <p:custDataLst>
                <p:tags r:id="rId9"/>
              </p:custDataLst>
            </p:nvPr>
          </p:nvSpPr>
          <p:spPr>
            <a:xfrm>
              <a:off x="6041001" y="2396869"/>
              <a:ext cx="4902769" cy="551084"/>
            </a:xfrm>
            <a:prstGeom prst="rect">
              <a:avLst/>
            </a:prstGeom>
            <a:noFill/>
          </p:spPr>
          <p:txBody>
            <a:bodyPr lIns="0" tIns="0" rIns="0" bIns="0">
              <a:normAutofit/>
            </a:bodyPr>
            <a:lstStyle>
              <a:defPPr>
                <a:defRPr lang="zh-CN"/>
              </a:defPPr>
              <a:lvl1pPr>
                <a:lnSpc>
                  <a:spcPct val="130000"/>
                </a:lnSpc>
                <a:defRPr sz="1200"/>
              </a:lvl1pPr>
            </a:lstStyle>
            <a:p>
              <a:pPr>
                <a:lnSpc>
                  <a:spcPct val="120000"/>
                </a:lnSpc>
                <a:defRPr/>
              </a:pPr>
              <a:r>
                <a:rPr lang="zh-CN" altLang="en-US" sz="1400" dirty="0">
                  <a:solidFill>
                    <a:schemeClr val="tx1">
                      <a:lumMod val="75000"/>
                      <a:lumOff val="25000"/>
                    </a:schemeClr>
                  </a:solidFill>
                </a:rPr>
                <a:t>此处添加详细文本描述，建议与标题相关并符合整体语言风格，语言描述尽量简洁</a:t>
              </a:r>
              <a:r>
                <a:rPr lang="zh-CN" altLang="en-US" sz="1400" dirty="0" smtClean="0">
                  <a:solidFill>
                    <a:schemeClr val="tx1">
                      <a:lumMod val="75000"/>
                      <a:lumOff val="25000"/>
                    </a:schemeClr>
                  </a:solidFill>
                </a:rPr>
                <a:t>生动</a:t>
              </a:r>
              <a:endParaRPr lang="zh-CN" altLang="en-US" sz="1400" dirty="0">
                <a:solidFill>
                  <a:schemeClr val="tx1">
                    <a:lumMod val="75000"/>
                    <a:lumOff val="25000"/>
                  </a:schemeClr>
                </a:solidFill>
              </a:endParaRPr>
            </a:p>
          </p:txBody>
        </p:sp>
        <p:sp>
          <p:nvSpPr>
            <p:cNvPr id="72" name="MH_SubTitle_2"/>
            <p:cNvSpPr txBox="1">
              <a:spLocks/>
            </p:cNvSpPr>
            <p:nvPr>
              <p:custDataLst>
                <p:tags r:id="rId10"/>
              </p:custDataLst>
            </p:nvPr>
          </p:nvSpPr>
          <p:spPr>
            <a:xfrm>
              <a:off x="6041002" y="1966657"/>
              <a:ext cx="3205162" cy="454025"/>
            </a:xfrm>
            <a:prstGeom prst="rect">
              <a:avLst/>
            </a:prstGeom>
            <a:noFill/>
          </p:spPr>
          <p:txBody>
            <a:bodyPr lIns="0" tIns="0" rIns="0" bIns="0" anchor="ctr">
              <a:normAutofit/>
            </a:bodyPr>
            <a:lstStyle>
              <a:defPPr>
                <a:defRPr lang="zh-CN"/>
              </a:defPPr>
              <a:lvl1pPr>
                <a:lnSpc>
                  <a:spcPct val="130000"/>
                </a:lnSpc>
                <a:defRPr sz="1200"/>
              </a:lvl1pPr>
            </a:lstStyle>
            <a:p>
              <a:pPr>
                <a:defRPr/>
              </a:pPr>
              <a:r>
                <a:rPr lang="zh-CN" altLang="en-US" sz="2000" b="1" dirty="0">
                  <a:solidFill>
                    <a:srgbClr val="BF1347"/>
                  </a:solidFill>
                </a:rPr>
                <a:t>添加标题文字</a:t>
              </a:r>
            </a:p>
          </p:txBody>
        </p:sp>
      </p:grpSp>
      <p:sp>
        <p:nvSpPr>
          <p:cNvPr id="29" name="文本框 28"/>
          <p:cNvSpPr txBox="1"/>
          <p:nvPr/>
        </p:nvSpPr>
        <p:spPr>
          <a:xfrm>
            <a:off x="11487151" y="-647700"/>
            <a:ext cx="877163" cy="369332"/>
          </a:xfrm>
          <a:prstGeom prst="rect">
            <a:avLst/>
          </a:prstGeom>
          <a:noFill/>
        </p:spPr>
        <p:txBody>
          <a:bodyPr wrap="none" rtlCol="0">
            <a:spAutoFit/>
          </a:bodyPr>
          <a:lstStyle/>
          <a:p>
            <a:r>
              <a:rPr lang="zh-CN" altLang="en-US" dirty="0" smtClean="0"/>
              <a:t>延迟符</a:t>
            </a:r>
            <a:endParaRPr lang="zh-CN" altLang="en-US" dirty="0"/>
          </a:p>
        </p:txBody>
      </p:sp>
      <p:sp>
        <p:nvSpPr>
          <p:cNvPr id="31" name="矩形 3"/>
          <p:cNvSpPr>
            <a:spLocks noChangeArrowheads="1"/>
          </p:cNvSpPr>
          <p:nvPr/>
        </p:nvSpPr>
        <p:spPr bwMode="auto">
          <a:xfrm>
            <a:off x="1600177" y="588161"/>
            <a:ext cx="1644557" cy="284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none" lIns="68582" tIns="34292" rIns="68582" bIns="34292">
            <a:spAutoFit/>
          </a:bodyPr>
          <a:lstStyle/>
          <a:p>
            <a:pPr marL="0" lvl="1" algn="ctr"/>
            <a:r>
              <a:rPr lang="en-US" altLang="zh-CN" sz="1400" dirty="0" smtClean="0">
                <a:solidFill>
                  <a:schemeClr val="tx1">
                    <a:lumMod val="50000"/>
                    <a:lumOff val="50000"/>
                  </a:schemeClr>
                </a:solidFill>
                <a:latin typeface="微软雅黑" pitchFamily="34" charset="-122"/>
                <a:ea typeface="微软雅黑" pitchFamily="34" charset="-122"/>
              </a:rPr>
              <a:t>Teaching Analysis</a:t>
            </a:r>
            <a:endParaRPr lang="zh-CN" altLang="en-US" sz="1400" dirty="0">
              <a:solidFill>
                <a:schemeClr val="tx1">
                  <a:lumMod val="50000"/>
                  <a:lumOff val="50000"/>
                </a:schemeClr>
              </a:solidFill>
              <a:latin typeface="微软雅黑" pitchFamily="34" charset="-122"/>
              <a:ea typeface="微软雅黑" pitchFamily="34" charset="-122"/>
            </a:endParaRPr>
          </a:p>
        </p:txBody>
      </p:sp>
      <p:grpSp>
        <p:nvGrpSpPr>
          <p:cNvPr id="34" name="组合 33"/>
          <p:cNvGrpSpPr/>
          <p:nvPr/>
        </p:nvGrpSpPr>
        <p:grpSpPr>
          <a:xfrm>
            <a:off x="334581" y="254796"/>
            <a:ext cx="835735" cy="566539"/>
            <a:chOff x="304799" y="673099"/>
            <a:chExt cx="4000501" cy="4000500"/>
          </a:xfrm>
          <a:solidFill>
            <a:srgbClr val="CDE5BD"/>
          </a:solidFill>
          <a:effectLst>
            <a:outerShdw blurRad="444500" dist="254000" dir="8100000" algn="tr" rotWithShape="0">
              <a:prstClr val="black">
                <a:alpha val="50000"/>
              </a:prstClr>
            </a:outerShdw>
          </a:effectLst>
        </p:grpSpPr>
        <p:sp>
          <p:nvSpPr>
            <p:cNvPr id="35" name="六边形 34"/>
            <p:cNvSpPr/>
            <p:nvPr/>
          </p:nvSpPr>
          <p:spPr>
            <a:xfrm>
              <a:off x="304799" y="673099"/>
              <a:ext cx="4000501" cy="4000500"/>
            </a:xfrm>
            <a:prstGeom prst="hexagon">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gency FB"/>
                <a:cs typeface="+mn-cs"/>
              </a:endParaRPr>
            </a:p>
          </p:txBody>
        </p:sp>
        <p:sp>
          <p:nvSpPr>
            <p:cNvPr id="36" name="六边形 35"/>
            <p:cNvSpPr/>
            <p:nvPr/>
          </p:nvSpPr>
          <p:spPr>
            <a:xfrm>
              <a:off x="538199" y="906497"/>
              <a:ext cx="3533713" cy="3533704"/>
            </a:xfrm>
            <a:prstGeom prst="hexagon">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Agency FB"/>
                <a:cs typeface="+mn-cs"/>
              </a:endParaRPr>
            </a:p>
          </p:txBody>
        </p:sp>
      </p:grpSp>
      <p:grpSp>
        <p:nvGrpSpPr>
          <p:cNvPr id="40" name="6"/>
          <p:cNvGrpSpPr/>
          <p:nvPr/>
        </p:nvGrpSpPr>
        <p:grpSpPr>
          <a:xfrm>
            <a:off x="691261" y="386163"/>
            <a:ext cx="661240" cy="1201620"/>
            <a:chOff x="7314523" y="1440019"/>
            <a:chExt cx="2081664" cy="5693486"/>
          </a:xfrm>
        </p:grpSpPr>
        <p:grpSp>
          <p:nvGrpSpPr>
            <p:cNvPr id="41" name="组合 40"/>
            <p:cNvGrpSpPr/>
            <p:nvPr/>
          </p:nvGrpSpPr>
          <p:grpSpPr>
            <a:xfrm flipH="1">
              <a:off x="7314523" y="1440019"/>
              <a:ext cx="2081664" cy="2081664"/>
              <a:chOff x="2848130" y="1860030"/>
              <a:chExt cx="3807502" cy="3807503"/>
            </a:xfrm>
          </p:grpSpPr>
          <p:sp>
            <p:nvSpPr>
              <p:cNvPr id="43" name="六边形 42"/>
              <p:cNvSpPr/>
              <p:nvPr/>
            </p:nvSpPr>
            <p:spPr>
              <a:xfrm>
                <a:off x="2848130" y="1860030"/>
                <a:ext cx="3807502" cy="3807503"/>
              </a:xfrm>
              <a:prstGeom prst="hexagon">
                <a:avLst/>
              </a:prstGeom>
              <a:gradFill flip="none" rotWithShape="1">
                <a:gsLst>
                  <a:gs pos="0">
                    <a:sysClr val="window" lastClr="FFFFFF"/>
                  </a:gs>
                  <a:gs pos="100000">
                    <a:srgbClr val="E0E0E0"/>
                  </a:gs>
                </a:gsLst>
                <a:lin ang="5400000" scaled="1"/>
                <a:tileRect/>
              </a:gradFill>
              <a:ln w="12700" cap="flat" cmpd="sng" algn="ctr">
                <a:noFill/>
                <a:prstDash val="solid"/>
                <a:miter lim="800000"/>
              </a:ln>
              <a:effectLst>
                <a:outerShdw blurRad="279400" dist="254000" dir="8100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7200" b="0" i="0" u="none" strike="noStrike" kern="0" cap="none" spc="0" normalizeH="0" baseline="0" noProof="0">
                  <a:ln>
                    <a:noFill/>
                  </a:ln>
                  <a:solidFill>
                    <a:srgbClr val="E94744"/>
                  </a:solidFill>
                  <a:effectLst/>
                  <a:uLnTx/>
                  <a:uFillTx/>
                  <a:latin typeface="Agency FB"/>
                  <a:cs typeface="+mn-cs"/>
                </a:endParaRPr>
              </a:p>
            </p:txBody>
          </p:sp>
          <p:sp>
            <p:nvSpPr>
              <p:cNvPr id="44" name="六边形 43"/>
              <p:cNvSpPr/>
              <p:nvPr/>
            </p:nvSpPr>
            <p:spPr>
              <a:xfrm>
                <a:off x="2936812" y="1948725"/>
                <a:ext cx="3630123" cy="3630122"/>
              </a:xfrm>
              <a:prstGeom prst="hexagon">
                <a:avLst/>
              </a:prstGeom>
              <a:gradFill flip="none" rotWithShape="1">
                <a:gsLst>
                  <a:gs pos="0">
                    <a:sysClr val="window" lastClr="FFFFFF"/>
                  </a:gs>
                  <a:gs pos="100000">
                    <a:srgbClr val="DDDEDD"/>
                  </a:gs>
                </a:gsLst>
                <a:lin ang="18900000" scaled="1"/>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7200" b="0" i="0" u="none" strike="noStrike" kern="0" cap="none" spc="0" normalizeH="0" baseline="0" noProof="0">
                  <a:ln>
                    <a:noFill/>
                  </a:ln>
                  <a:solidFill>
                    <a:srgbClr val="E94744"/>
                  </a:solidFill>
                  <a:effectLst/>
                  <a:uLnTx/>
                  <a:uFillTx/>
                  <a:latin typeface="Agency FB"/>
                  <a:cs typeface="+mn-cs"/>
                </a:endParaRPr>
              </a:p>
            </p:txBody>
          </p:sp>
        </p:grpSp>
        <p:sp>
          <p:nvSpPr>
            <p:cNvPr id="42" name="文本框 36"/>
            <p:cNvSpPr txBox="1"/>
            <p:nvPr/>
          </p:nvSpPr>
          <p:spPr>
            <a:xfrm>
              <a:off x="7910887" y="1446136"/>
              <a:ext cx="581556" cy="568736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7200" b="1" i="0" u="none" strike="noStrike" kern="0" cap="none" spc="0" normalizeH="0" baseline="0" noProof="0" dirty="0">
                <a:ln>
                  <a:noFill/>
                </a:ln>
                <a:solidFill>
                  <a:srgbClr val="E94744"/>
                </a:solidFill>
                <a:effectLst>
                  <a:innerShdw blurRad="63500" dist="50800" dir="13500000">
                    <a:prstClr val="black">
                      <a:alpha val="50000"/>
                    </a:prstClr>
                  </a:innerShdw>
                </a:effectLst>
                <a:uLnTx/>
                <a:uFillTx/>
              </a:endParaRPr>
            </a:p>
          </p:txBody>
        </p:sp>
      </p:grpSp>
      <p:sp>
        <p:nvSpPr>
          <p:cNvPr id="45" name="标题 1"/>
          <p:cNvSpPr txBox="1">
            <a:spLocks/>
          </p:cNvSpPr>
          <p:nvPr/>
        </p:nvSpPr>
        <p:spPr>
          <a:xfrm>
            <a:off x="1433393" y="249155"/>
            <a:ext cx="1985163" cy="438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vert="horz" wrap="none" lIns="68582" tIns="34292" rIns="68582" bIns="34292" rtlCol="0" anchor="ctr">
            <a:spAutoFit/>
          </a:bodyPr>
          <a:lstStyle>
            <a:lvl1pPr algn="l" defTabSz="914400" rtl="0" eaLnBrk="1" latinLnBrk="0" hangingPunct="1">
              <a:lnSpc>
                <a:spcPct val="90000"/>
              </a:lnSpc>
              <a:spcBef>
                <a:spcPct val="0"/>
              </a:spcBef>
              <a:buNone/>
              <a:defRPr lang="zh-CN" altLang="en-US" sz="2000" b="0" kern="1200">
                <a:solidFill>
                  <a:schemeClr val="tx1">
                    <a:lumMod val="85000"/>
                    <a:lumOff val="15000"/>
                  </a:schemeClr>
                </a:solidFill>
                <a:latin typeface="微软雅黑" pitchFamily="34" charset="-122"/>
                <a:ea typeface="微软雅黑" panose="020B0503020204020204" pitchFamily="34" charset="-122"/>
                <a:cs typeface="+mn-cs"/>
              </a:defRPr>
            </a:lvl1pPr>
          </a:lstStyle>
          <a:p>
            <a:pPr>
              <a:lnSpc>
                <a:spcPct val="100000"/>
              </a:lnSpc>
              <a:spcBef>
                <a:spcPts val="0"/>
              </a:spcBef>
            </a:pPr>
            <a:r>
              <a:rPr lang="zh-CN" altLang="en-US" sz="2400" b="1" kern="0" dirty="0" smtClean="0">
                <a:solidFill>
                  <a:schemeClr val="tx1">
                    <a:lumMod val="50000"/>
                    <a:lumOff val="50000"/>
                  </a:schemeClr>
                </a:solidFill>
              </a:rPr>
              <a:t>此处添加标题</a:t>
            </a:r>
            <a:endParaRPr lang="zh-CN" altLang="en-US" sz="2400" b="1" kern="0" dirty="0">
              <a:solidFill>
                <a:schemeClr val="tx1">
                  <a:lumMod val="50000"/>
                  <a:lumOff val="50000"/>
                </a:schemeClr>
              </a:solidFill>
            </a:endParaRPr>
          </a:p>
        </p:txBody>
      </p:sp>
      <p:cxnSp>
        <p:nvCxnSpPr>
          <p:cNvPr id="46" name="直接连接符 45"/>
          <p:cNvCxnSpPr/>
          <p:nvPr/>
        </p:nvCxnSpPr>
        <p:spPr>
          <a:xfrm>
            <a:off x="687011" y="898681"/>
            <a:ext cx="10817981" cy="0"/>
          </a:xfrm>
          <a:prstGeom prst="line">
            <a:avLst/>
          </a:prstGeom>
          <a:ln w="12700">
            <a:solidFill>
              <a:srgbClr val="04447F"/>
            </a:solidFill>
            <a:prstDash val="dash"/>
          </a:ln>
        </p:spPr>
        <p:style>
          <a:lnRef idx="1">
            <a:schemeClr val="accent1"/>
          </a:lnRef>
          <a:fillRef idx="0">
            <a:schemeClr val="accent1"/>
          </a:fillRef>
          <a:effectRef idx="0">
            <a:schemeClr val="accent1"/>
          </a:effectRef>
          <a:fontRef idx="minor">
            <a:schemeClr val="tx1"/>
          </a:fontRef>
        </p:style>
      </p:cxnSp>
      <p:sp>
        <p:nvSpPr>
          <p:cNvPr id="47" name="标题 1"/>
          <p:cNvSpPr txBox="1">
            <a:spLocks/>
          </p:cNvSpPr>
          <p:nvPr/>
        </p:nvSpPr>
        <p:spPr>
          <a:xfrm>
            <a:off x="10449281" y="482977"/>
            <a:ext cx="1164425" cy="377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vert="horz" wrap="none" lIns="68582" tIns="34292" rIns="68582" bIns="34292" rtlCol="0" anchor="ctr">
            <a:spAutoFit/>
          </a:bodyPr>
          <a:lstStyle>
            <a:lvl1pPr algn="l" defTabSz="914400" rtl="0" eaLnBrk="1" latinLnBrk="0" hangingPunct="1">
              <a:lnSpc>
                <a:spcPct val="90000"/>
              </a:lnSpc>
              <a:spcBef>
                <a:spcPct val="0"/>
              </a:spcBef>
              <a:buNone/>
              <a:defRPr lang="zh-CN" altLang="en-US" sz="2000" b="0" kern="1200">
                <a:solidFill>
                  <a:schemeClr val="tx1">
                    <a:lumMod val="85000"/>
                    <a:lumOff val="15000"/>
                  </a:schemeClr>
                </a:solidFill>
                <a:latin typeface="微软雅黑" pitchFamily="34" charset="-122"/>
                <a:ea typeface="微软雅黑" panose="020B0503020204020204" pitchFamily="34" charset="-122"/>
                <a:cs typeface="+mn-cs"/>
              </a:defRPr>
            </a:lvl1pPr>
          </a:lstStyle>
          <a:p>
            <a:pPr>
              <a:lnSpc>
                <a:spcPct val="100000"/>
              </a:lnSpc>
              <a:spcBef>
                <a:spcPts val="0"/>
              </a:spcBef>
            </a:pPr>
            <a:r>
              <a:rPr lang="zh-CN" altLang="en-US" b="1" kern="0" dirty="0" smtClean="0">
                <a:solidFill>
                  <a:schemeClr val="tx1">
                    <a:lumMod val="50000"/>
                    <a:lumOff val="50000"/>
                  </a:schemeClr>
                </a:solidFill>
              </a:rPr>
              <a:t>时尚风格</a:t>
            </a:r>
            <a:endParaRPr lang="zh-CN" altLang="en-US" b="1" kern="0" dirty="0">
              <a:solidFill>
                <a:schemeClr val="tx1">
                  <a:lumMod val="50000"/>
                  <a:lumOff val="50000"/>
                </a:schemeClr>
              </a:solidFill>
            </a:endParaRPr>
          </a:p>
        </p:txBody>
      </p:sp>
      <p:pic>
        <p:nvPicPr>
          <p:cNvPr id="48" name="图片 47"/>
          <p:cNvPicPr>
            <a:picLocks noChangeAspect="1"/>
          </p:cNvPicPr>
          <p:nvPr/>
        </p:nvPicPr>
        <p:blipFill>
          <a:blip r:embed="rId19">
            <a:extLst>
              <a:ext uri="{28A0092B-C50C-407E-A947-70E740481C1C}">
                <a14:useLocalDpi xmlns:a14="http://schemas.microsoft.com/office/drawing/2010/main"/>
              </a:ext>
            </a:extLst>
          </a:blip>
          <a:stretch>
            <a:fillRect/>
          </a:stretch>
        </p:blipFill>
        <p:spPr>
          <a:xfrm flipH="1">
            <a:off x="-110938" y="1769422"/>
            <a:ext cx="2646955" cy="4082327"/>
          </a:xfrm>
          <a:prstGeom prst="rect">
            <a:avLst/>
          </a:prstGeom>
        </p:spPr>
      </p:pic>
    </p:spTree>
    <p:extLst>
      <p:ext uri="{BB962C8B-B14F-4D97-AF65-F5344CB8AC3E}">
        <p14:creationId xmlns:p14="http://schemas.microsoft.com/office/powerpoint/2010/main" val="909823574"/>
      </p:ext>
    </p:extLst>
  </p:cSld>
  <p:clrMapOvr>
    <a:masterClrMapping/>
  </p:clrMapOvr>
  <mc:AlternateContent xmlns:mc="http://schemas.openxmlformats.org/markup-compatibility/2006" xmlns:p14="http://schemas.microsoft.com/office/powerpoint/2010/main">
    <mc:Choice Requires="p14">
      <p:transition spd="slow" advTm="4073">
        <p14:reveal/>
      </p:transition>
    </mc:Choice>
    <mc:Fallback xmlns="">
      <p:transition spd="slow" advTm="4073">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left)">
                                          <p:cBhvr>
                                            <p:cTn id="7" dur="300"/>
                                            <p:tgtEl>
                                              <p:spTgt spid="46"/>
                                            </p:tgtEl>
                                          </p:cBhvr>
                                        </p:animEffect>
                                      </p:childTnLst>
                                    </p:cTn>
                                  </p:par>
                                </p:childTnLst>
                              </p:cTn>
                            </p:par>
                            <p:par>
                              <p:cTn id="8" fill="hold">
                                <p:stCondLst>
                                  <p:cond delay="300"/>
                                </p:stCondLst>
                                <p:childTnLst>
                                  <p:par>
                                    <p:cTn id="9" presetID="2" presetClass="entr" presetSubtype="9" fill="hold" nodeType="afterEffect" p14:presetBounceEnd="50000">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14:bounceEnd="50000">
                                          <p:cBhvr additive="base">
                                            <p:cTn id="11" dur="1000" fill="hold"/>
                                            <p:tgtEl>
                                              <p:spTgt spid="34"/>
                                            </p:tgtEl>
                                            <p:attrNameLst>
                                              <p:attrName>ppt_x</p:attrName>
                                            </p:attrNameLst>
                                          </p:cBhvr>
                                          <p:tavLst>
                                            <p:tav tm="0">
                                              <p:val>
                                                <p:strVal val="0-#ppt_w/2"/>
                                              </p:val>
                                            </p:tav>
                                            <p:tav tm="100000">
                                              <p:val>
                                                <p:strVal val="#ppt_x"/>
                                              </p:val>
                                            </p:tav>
                                          </p:tavLst>
                                        </p:anim>
                                        <p:anim calcmode="lin" valueType="num" p14:bounceEnd="50000">
                                          <p:cBhvr additive="base">
                                            <p:cTn id="12" dur="1000" fill="hold"/>
                                            <p:tgtEl>
                                              <p:spTgt spid="34"/>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14:presetBounceEnd="50000">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14:bounceEnd="50000">
                                          <p:cBhvr additive="base">
                                            <p:cTn id="15" dur="1000" fill="hold"/>
                                            <p:tgtEl>
                                              <p:spTgt spid="40"/>
                                            </p:tgtEl>
                                            <p:attrNameLst>
                                              <p:attrName>ppt_x</p:attrName>
                                            </p:attrNameLst>
                                          </p:cBhvr>
                                          <p:tavLst>
                                            <p:tav tm="0">
                                              <p:val>
                                                <p:strVal val="#ppt_x"/>
                                              </p:val>
                                            </p:tav>
                                            <p:tav tm="100000">
                                              <p:val>
                                                <p:strVal val="#ppt_x"/>
                                              </p:val>
                                            </p:tav>
                                          </p:tavLst>
                                        </p:anim>
                                        <p:anim calcmode="lin" valueType="num" p14:bounceEnd="50000">
                                          <p:cBhvr additive="base">
                                            <p:cTn id="16" dur="1000" fill="hold"/>
                                            <p:tgtEl>
                                              <p:spTgt spid="40"/>
                                            </p:tgtEl>
                                            <p:attrNameLst>
                                              <p:attrName>ppt_y</p:attrName>
                                            </p:attrNameLst>
                                          </p:cBhvr>
                                          <p:tavLst>
                                            <p:tav tm="0">
                                              <p:val>
                                                <p:strVal val="0-#ppt_h/2"/>
                                              </p:val>
                                            </p:tav>
                                            <p:tav tm="100000">
                                              <p:val>
                                                <p:strVal val="#ppt_y"/>
                                              </p:val>
                                            </p:tav>
                                          </p:tavLst>
                                        </p:anim>
                                      </p:childTnLst>
                                    </p:cTn>
                                  </p:par>
                                  <p:par>
                                    <p:cTn id="17" presetID="22" presetClass="entr" presetSubtype="8" fill="hold" grpId="0" nodeType="withEffect">
                                      <p:stCondLst>
                                        <p:cond delay="500"/>
                                      </p:stCondLst>
                                      <p:childTnLst>
                                        <p:set>
                                          <p:cBhvr>
                                            <p:cTn id="18" dur="1" fill="hold">
                                              <p:stCondLst>
                                                <p:cond delay="0"/>
                                              </p:stCondLst>
                                            </p:cTn>
                                            <p:tgtEl>
                                              <p:spTgt spid="31"/>
                                            </p:tgtEl>
                                            <p:attrNameLst>
                                              <p:attrName>style.visibility</p:attrName>
                                            </p:attrNameLst>
                                          </p:cBhvr>
                                          <p:to>
                                            <p:strVal val="visible"/>
                                          </p:to>
                                        </p:set>
                                        <p:animEffect transition="in" filter="wipe(left)">
                                          <p:cBhvr>
                                            <p:cTn id="19" dur="500"/>
                                            <p:tgtEl>
                                              <p:spTgt spid="31"/>
                                            </p:tgtEl>
                                          </p:cBhvr>
                                        </p:animEffect>
                                      </p:childTnLst>
                                    </p:cTn>
                                  </p:par>
                                  <p:par>
                                    <p:cTn id="20" presetID="10" presetClass="entr" presetSubtype="0" fill="hold" grpId="0" nodeType="withEffect">
                                      <p:stCondLst>
                                        <p:cond delay="500"/>
                                      </p:stCondLst>
                                      <p:childTnLst>
                                        <p:set>
                                          <p:cBhvr>
                                            <p:cTn id="21" dur="1" fill="hold">
                                              <p:stCondLst>
                                                <p:cond delay="0"/>
                                              </p:stCondLst>
                                            </p:cTn>
                                            <p:tgtEl>
                                              <p:spTgt spid="45"/>
                                            </p:tgtEl>
                                            <p:attrNameLst>
                                              <p:attrName>style.visibility</p:attrName>
                                            </p:attrNameLst>
                                          </p:cBhvr>
                                          <p:to>
                                            <p:strVal val="visible"/>
                                          </p:to>
                                        </p:set>
                                        <p:animEffect transition="in" filter="fade">
                                          <p:cBhvr>
                                            <p:cTn id="22" dur="500"/>
                                            <p:tgtEl>
                                              <p:spTgt spid="45"/>
                                            </p:tgtEl>
                                          </p:cBhvr>
                                        </p:animEffect>
                                      </p:childTnLst>
                                    </p:cTn>
                                  </p:par>
                                  <p:par>
                                    <p:cTn id="23" presetID="10" presetClass="entr" presetSubtype="0" fill="hold" grpId="0" nodeType="withEffect">
                                      <p:stCondLst>
                                        <p:cond delay="500"/>
                                      </p:stCondLst>
                                      <p:childTnLst>
                                        <p:set>
                                          <p:cBhvr>
                                            <p:cTn id="24" dur="1" fill="hold">
                                              <p:stCondLst>
                                                <p:cond delay="0"/>
                                              </p:stCondLst>
                                            </p:cTn>
                                            <p:tgtEl>
                                              <p:spTgt spid="47"/>
                                            </p:tgtEl>
                                            <p:attrNameLst>
                                              <p:attrName>style.visibility</p:attrName>
                                            </p:attrNameLst>
                                          </p:cBhvr>
                                          <p:to>
                                            <p:strVal val="visible"/>
                                          </p:to>
                                        </p:set>
                                        <p:animEffect transition="in" filter="fade">
                                          <p:cBhvr>
                                            <p:cTn id="25" dur="500"/>
                                            <p:tgtEl>
                                              <p:spTgt spid="4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fade">
                                          <p:cBhvr>
                                            <p:cTn id="28" dur="500"/>
                                            <p:tgtEl>
                                              <p:spTgt spid="33"/>
                                            </p:tgtEl>
                                          </p:cBhvr>
                                        </p:animEffect>
                                      </p:childTnLst>
                                    </p:cTn>
                                  </p:par>
                                  <p:par>
                                    <p:cTn id="29" presetID="22" presetClass="entr" presetSubtype="8" fill="hold" nodeType="withEffect">
                                      <p:stCondLst>
                                        <p:cond delay="500"/>
                                      </p:stCondLst>
                                      <p:childTnLst>
                                        <p:set>
                                          <p:cBhvr>
                                            <p:cTn id="30" dur="1" fill="hold">
                                              <p:stCondLst>
                                                <p:cond delay="0"/>
                                              </p:stCondLst>
                                            </p:cTn>
                                            <p:tgtEl>
                                              <p:spTgt spid="39"/>
                                            </p:tgtEl>
                                            <p:attrNameLst>
                                              <p:attrName>style.visibility</p:attrName>
                                            </p:attrNameLst>
                                          </p:cBhvr>
                                          <p:to>
                                            <p:strVal val="visible"/>
                                          </p:to>
                                        </p:set>
                                        <p:animEffect transition="in" filter="wipe(left)">
                                          <p:cBhvr>
                                            <p:cTn id="31" dur="500"/>
                                            <p:tgtEl>
                                              <p:spTgt spid="39"/>
                                            </p:tgtEl>
                                          </p:cBhvr>
                                        </p:animEffect>
                                      </p:childTnLst>
                                    </p:cTn>
                                  </p:par>
                                  <p:par>
                                    <p:cTn id="32" presetID="22" presetClass="entr" presetSubtype="8" fill="hold" nodeType="withEffect">
                                      <p:stCondLst>
                                        <p:cond delay="900"/>
                                      </p:stCondLst>
                                      <p:childTnLst>
                                        <p:set>
                                          <p:cBhvr>
                                            <p:cTn id="33" dur="1" fill="hold">
                                              <p:stCondLst>
                                                <p:cond delay="0"/>
                                              </p:stCondLst>
                                            </p:cTn>
                                            <p:tgtEl>
                                              <p:spTgt spid="70"/>
                                            </p:tgtEl>
                                            <p:attrNameLst>
                                              <p:attrName>style.visibility</p:attrName>
                                            </p:attrNameLst>
                                          </p:cBhvr>
                                          <p:to>
                                            <p:strVal val="visible"/>
                                          </p:to>
                                        </p:set>
                                        <p:animEffect transition="in" filter="wipe(left)">
                                          <p:cBhvr>
                                            <p:cTn id="34" dur="500"/>
                                            <p:tgtEl>
                                              <p:spTgt spid="70"/>
                                            </p:tgtEl>
                                          </p:cBhvr>
                                        </p:animEffect>
                                      </p:childTnLst>
                                    </p:cTn>
                                  </p:par>
                                  <p:par>
                                    <p:cTn id="35" presetID="10" presetClass="entr" presetSubtype="0" fill="hold" grpId="0" nodeType="withEffect">
                                      <p:stCondLst>
                                        <p:cond delay="200"/>
                                      </p:stCondLst>
                                      <p:childTnLst>
                                        <p:set>
                                          <p:cBhvr>
                                            <p:cTn id="36" dur="1" fill="hold">
                                              <p:stCondLst>
                                                <p:cond delay="0"/>
                                              </p:stCondLst>
                                            </p:cTn>
                                            <p:tgtEl>
                                              <p:spTgt spid="32"/>
                                            </p:tgtEl>
                                            <p:attrNameLst>
                                              <p:attrName>style.visibility</p:attrName>
                                            </p:attrNameLst>
                                          </p:cBhvr>
                                          <p:to>
                                            <p:strVal val="visible"/>
                                          </p:to>
                                        </p:set>
                                        <p:animEffect transition="in" filter="fade">
                                          <p:cBhvr>
                                            <p:cTn id="37" dur="500"/>
                                            <p:tgtEl>
                                              <p:spTgt spid="32"/>
                                            </p:tgtEl>
                                          </p:cBhvr>
                                        </p:animEffect>
                                      </p:childTnLst>
                                    </p:cTn>
                                  </p:par>
                                  <p:par>
                                    <p:cTn id="38" presetID="22" presetClass="entr" presetSubtype="8" fill="hold" nodeType="withEffect">
                                      <p:stCondLst>
                                        <p:cond delay="700"/>
                                      </p:stCondLst>
                                      <p:childTnLst>
                                        <p:set>
                                          <p:cBhvr>
                                            <p:cTn id="39" dur="1" fill="hold">
                                              <p:stCondLst>
                                                <p:cond delay="0"/>
                                              </p:stCondLst>
                                            </p:cTn>
                                            <p:tgtEl>
                                              <p:spTgt spid="38"/>
                                            </p:tgtEl>
                                            <p:attrNameLst>
                                              <p:attrName>style.visibility</p:attrName>
                                            </p:attrNameLst>
                                          </p:cBhvr>
                                          <p:to>
                                            <p:strVal val="visible"/>
                                          </p:to>
                                        </p:set>
                                        <p:animEffect transition="in" filter="wipe(left)">
                                          <p:cBhvr>
                                            <p:cTn id="40" dur="500"/>
                                            <p:tgtEl>
                                              <p:spTgt spid="38"/>
                                            </p:tgtEl>
                                          </p:cBhvr>
                                        </p:animEffect>
                                      </p:childTnLst>
                                    </p:cTn>
                                  </p:par>
                                  <p:par>
                                    <p:cTn id="41" presetID="22" presetClass="entr" presetSubtype="8" fill="hold" nodeType="withEffect">
                                      <p:stCondLst>
                                        <p:cond delay="1200"/>
                                      </p:stCondLst>
                                      <p:childTnLst>
                                        <p:set>
                                          <p:cBhvr>
                                            <p:cTn id="42" dur="1" fill="hold">
                                              <p:stCondLst>
                                                <p:cond delay="0"/>
                                              </p:stCondLst>
                                            </p:cTn>
                                            <p:tgtEl>
                                              <p:spTgt spid="55"/>
                                            </p:tgtEl>
                                            <p:attrNameLst>
                                              <p:attrName>style.visibility</p:attrName>
                                            </p:attrNameLst>
                                          </p:cBhvr>
                                          <p:to>
                                            <p:strVal val="visible"/>
                                          </p:to>
                                        </p:set>
                                        <p:animEffect transition="in" filter="wipe(left)">
                                          <p:cBhvr>
                                            <p:cTn id="43" dur="500"/>
                                            <p:tgtEl>
                                              <p:spTgt spid="55"/>
                                            </p:tgtEl>
                                          </p:cBhvr>
                                        </p:animEffect>
                                      </p:childTnLst>
                                    </p:cTn>
                                  </p:par>
                                  <p:par>
                                    <p:cTn id="44" presetID="10" presetClass="entr" presetSubtype="0" fill="hold" grpId="0" nodeType="withEffect">
                                      <p:stCondLst>
                                        <p:cond delay="40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500"/>
                                            <p:tgtEl>
                                              <p:spTgt spid="23"/>
                                            </p:tgtEl>
                                          </p:cBhvr>
                                        </p:animEffect>
                                      </p:childTnLst>
                                    </p:cTn>
                                  </p:par>
                                  <p:par>
                                    <p:cTn id="47" presetID="22" presetClass="entr" presetSubtype="8" fill="hold" nodeType="withEffect">
                                      <p:stCondLst>
                                        <p:cond delay="900"/>
                                      </p:stCondLst>
                                      <p:childTnLst>
                                        <p:set>
                                          <p:cBhvr>
                                            <p:cTn id="48" dur="1" fill="hold">
                                              <p:stCondLst>
                                                <p:cond delay="0"/>
                                              </p:stCondLst>
                                            </p:cTn>
                                            <p:tgtEl>
                                              <p:spTgt spid="37"/>
                                            </p:tgtEl>
                                            <p:attrNameLst>
                                              <p:attrName>style.visibility</p:attrName>
                                            </p:attrNameLst>
                                          </p:cBhvr>
                                          <p:to>
                                            <p:strVal val="visible"/>
                                          </p:to>
                                        </p:set>
                                        <p:animEffect transition="in" filter="wipe(left)">
                                          <p:cBhvr>
                                            <p:cTn id="49" dur="500"/>
                                            <p:tgtEl>
                                              <p:spTgt spid="37"/>
                                            </p:tgtEl>
                                          </p:cBhvr>
                                        </p:animEffect>
                                      </p:childTnLst>
                                    </p:cTn>
                                  </p:par>
                                  <p:par>
                                    <p:cTn id="50" presetID="22" presetClass="entr" presetSubtype="8" fill="hold" nodeType="withEffect">
                                      <p:stCondLst>
                                        <p:cond delay="1400"/>
                                      </p:stCondLst>
                                      <p:childTnLst>
                                        <p:set>
                                          <p:cBhvr>
                                            <p:cTn id="51" dur="1" fill="hold">
                                              <p:stCondLst>
                                                <p:cond delay="0"/>
                                              </p:stCondLst>
                                            </p:cTn>
                                            <p:tgtEl>
                                              <p:spTgt spid="49"/>
                                            </p:tgtEl>
                                            <p:attrNameLst>
                                              <p:attrName>style.visibility</p:attrName>
                                            </p:attrNameLst>
                                          </p:cBhvr>
                                          <p:to>
                                            <p:strVal val="visible"/>
                                          </p:to>
                                        </p:set>
                                        <p:animEffect transition="in" filter="wipe(left)">
                                          <p:cBhvr>
                                            <p:cTn id="52" dur="500"/>
                                            <p:tgtEl>
                                              <p:spTgt spid="49"/>
                                            </p:tgtEl>
                                          </p:cBhvr>
                                        </p:animEffect>
                                      </p:childTnLst>
                                    </p:cTn>
                                  </p:par>
                                  <p:par>
                                    <p:cTn id="53" presetID="10" presetClass="entr" presetSubtype="0" fill="hold" grpId="0" nodeType="withEffect">
                                      <p:stCondLst>
                                        <p:cond delay="1500"/>
                                      </p:stCondLst>
                                      <p:childTnLst>
                                        <p:set>
                                          <p:cBhvr>
                                            <p:cTn id="54" dur="1" fill="hold">
                                              <p:stCondLst>
                                                <p:cond delay="0"/>
                                              </p:stCondLst>
                                            </p:cTn>
                                            <p:tgtEl>
                                              <p:spTgt spid="25"/>
                                            </p:tgtEl>
                                            <p:attrNameLst>
                                              <p:attrName>style.visibility</p:attrName>
                                            </p:attrNameLst>
                                          </p:cBhvr>
                                          <p:to>
                                            <p:strVal val="visible"/>
                                          </p:to>
                                        </p:set>
                                        <p:animEffect transition="in" filter="fade">
                                          <p:cBhvr>
                                            <p:cTn id="55" dur="500"/>
                                            <p:tgtEl>
                                              <p:spTgt spid="25"/>
                                            </p:tgtEl>
                                          </p:cBhvr>
                                        </p:animEffect>
                                      </p:childTnLst>
                                    </p:cTn>
                                  </p:par>
                                  <p:par>
                                    <p:cTn id="56" presetID="22" presetClass="entr" presetSubtype="8" fill="hold" nodeType="withEffect">
                                      <p:stCondLst>
                                        <p:cond delay="1900"/>
                                      </p:stCondLst>
                                      <p:childTnLst>
                                        <p:set>
                                          <p:cBhvr>
                                            <p:cTn id="57" dur="1" fill="hold">
                                              <p:stCondLst>
                                                <p:cond delay="0"/>
                                              </p:stCondLst>
                                            </p:cTn>
                                            <p:tgtEl>
                                              <p:spTgt spid="26"/>
                                            </p:tgtEl>
                                            <p:attrNameLst>
                                              <p:attrName>style.visibility</p:attrName>
                                            </p:attrNameLst>
                                          </p:cBhvr>
                                          <p:to>
                                            <p:strVal val="visible"/>
                                          </p:to>
                                        </p:set>
                                        <p:animEffect transition="in" filter="wipe(left)">
                                          <p:cBhvr>
                                            <p:cTn id="58" dur="500"/>
                                            <p:tgtEl>
                                              <p:spTgt spid="26"/>
                                            </p:tgtEl>
                                          </p:cBhvr>
                                        </p:animEffect>
                                      </p:childTnLst>
                                    </p:cTn>
                                  </p:par>
                                  <p:par>
                                    <p:cTn id="59" presetID="22" presetClass="entr" presetSubtype="8" fill="hold" nodeType="withEffect">
                                      <p:stCondLst>
                                        <p:cond delay="2400"/>
                                      </p:stCondLst>
                                      <p:childTnLst>
                                        <p:set>
                                          <p:cBhvr>
                                            <p:cTn id="60" dur="1" fill="hold">
                                              <p:stCondLst>
                                                <p:cond delay="0"/>
                                              </p:stCondLst>
                                            </p:cTn>
                                            <p:tgtEl>
                                              <p:spTgt spid="14"/>
                                            </p:tgtEl>
                                            <p:attrNameLst>
                                              <p:attrName>style.visibility</p:attrName>
                                            </p:attrNameLst>
                                          </p:cBhvr>
                                          <p:to>
                                            <p:strVal val="visible"/>
                                          </p:to>
                                        </p:set>
                                        <p:animEffect transition="in" filter="wipe(left)">
                                          <p:cBhvr>
                                            <p:cTn id="61" dur="500"/>
                                            <p:tgtEl>
                                              <p:spTgt spid="14"/>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1" fill="hold" nodeType="clickEffect">
                                      <p:stCondLst>
                                        <p:cond delay="0"/>
                                      </p:stCondLst>
                                      <p:childTnLst>
                                        <p:set>
                                          <p:cBhvr>
                                            <p:cTn id="65" dur="1" fill="hold">
                                              <p:stCondLst>
                                                <p:cond delay="0"/>
                                              </p:stCondLst>
                                            </p:cTn>
                                            <p:tgtEl>
                                              <p:spTgt spid="48"/>
                                            </p:tgtEl>
                                            <p:attrNameLst>
                                              <p:attrName>style.visibility</p:attrName>
                                            </p:attrNameLst>
                                          </p:cBhvr>
                                          <p:to>
                                            <p:strVal val="visible"/>
                                          </p:to>
                                        </p:set>
                                        <p:animEffect transition="in" filter="wipe(up)">
                                          <p:cBhvr>
                                            <p:cTn id="66" dur="500"/>
                                            <p:tgtEl>
                                              <p:spTgt spid="48"/>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grpId="0" nodeType="clickEffect">
                                      <p:stCondLst>
                                        <p:cond delay="0"/>
                                      </p:stCondLst>
                                      <p:childTnLst>
                                        <p:set>
                                          <p:cBhvr>
                                            <p:cTn id="70" dur="1" fill="hold">
                                              <p:stCondLst>
                                                <p:cond delay="0"/>
                                              </p:stCondLst>
                                            </p:cTn>
                                            <p:tgtEl>
                                              <p:spTgt spid="29"/>
                                            </p:tgtEl>
                                            <p:attrNameLst>
                                              <p:attrName>style.visibility</p:attrName>
                                            </p:attrNameLst>
                                          </p:cBhvr>
                                          <p:to>
                                            <p:strVal val="visible"/>
                                          </p:to>
                                        </p:set>
                                        <p:animEffect transition="in" filter="wipe(down)">
                                          <p:cBhvr>
                                            <p:cTn id="71" dur="75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nimBg="1"/>
          <p:bldP spid="32" grpId="0" animBg="1"/>
          <p:bldP spid="33" grpId="0" animBg="1"/>
          <p:bldP spid="29" grpId="0"/>
          <p:bldP spid="31" grpId="0"/>
          <p:bldP spid="45" grpId="0"/>
          <p:bldP spid="4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left)">
                                          <p:cBhvr>
                                            <p:cTn id="7" dur="300"/>
                                            <p:tgtEl>
                                              <p:spTgt spid="46"/>
                                            </p:tgtEl>
                                          </p:cBhvr>
                                        </p:animEffect>
                                      </p:childTnLst>
                                    </p:cTn>
                                  </p:par>
                                </p:childTnLst>
                              </p:cTn>
                            </p:par>
                            <p:par>
                              <p:cTn id="8" fill="hold">
                                <p:stCondLst>
                                  <p:cond delay="300"/>
                                </p:stCondLst>
                                <p:childTnLst>
                                  <p:par>
                                    <p:cTn id="9" presetID="2" presetClass="entr" presetSubtype="9" fill="hold" nodeType="after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1000" fill="hold"/>
                                            <p:tgtEl>
                                              <p:spTgt spid="34"/>
                                            </p:tgtEl>
                                            <p:attrNameLst>
                                              <p:attrName>ppt_x</p:attrName>
                                            </p:attrNameLst>
                                          </p:cBhvr>
                                          <p:tavLst>
                                            <p:tav tm="0">
                                              <p:val>
                                                <p:strVal val="0-#ppt_w/2"/>
                                              </p:val>
                                            </p:tav>
                                            <p:tav tm="100000">
                                              <p:val>
                                                <p:strVal val="#ppt_x"/>
                                              </p:val>
                                            </p:tav>
                                          </p:tavLst>
                                        </p:anim>
                                        <p:anim calcmode="lin" valueType="num">
                                          <p:cBhvr additive="base">
                                            <p:cTn id="12" dur="1000" fill="hold"/>
                                            <p:tgtEl>
                                              <p:spTgt spid="34"/>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additive="base">
                                            <p:cTn id="15" dur="1000" fill="hold"/>
                                            <p:tgtEl>
                                              <p:spTgt spid="40"/>
                                            </p:tgtEl>
                                            <p:attrNameLst>
                                              <p:attrName>ppt_x</p:attrName>
                                            </p:attrNameLst>
                                          </p:cBhvr>
                                          <p:tavLst>
                                            <p:tav tm="0">
                                              <p:val>
                                                <p:strVal val="#ppt_x"/>
                                              </p:val>
                                            </p:tav>
                                            <p:tav tm="100000">
                                              <p:val>
                                                <p:strVal val="#ppt_x"/>
                                              </p:val>
                                            </p:tav>
                                          </p:tavLst>
                                        </p:anim>
                                        <p:anim calcmode="lin" valueType="num">
                                          <p:cBhvr additive="base">
                                            <p:cTn id="16" dur="1000" fill="hold"/>
                                            <p:tgtEl>
                                              <p:spTgt spid="40"/>
                                            </p:tgtEl>
                                            <p:attrNameLst>
                                              <p:attrName>ppt_y</p:attrName>
                                            </p:attrNameLst>
                                          </p:cBhvr>
                                          <p:tavLst>
                                            <p:tav tm="0">
                                              <p:val>
                                                <p:strVal val="0-#ppt_h/2"/>
                                              </p:val>
                                            </p:tav>
                                            <p:tav tm="100000">
                                              <p:val>
                                                <p:strVal val="#ppt_y"/>
                                              </p:val>
                                            </p:tav>
                                          </p:tavLst>
                                        </p:anim>
                                      </p:childTnLst>
                                    </p:cTn>
                                  </p:par>
                                  <p:par>
                                    <p:cTn id="17" presetID="22" presetClass="entr" presetSubtype="8" fill="hold" grpId="0" nodeType="withEffect">
                                      <p:stCondLst>
                                        <p:cond delay="500"/>
                                      </p:stCondLst>
                                      <p:childTnLst>
                                        <p:set>
                                          <p:cBhvr>
                                            <p:cTn id="18" dur="1" fill="hold">
                                              <p:stCondLst>
                                                <p:cond delay="0"/>
                                              </p:stCondLst>
                                            </p:cTn>
                                            <p:tgtEl>
                                              <p:spTgt spid="31"/>
                                            </p:tgtEl>
                                            <p:attrNameLst>
                                              <p:attrName>style.visibility</p:attrName>
                                            </p:attrNameLst>
                                          </p:cBhvr>
                                          <p:to>
                                            <p:strVal val="visible"/>
                                          </p:to>
                                        </p:set>
                                        <p:animEffect transition="in" filter="wipe(left)">
                                          <p:cBhvr>
                                            <p:cTn id="19" dur="500"/>
                                            <p:tgtEl>
                                              <p:spTgt spid="31"/>
                                            </p:tgtEl>
                                          </p:cBhvr>
                                        </p:animEffect>
                                      </p:childTnLst>
                                    </p:cTn>
                                  </p:par>
                                  <p:par>
                                    <p:cTn id="20" presetID="10" presetClass="entr" presetSubtype="0" fill="hold" grpId="0" nodeType="withEffect">
                                      <p:stCondLst>
                                        <p:cond delay="500"/>
                                      </p:stCondLst>
                                      <p:childTnLst>
                                        <p:set>
                                          <p:cBhvr>
                                            <p:cTn id="21" dur="1" fill="hold">
                                              <p:stCondLst>
                                                <p:cond delay="0"/>
                                              </p:stCondLst>
                                            </p:cTn>
                                            <p:tgtEl>
                                              <p:spTgt spid="45"/>
                                            </p:tgtEl>
                                            <p:attrNameLst>
                                              <p:attrName>style.visibility</p:attrName>
                                            </p:attrNameLst>
                                          </p:cBhvr>
                                          <p:to>
                                            <p:strVal val="visible"/>
                                          </p:to>
                                        </p:set>
                                        <p:animEffect transition="in" filter="fade">
                                          <p:cBhvr>
                                            <p:cTn id="22" dur="500"/>
                                            <p:tgtEl>
                                              <p:spTgt spid="45"/>
                                            </p:tgtEl>
                                          </p:cBhvr>
                                        </p:animEffect>
                                      </p:childTnLst>
                                    </p:cTn>
                                  </p:par>
                                  <p:par>
                                    <p:cTn id="23" presetID="10" presetClass="entr" presetSubtype="0" fill="hold" grpId="0" nodeType="withEffect">
                                      <p:stCondLst>
                                        <p:cond delay="500"/>
                                      </p:stCondLst>
                                      <p:childTnLst>
                                        <p:set>
                                          <p:cBhvr>
                                            <p:cTn id="24" dur="1" fill="hold">
                                              <p:stCondLst>
                                                <p:cond delay="0"/>
                                              </p:stCondLst>
                                            </p:cTn>
                                            <p:tgtEl>
                                              <p:spTgt spid="47"/>
                                            </p:tgtEl>
                                            <p:attrNameLst>
                                              <p:attrName>style.visibility</p:attrName>
                                            </p:attrNameLst>
                                          </p:cBhvr>
                                          <p:to>
                                            <p:strVal val="visible"/>
                                          </p:to>
                                        </p:set>
                                        <p:animEffect transition="in" filter="fade">
                                          <p:cBhvr>
                                            <p:cTn id="25" dur="500"/>
                                            <p:tgtEl>
                                              <p:spTgt spid="4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fade">
                                          <p:cBhvr>
                                            <p:cTn id="28" dur="500"/>
                                            <p:tgtEl>
                                              <p:spTgt spid="33"/>
                                            </p:tgtEl>
                                          </p:cBhvr>
                                        </p:animEffect>
                                      </p:childTnLst>
                                    </p:cTn>
                                  </p:par>
                                  <p:par>
                                    <p:cTn id="29" presetID="22" presetClass="entr" presetSubtype="8" fill="hold" nodeType="withEffect">
                                      <p:stCondLst>
                                        <p:cond delay="500"/>
                                      </p:stCondLst>
                                      <p:childTnLst>
                                        <p:set>
                                          <p:cBhvr>
                                            <p:cTn id="30" dur="1" fill="hold">
                                              <p:stCondLst>
                                                <p:cond delay="0"/>
                                              </p:stCondLst>
                                            </p:cTn>
                                            <p:tgtEl>
                                              <p:spTgt spid="39"/>
                                            </p:tgtEl>
                                            <p:attrNameLst>
                                              <p:attrName>style.visibility</p:attrName>
                                            </p:attrNameLst>
                                          </p:cBhvr>
                                          <p:to>
                                            <p:strVal val="visible"/>
                                          </p:to>
                                        </p:set>
                                        <p:animEffect transition="in" filter="wipe(left)">
                                          <p:cBhvr>
                                            <p:cTn id="31" dur="500"/>
                                            <p:tgtEl>
                                              <p:spTgt spid="39"/>
                                            </p:tgtEl>
                                          </p:cBhvr>
                                        </p:animEffect>
                                      </p:childTnLst>
                                    </p:cTn>
                                  </p:par>
                                  <p:par>
                                    <p:cTn id="32" presetID="22" presetClass="entr" presetSubtype="8" fill="hold" nodeType="withEffect">
                                      <p:stCondLst>
                                        <p:cond delay="900"/>
                                      </p:stCondLst>
                                      <p:childTnLst>
                                        <p:set>
                                          <p:cBhvr>
                                            <p:cTn id="33" dur="1" fill="hold">
                                              <p:stCondLst>
                                                <p:cond delay="0"/>
                                              </p:stCondLst>
                                            </p:cTn>
                                            <p:tgtEl>
                                              <p:spTgt spid="70"/>
                                            </p:tgtEl>
                                            <p:attrNameLst>
                                              <p:attrName>style.visibility</p:attrName>
                                            </p:attrNameLst>
                                          </p:cBhvr>
                                          <p:to>
                                            <p:strVal val="visible"/>
                                          </p:to>
                                        </p:set>
                                        <p:animEffect transition="in" filter="wipe(left)">
                                          <p:cBhvr>
                                            <p:cTn id="34" dur="500"/>
                                            <p:tgtEl>
                                              <p:spTgt spid="70"/>
                                            </p:tgtEl>
                                          </p:cBhvr>
                                        </p:animEffect>
                                      </p:childTnLst>
                                    </p:cTn>
                                  </p:par>
                                  <p:par>
                                    <p:cTn id="35" presetID="10" presetClass="entr" presetSubtype="0" fill="hold" grpId="0" nodeType="withEffect">
                                      <p:stCondLst>
                                        <p:cond delay="200"/>
                                      </p:stCondLst>
                                      <p:childTnLst>
                                        <p:set>
                                          <p:cBhvr>
                                            <p:cTn id="36" dur="1" fill="hold">
                                              <p:stCondLst>
                                                <p:cond delay="0"/>
                                              </p:stCondLst>
                                            </p:cTn>
                                            <p:tgtEl>
                                              <p:spTgt spid="32"/>
                                            </p:tgtEl>
                                            <p:attrNameLst>
                                              <p:attrName>style.visibility</p:attrName>
                                            </p:attrNameLst>
                                          </p:cBhvr>
                                          <p:to>
                                            <p:strVal val="visible"/>
                                          </p:to>
                                        </p:set>
                                        <p:animEffect transition="in" filter="fade">
                                          <p:cBhvr>
                                            <p:cTn id="37" dur="500"/>
                                            <p:tgtEl>
                                              <p:spTgt spid="32"/>
                                            </p:tgtEl>
                                          </p:cBhvr>
                                        </p:animEffect>
                                      </p:childTnLst>
                                    </p:cTn>
                                  </p:par>
                                  <p:par>
                                    <p:cTn id="38" presetID="22" presetClass="entr" presetSubtype="8" fill="hold" nodeType="withEffect">
                                      <p:stCondLst>
                                        <p:cond delay="700"/>
                                      </p:stCondLst>
                                      <p:childTnLst>
                                        <p:set>
                                          <p:cBhvr>
                                            <p:cTn id="39" dur="1" fill="hold">
                                              <p:stCondLst>
                                                <p:cond delay="0"/>
                                              </p:stCondLst>
                                            </p:cTn>
                                            <p:tgtEl>
                                              <p:spTgt spid="38"/>
                                            </p:tgtEl>
                                            <p:attrNameLst>
                                              <p:attrName>style.visibility</p:attrName>
                                            </p:attrNameLst>
                                          </p:cBhvr>
                                          <p:to>
                                            <p:strVal val="visible"/>
                                          </p:to>
                                        </p:set>
                                        <p:animEffect transition="in" filter="wipe(left)">
                                          <p:cBhvr>
                                            <p:cTn id="40" dur="500"/>
                                            <p:tgtEl>
                                              <p:spTgt spid="38"/>
                                            </p:tgtEl>
                                          </p:cBhvr>
                                        </p:animEffect>
                                      </p:childTnLst>
                                    </p:cTn>
                                  </p:par>
                                  <p:par>
                                    <p:cTn id="41" presetID="22" presetClass="entr" presetSubtype="8" fill="hold" nodeType="withEffect">
                                      <p:stCondLst>
                                        <p:cond delay="1200"/>
                                      </p:stCondLst>
                                      <p:childTnLst>
                                        <p:set>
                                          <p:cBhvr>
                                            <p:cTn id="42" dur="1" fill="hold">
                                              <p:stCondLst>
                                                <p:cond delay="0"/>
                                              </p:stCondLst>
                                            </p:cTn>
                                            <p:tgtEl>
                                              <p:spTgt spid="55"/>
                                            </p:tgtEl>
                                            <p:attrNameLst>
                                              <p:attrName>style.visibility</p:attrName>
                                            </p:attrNameLst>
                                          </p:cBhvr>
                                          <p:to>
                                            <p:strVal val="visible"/>
                                          </p:to>
                                        </p:set>
                                        <p:animEffect transition="in" filter="wipe(left)">
                                          <p:cBhvr>
                                            <p:cTn id="43" dur="500"/>
                                            <p:tgtEl>
                                              <p:spTgt spid="55"/>
                                            </p:tgtEl>
                                          </p:cBhvr>
                                        </p:animEffect>
                                      </p:childTnLst>
                                    </p:cTn>
                                  </p:par>
                                  <p:par>
                                    <p:cTn id="44" presetID="10" presetClass="entr" presetSubtype="0" fill="hold" grpId="0" nodeType="withEffect">
                                      <p:stCondLst>
                                        <p:cond delay="40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500"/>
                                            <p:tgtEl>
                                              <p:spTgt spid="23"/>
                                            </p:tgtEl>
                                          </p:cBhvr>
                                        </p:animEffect>
                                      </p:childTnLst>
                                    </p:cTn>
                                  </p:par>
                                  <p:par>
                                    <p:cTn id="47" presetID="22" presetClass="entr" presetSubtype="8" fill="hold" nodeType="withEffect">
                                      <p:stCondLst>
                                        <p:cond delay="900"/>
                                      </p:stCondLst>
                                      <p:childTnLst>
                                        <p:set>
                                          <p:cBhvr>
                                            <p:cTn id="48" dur="1" fill="hold">
                                              <p:stCondLst>
                                                <p:cond delay="0"/>
                                              </p:stCondLst>
                                            </p:cTn>
                                            <p:tgtEl>
                                              <p:spTgt spid="37"/>
                                            </p:tgtEl>
                                            <p:attrNameLst>
                                              <p:attrName>style.visibility</p:attrName>
                                            </p:attrNameLst>
                                          </p:cBhvr>
                                          <p:to>
                                            <p:strVal val="visible"/>
                                          </p:to>
                                        </p:set>
                                        <p:animEffect transition="in" filter="wipe(left)">
                                          <p:cBhvr>
                                            <p:cTn id="49" dur="500"/>
                                            <p:tgtEl>
                                              <p:spTgt spid="37"/>
                                            </p:tgtEl>
                                          </p:cBhvr>
                                        </p:animEffect>
                                      </p:childTnLst>
                                    </p:cTn>
                                  </p:par>
                                  <p:par>
                                    <p:cTn id="50" presetID="22" presetClass="entr" presetSubtype="8" fill="hold" nodeType="withEffect">
                                      <p:stCondLst>
                                        <p:cond delay="1400"/>
                                      </p:stCondLst>
                                      <p:childTnLst>
                                        <p:set>
                                          <p:cBhvr>
                                            <p:cTn id="51" dur="1" fill="hold">
                                              <p:stCondLst>
                                                <p:cond delay="0"/>
                                              </p:stCondLst>
                                            </p:cTn>
                                            <p:tgtEl>
                                              <p:spTgt spid="49"/>
                                            </p:tgtEl>
                                            <p:attrNameLst>
                                              <p:attrName>style.visibility</p:attrName>
                                            </p:attrNameLst>
                                          </p:cBhvr>
                                          <p:to>
                                            <p:strVal val="visible"/>
                                          </p:to>
                                        </p:set>
                                        <p:animEffect transition="in" filter="wipe(left)">
                                          <p:cBhvr>
                                            <p:cTn id="52" dur="500"/>
                                            <p:tgtEl>
                                              <p:spTgt spid="49"/>
                                            </p:tgtEl>
                                          </p:cBhvr>
                                        </p:animEffect>
                                      </p:childTnLst>
                                    </p:cTn>
                                  </p:par>
                                  <p:par>
                                    <p:cTn id="53" presetID="10" presetClass="entr" presetSubtype="0" fill="hold" grpId="0" nodeType="withEffect">
                                      <p:stCondLst>
                                        <p:cond delay="1500"/>
                                      </p:stCondLst>
                                      <p:childTnLst>
                                        <p:set>
                                          <p:cBhvr>
                                            <p:cTn id="54" dur="1" fill="hold">
                                              <p:stCondLst>
                                                <p:cond delay="0"/>
                                              </p:stCondLst>
                                            </p:cTn>
                                            <p:tgtEl>
                                              <p:spTgt spid="25"/>
                                            </p:tgtEl>
                                            <p:attrNameLst>
                                              <p:attrName>style.visibility</p:attrName>
                                            </p:attrNameLst>
                                          </p:cBhvr>
                                          <p:to>
                                            <p:strVal val="visible"/>
                                          </p:to>
                                        </p:set>
                                        <p:animEffect transition="in" filter="fade">
                                          <p:cBhvr>
                                            <p:cTn id="55" dur="500"/>
                                            <p:tgtEl>
                                              <p:spTgt spid="25"/>
                                            </p:tgtEl>
                                          </p:cBhvr>
                                        </p:animEffect>
                                      </p:childTnLst>
                                    </p:cTn>
                                  </p:par>
                                  <p:par>
                                    <p:cTn id="56" presetID="22" presetClass="entr" presetSubtype="8" fill="hold" nodeType="withEffect">
                                      <p:stCondLst>
                                        <p:cond delay="1900"/>
                                      </p:stCondLst>
                                      <p:childTnLst>
                                        <p:set>
                                          <p:cBhvr>
                                            <p:cTn id="57" dur="1" fill="hold">
                                              <p:stCondLst>
                                                <p:cond delay="0"/>
                                              </p:stCondLst>
                                            </p:cTn>
                                            <p:tgtEl>
                                              <p:spTgt spid="26"/>
                                            </p:tgtEl>
                                            <p:attrNameLst>
                                              <p:attrName>style.visibility</p:attrName>
                                            </p:attrNameLst>
                                          </p:cBhvr>
                                          <p:to>
                                            <p:strVal val="visible"/>
                                          </p:to>
                                        </p:set>
                                        <p:animEffect transition="in" filter="wipe(left)">
                                          <p:cBhvr>
                                            <p:cTn id="58" dur="500"/>
                                            <p:tgtEl>
                                              <p:spTgt spid="26"/>
                                            </p:tgtEl>
                                          </p:cBhvr>
                                        </p:animEffect>
                                      </p:childTnLst>
                                    </p:cTn>
                                  </p:par>
                                  <p:par>
                                    <p:cTn id="59" presetID="22" presetClass="entr" presetSubtype="8" fill="hold" nodeType="withEffect">
                                      <p:stCondLst>
                                        <p:cond delay="2400"/>
                                      </p:stCondLst>
                                      <p:childTnLst>
                                        <p:set>
                                          <p:cBhvr>
                                            <p:cTn id="60" dur="1" fill="hold">
                                              <p:stCondLst>
                                                <p:cond delay="0"/>
                                              </p:stCondLst>
                                            </p:cTn>
                                            <p:tgtEl>
                                              <p:spTgt spid="14"/>
                                            </p:tgtEl>
                                            <p:attrNameLst>
                                              <p:attrName>style.visibility</p:attrName>
                                            </p:attrNameLst>
                                          </p:cBhvr>
                                          <p:to>
                                            <p:strVal val="visible"/>
                                          </p:to>
                                        </p:set>
                                        <p:animEffect transition="in" filter="wipe(left)">
                                          <p:cBhvr>
                                            <p:cTn id="61" dur="500"/>
                                            <p:tgtEl>
                                              <p:spTgt spid="14"/>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1" fill="hold" nodeType="clickEffect">
                                      <p:stCondLst>
                                        <p:cond delay="0"/>
                                      </p:stCondLst>
                                      <p:childTnLst>
                                        <p:set>
                                          <p:cBhvr>
                                            <p:cTn id="65" dur="1" fill="hold">
                                              <p:stCondLst>
                                                <p:cond delay="0"/>
                                              </p:stCondLst>
                                            </p:cTn>
                                            <p:tgtEl>
                                              <p:spTgt spid="48"/>
                                            </p:tgtEl>
                                            <p:attrNameLst>
                                              <p:attrName>style.visibility</p:attrName>
                                            </p:attrNameLst>
                                          </p:cBhvr>
                                          <p:to>
                                            <p:strVal val="visible"/>
                                          </p:to>
                                        </p:set>
                                        <p:animEffect transition="in" filter="wipe(up)">
                                          <p:cBhvr>
                                            <p:cTn id="66" dur="500"/>
                                            <p:tgtEl>
                                              <p:spTgt spid="48"/>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grpId="0" nodeType="clickEffect">
                                      <p:stCondLst>
                                        <p:cond delay="0"/>
                                      </p:stCondLst>
                                      <p:childTnLst>
                                        <p:set>
                                          <p:cBhvr>
                                            <p:cTn id="70" dur="1" fill="hold">
                                              <p:stCondLst>
                                                <p:cond delay="0"/>
                                              </p:stCondLst>
                                            </p:cTn>
                                            <p:tgtEl>
                                              <p:spTgt spid="29"/>
                                            </p:tgtEl>
                                            <p:attrNameLst>
                                              <p:attrName>style.visibility</p:attrName>
                                            </p:attrNameLst>
                                          </p:cBhvr>
                                          <p:to>
                                            <p:strVal val="visible"/>
                                          </p:to>
                                        </p:set>
                                        <p:animEffect transition="in" filter="wipe(down)">
                                          <p:cBhvr>
                                            <p:cTn id="71" dur="75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nimBg="1"/>
          <p:bldP spid="32" grpId="0" animBg="1"/>
          <p:bldP spid="33" grpId="0" animBg="1"/>
          <p:bldP spid="29" grpId="0"/>
          <p:bldP spid="31" grpId="0"/>
          <p:bldP spid="45" grpId="0"/>
          <p:bldP spid="47" grpId="0"/>
        </p:bldLst>
      </p:timing>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0" y="1"/>
            <a:ext cx="8450187" cy="5312228"/>
          </a:xfrm>
          <a:prstGeom prst="rect">
            <a:avLst/>
          </a:prstGeom>
        </p:spPr>
      </p:pic>
      <p:sp>
        <p:nvSpPr>
          <p:cNvPr id="4" name="矩形 3"/>
          <p:cNvSpPr/>
          <p:nvPr/>
        </p:nvSpPr>
        <p:spPr>
          <a:xfrm>
            <a:off x="6545945" y="2685143"/>
            <a:ext cx="5646057" cy="3976914"/>
          </a:xfrm>
          <a:prstGeom prst="rect">
            <a:avLst/>
          </a:prstGeom>
          <a:solidFill>
            <a:srgbClr val="002060">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ctangle 5"/>
          <p:cNvSpPr>
            <a:spLocks/>
          </p:cNvSpPr>
          <p:nvPr/>
        </p:nvSpPr>
        <p:spPr bwMode="auto">
          <a:xfrm>
            <a:off x="6712373" y="3674241"/>
            <a:ext cx="5313195" cy="999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algn="ctr" fontAlgn="base">
              <a:lnSpc>
                <a:spcPct val="150000"/>
              </a:lnSpc>
              <a:spcBef>
                <a:spcPct val="0"/>
              </a:spcBef>
              <a:spcAft>
                <a:spcPct val="0"/>
              </a:spcAft>
            </a:pPr>
            <a:r>
              <a:rPr lang="zh-CN" altLang="en-US" sz="1400" dirty="0">
                <a:solidFill>
                  <a:schemeClr val="bg1"/>
                </a:solidFill>
                <a:latin typeface="微软雅黑"/>
                <a:ea typeface="微软雅黑"/>
                <a:sym typeface="Gill Sans" charset="0"/>
              </a:rPr>
              <a:t>此处添加详细文本描述，建议与标题相关并符合整体语言风格，语言描述尽量简洁生动。尽量将每页幻灯片的字数控制</a:t>
            </a:r>
            <a:r>
              <a:rPr lang="zh-CN" altLang="en-US" sz="1400" dirty="0" smtClean="0">
                <a:solidFill>
                  <a:schemeClr val="bg1"/>
                </a:solidFill>
                <a:latin typeface="微软雅黑"/>
                <a:ea typeface="微软雅黑"/>
                <a:sym typeface="Gill Sans" charset="0"/>
              </a:rPr>
              <a:t>在  </a:t>
            </a:r>
            <a:r>
              <a:rPr lang="en-US" altLang="zh-CN" sz="1400" dirty="0" smtClean="0">
                <a:solidFill>
                  <a:schemeClr val="bg1"/>
                </a:solidFill>
                <a:latin typeface="微软雅黑"/>
                <a:ea typeface="微软雅黑"/>
                <a:sym typeface="Gill Sans" charset="0"/>
              </a:rPr>
              <a:t>200</a:t>
            </a:r>
            <a:r>
              <a:rPr lang="zh-CN" altLang="en-US" sz="1400" dirty="0">
                <a:solidFill>
                  <a:schemeClr val="bg1"/>
                </a:solidFill>
                <a:latin typeface="微软雅黑"/>
                <a:ea typeface="微软雅黑"/>
                <a:sym typeface="Gill Sans" charset="0"/>
              </a:rPr>
              <a:t>字以内，据统计每页幻灯片的最好控制</a:t>
            </a:r>
            <a:r>
              <a:rPr lang="zh-CN" altLang="en-US" sz="1400" dirty="0" smtClean="0">
                <a:solidFill>
                  <a:schemeClr val="bg1"/>
                </a:solidFill>
                <a:latin typeface="微软雅黑"/>
                <a:ea typeface="微软雅黑"/>
                <a:sym typeface="Gill Sans" charset="0"/>
              </a:rPr>
              <a:t>在</a:t>
            </a:r>
            <a:r>
              <a:rPr lang="en-US" altLang="zh-CN" sz="1400" dirty="0" smtClean="0">
                <a:solidFill>
                  <a:schemeClr val="bg1"/>
                </a:solidFill>
                <a:latin typeface="微软雅黑"/>
                <a:ea typeface="微软雅黑"/>
                <a:sym typeface="Gill Sans" charset="0"/>
              </a:rPr>
              <a:t>5</a:t>
            </a:r>
            <a:r>
              <a:rPr lang="zh-CN" altLang="en-US" sz="1400" dirty="0">
                <a:solidFill>
                  <a:schemeClr val="bg1"/>
                </a:solidFill>
                <a:latin typeface="微软雅黑"/>
                <a:ea typeface="微软雅黑"/>
                <a:sym typeface="Gill Sans" charset="0"/>
              </a:rPr>
              <a:t>分钟之内。此处添加详细文本</a:t>
            </a:r>
            <a:r>
              <a:rPr lang="zh-CN" altLang="en-US" sz="1400" dirty="0" smtClean="0">
                <a:solidFill>
                  <a:schemeClr val="bg1"/>
                </a:solidFill>
                <a:latin typeface="微软雅黑"/>
                <a:ea typeface="微软雅黑"/>
                <a:sym typeface="Gill Sans" charset="0"/>
              </a:rPr>
              <a:t>描述</a:t>
            </a:r>
            <a:r>
              <a:rPr lang="en-US" altLang="zh-CN" sz="1400" dirty="0">
                <a:solidFill>
                  <a:schemeClr val="bg1"/>
                </a:solidFill>
                <a:latin typeface="微软雅黑"/>
                <a:ea typeface="微软雅黑"/>
                <a:sym typeface="Gill Sans" charset="0"/>
              </a:rPr>
              <a:t> </a:t>
            </a:r>
            <a:r>
              <a:rPr lang="zh-CN" altLang="en-US" sz="1400" dirty="0" smtClean="0">
                <a:solidFill>
                  <a:schemeClr val="bg1"/>
                </a:solidFill>
                <a:latin typeface="微软雅黑"/>
                <a:ea typeface="微软雅黑"/>
                <a:sym typeface="Gill Sans" charset="0"/>
              </a:rPr>
              <a:t>，</a:t>
            </a:r>
            <a:r>
              <a:rPr lang="zh-CN" altLang="en-US" sz="1400" dirty="0">
                <a:solidFill>
                  <a:schemeClr val="bg1"/>
                </a:solidFill>
                <a:latin typeface="微软雅黑"/>
                <a:ea typeface="微软雅黑"/>
                <a:sym typeface="Gill Sans" charset="0"/>
              </a:rPr>
              <a:t>建议与标题相关并符合整体语言风格，语言描述尽量简洁</a:t>
            </a:r>
            <a:r>
              <a:rPr lang="zh-CN" altLang="en-US" sz="1400" dirty="0" smtClean="0">
                <a:solidFill>
                  <a:schemeClr val="bg1"/>
                </a:solidFill>
                <a:latin typeface="微软雅黑"/>
                <a:ea typeface="微软雅黑"/>
                <a:sym typeface="Gill Sans" charset="0"/>
              </a:rPr>
              <a:t>生动</a:t>
            </a:r>
            <a:r>
              <a:rPr lang="zh-CN" altLang="en-US" sz="1400" dirty="0">
                <a:solidFill>
                  <a:schemeClr val="bg1"/>
                </a:solidFill>
                <a:latin typeface="微软雅黑"/>
                <a:sym typeface="Gill Sans" charset="0"/>
              </a:rPr>
              <a:t>。</a:t>
            </a:r>
            <a:r>
              <a:rPr lang="zh-CN" altLang="en-US" sz="1400" dirty="0">
                <a:solidFill>
                  <a:schemeClr val="bg1"/>
                </a:solidFill>
                <a:latin typeface="微软雅黑" panose="020B0503020204020204" pitchFamily="34" charset="-122"/>
                <a:ea typeface="微软雅黑" panose="020B0503020204020204" pitchFamily="34" charset="-122"/>
                <a:sym typeface="Gill Sans" charset="0"/>
              </a:rPr>
              <a:t>尽量将每页幻灯片的字数控制在  </a:t>
            </a:r>
            <a:r>
              <a:rPr lang="en-US" altLang="zh-CN" sz="1400" dirty="0">
                <a:solidFill>
                  <a:schemeClr val="bg1"/>
                </a:solidFill>
                <a:latin typeface="微软雅黑" panose="020B0503020204020204" pitchFamily="34" charset="-122"/>
                <a:ea typeface="微软雅黑" panose="020B0503020204020204" pitchFamily="34" charset="-122"/>
                <a:sym typeface="Gill Sans" charset="0"/>
              </a:rPr>
              <a:t>200</a:t>
            </a:r>
            <a:r>
              <a:rPr lang="zh-CN" altLang="en-US" sz="1400" dirty="0">
                <a:solidFill>
                  <a:schemeClr val="bg1"/>
                </a:solidFill>
                <a:latin typeface="微软雅黑" panose="020B0503020204020204" pitchFamily="34" charset="-122"/>
                <a:ea typeface="微软雅黑" panose="020B0503020204020204" pitchFamily="34" charset="-122"/>
                <a:sym typeface="Gill Sans" charset="0"/>
              </a:rPr>
              <a:t>字以内，据统计每页幻灯片的最好控制在</a:t>
            </a:r>
            <a:r>
              <a:rPr lang="en-US" altLang="zh-CN" sz="1400" dirty="0">
                <a:solidFill>
                  <a:schemeClr val="bg1"/>
                </a:solidFill>
                <a:latin typeface="微软雅黑" panose="020B0503020204020204" pitchFamily="34" charset="-122"/>
                <a:ea typeface="微软雅黑" panose="020B0503020204020204" pitchFamily="34" charset="-122"/>
                <a:sym typeface="Gill Sans" charset="0"/>
              </a:rPr>
              <a:t>5</a:t>
            </a:r>
            <a:r>
              <a:rPr lang="zh-CN" altLang="en-US" sz="1400" dirty="0">
                <a:solidFill>
                  <a:schemeClr val="bg1"/>
                </a:solidFill>
                <a:latin typeface="微软雅黑" panose="020B0503020204020204" pitchFamily="34" charset="-122"/>
                <a:ea typeface="微软雅黑" panose="020B0503020204020204" pitchFamily="34" charset="-122"/>
                <a:sym typeface="Gill Sans" charset="0"/>
              </a:rPr>
              <a:t>分钟之内。</a:t>
            </a:r>
            <a:endParaRPr lang="en-US" sz="1400" dirty="0">
              <a:solidFill>
                <a:schemeClr val="bg1"/>
              </a:solidFill>
              <a:latin typeface="微软雅黑" panose="020B0503020204020204" pitchFamily="34" charset="-122"/>
              <a:ea typeface="微软雅黑" panose="020B0503020204020204" pitchFamily="34" charset="-122"/>
              <a:cs typeface="Lato Light" charset="0"/>
              <a:sym typeface="Lato Light" charset="0"/>
            </a:endParaRPr>
          </a:p>
        </p:txBody>
      </p:sp>
      <p:sp>
        <p:nvSpPr>
          <p:cNvPr id="6" name="文本框 5"/>
          <p:cNvSpPr txBox="1"/>
          <p:nvPr/>
        </p:nvSpPr>
        <p:spPr>
          <a:xfrm>
            <a:off x="9379650" y="-990522"/>
            <a:ext cx="877163" cy="369332"/>
          </a:xfrm>
          <a:prstGeom prst="rect">
            <a:avLst/>
          </a:prstGeom>
          <a:noFill/>
        </p:spPr>
        <p:txBody>
          <a:bodyPr wrap="none" rtlCol="0">
            <a:spAutoFit/>
          </a:bodyPr>
          <a:lstStyle/>
          <a:p>
            <a:r>
              <a:rPr lang="zh-CN" altLang="en-US" dirty="0" smtClean="0"/>
              <a:t>延迟符</a:t>
            </a:r>
            <a:endParaRPr lang="zh-CN" altLang="en-US" dirty="0"/>
          </a:p>
        </p:txBody>
      </p:sp>
    </p:spTree>
    <p:extLst>
      <p:ext uri="{BB962C8B-B14F-4D97-AF65-F5344CB8AC3E}">
        <p14:creationId xmlns:p14="http://schemas.microsoft.com/office/powerpoint/2010/main" val="2270002261"/>
      </p:ext>
    </p:extLst>
  </p:cSld>
  <p:clrMapOvr>
    <a:masterClrMapping/>
  </p:clrMapOvr>
  <mc:AlternateContent xmlns:mc="http://schemas.openxmlformats.org/markup-compatibility/2006" xmlns:p14="http://schemas.microsoft.com/office/powerpoint/2010/main">
    <mc:Choice Requires="p14">
      <p:transition spd="slow" p14:dur="3400" advTm="0">
        <p14:revea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vertical)">
                                      <p:cBhvr>
                                        <p:cTn id="7" dur="500"/>
                                        <p:tgtEl>
                                          <p:spTgt spid="3"/>
                                        </p:tgtEl>
                                      </p:cBhvr>
                                    </p:animEffect>
                                  </p:childTnLst>
                                </p:cTn>
                              </p:par>
                              <p:par>
                                <p:cTn id="8" presetID="47"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1000"/>
                                        <p:tgtEl>
                                          <p:spTgt spid="5"/>
                                        </p:tgtEl>
                                      </p:cBhvr>
                                    </p:animEffect>
                                    <p:anim calcmode="lin" valueType="num">
                                      <p:cBhvr>
                                        <p:cTn id="11" dur="1000" fill="hold"/>
                                        <p:tgtEl>
                                          <p:spTgt spid="5"/>
                                        </p:tgtEl>
                                        <p:attrNameLst>
                                          <p:attrName>ppt_x</p:attrName>
                                        </p:attrNameLst>
                                      </p:cBhvr>
                                      <p:tavLst>
                                        <p:tav tm="0">
                                          <p:val>
                                            <p:strVal val="#ppt_x"/>
                                          </p:val>
                                        </p:tav>
                                        <p:tav tm="100000">
                                          <p:val>
                                            <p:strVal val="#ppt_x"/>
                                          </p:val>
                                        </p:tav>
                                      </p:tavLst>
                                    </p:anim>
                                    <p:anim calcmode="lin" valueType="num">
                                      <p:cBhvr>
                                        <p:cTn id="1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3"/>
          <p:cNvSpPr>
            <a:spLocks noChangeArrowheads="1"/>
          </p:cNvSpPr>
          <p:nvPr/>
        </p:nvSpPr>
        <p:spPr bwMode="auto">
          <a:xfrm>
            <a:off x="1600177" y="588161"/>
            <a:ext cx="1644557" cy="284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none" lIns="68582" tIns="34292" rIns="68582" bIns="34292">
            <a:spAutoFit/>
          </a:bodyPr>
          <a:lstStyle/>
          <a:p>
            <a:pPr marL="0" lvl="1" algn="ctr"/>
            <a:r>
              <a:rPr lang="en-US" altLang="zh-CN" sz="1400" dirty="0" smtClean="0">
                <a:solidFill>
                  <a:schemeClr val="tx1">
                    <a:lumMod val="50000"/>
                    <a:lumOff val="50000"/>
                  </a:schemeClr>
                </a:solidFill>
                <a:latin typeface="微软雅黑" pitchFamily="34" charset="-122"/>
                <a:ea typeface="微软雅黑" pitchFamily="34" charset="-122"/>
              </a:rPr>
              <a:t>Teaching Analysis</a:t>
            </a:r>
            <a:endParaRPr lang="zh-CN" altLang="en-US" sz="1400" dirty="0">
              <a:solidFill>
                <a:schemeClr val="tx1">
                  <a:lumMod val="50000"/>
                  <a:lumOff val="50000"/>
                </a:schemeClr>
              </a:solidFill>
              <a:latin typeface="微软雅黑" pitchFamily="34" charset="-122"/>
              <a:ea typeface="微软雅黑" pitchFamily="34" charset="-122"/>
            </a:endParaRPr>
          </a:p>
        </p:txBody>
      </p:sp>
      <p:grpSp>
        <p:nvGrpSpPr>
          <p:cNvPr id="4" name="组合 3"/>
          <p:cNvGrpSpPr/>
          <p:nvPr/>
        </p:nvGrpSpPr>
        <p:grpSpPr>
          <a:xfrm>
            <a:off x="334581" y="254796"/>
            <a:ext cx="835735" cy="566539"/>
            <a:chOff x="304799" y="673099"/>
            <a:chExt cx="4000501" cy="4000500"/>
          </a:xfrm>
          <a:solidFill>
            <a:srgbClr val="CDE5BD"/>
          </a:solidFill>
          <a:effectLst>
            <a:outerShdw blurRad="444500" dist="254000" dir="8100000" algn="tr" rotWithShape="0">
              <a:prstClr val="black">
                <a:alpha val="50000"/>
              </a:prstClr>
            </a:outerShdw>
          </a:effectLst>
        </p:grpSpPr>
        <p:sp>
          <p:nvSpPr>
            <p:cNvPr id="5" name="六边形 4"/>
            <p:cNvSpPr/>
            <p:nvPr/>
          </p:nvSpPr>
          <p:spPr>
            <a:xfrm>
              <a:off x="304799" y="673099"/>
              <a:ext cx="4000501" cy="4000500"/>
            </a:xfrm>
            <a:prstGeom prst="hexagon">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gency FB"/>
                <a:cs typeface="+mn-cs"/>
              </a:endParaRPr>
            </a:p>
          </p:txBody>
        </p:sp>
        <p:sp>
          <p:nvSpPr>
            <p:cNvPr id="6" name="六边形 5"/>
            <p:cNvSpPr/>
            <p:nvPr/>
          </p:nvSpPr>
          <p:spPr>
            <a:xfrm>
              <a:off x="538199" y="906497"/>
              <a:ext cx="3533713" cy="3533704"/>
            </a:xfrm>
            <a:prstGeom prst="hexagon">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Agency FB"/>
                <a:cs typeface="+mn-cs"/>
              </a:endParaRPr>
            </a:p>
          </p:txBody>
        </p:sp>
      </p:grpSp>
      <p:sp>
        <p:nvSpPr>
          <p:cNvPr id="7" name="标题 1"/>
          <p:cNvSpPr txBox="1">
            <a:spLocks/>
          </p:cNvSpPr>
          <p:nvPr/>
        </p:nvSpPr>
        <p:spPr>
          <a:xfrm>
            <a:off x="1433393" y="249155"/>
            <a:ext cx="1985163" cy="438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vert="horz" wrap="none" lIns="68582" tIns="34292" rIns="68582" bIns="34292" rtlCol="0" anchor="ctr">
            <a:spAutoFit/>
          </a:bodyPr>
          <a:lstStyle>
            <a:lvl1pPr algn="l" defTabSz="914400" rtl="0" eaLnBrk="1" latinLnBrk="0" hangingPunct="1">
              <a:lnSpc>
                <a:spcPct val="90000"/>
              </a:lnSpc>
              <a:spcBef>
                <a:spcPct val="0"/>
              </a:spcBef>
              <a:buNone/>
              <a:defRPr lang="zh-CN" altLang="en-US" sz="2000" b="0" kern="1200">
                <a:solidFill>
                  <a:schemeClr val="tx1">
                    <a:lumMod val="85000"/>
                    <a:lumOff val="15000"/>
                  </a:schemeClr>
                </a:solidFill>
                <a:latin typeface="微软雅黑" pitchFamily="34" charset="-122"/>
                <a:ea typeface="微软雅黑" panose="020B0503020204020204" pitchFamily="34" charset="-122"/>
                <a:cs typeface="+mn-cs"/>
              </a:defRPr>
            </a:lvl1pPr>
          </a:lstStyle>
          <a:p>
            <a:pPr>
              <a:lnSpc>
                <a:spcPct val="100000"/>
              </a:lnSpc>
              <a:spcBef>
                <a:spcPts val="0"/>
              </a:spcBef>
            </a:pPr>
            <a:r>
              <a:rPr lang="zh-CN" altLang="en-US" sz="2400" b="1" kern="0" dirty="0" smtClean="0">
                <a:solidFill>
                  <a:schemeClr val="tx1">
                    <a:lumMod val="50000"/>
                    <a:lumOff val="50000"/>
                  </a:schemeClr>
                </a:solidFill>
              </a:rPr>
              <a:t>此处添加标题</a:t>
            </a:r>
            <a:endParaRPr lang="zh-CN" altLang="en-US" sz="2400" b="1" kern="0" dirty="0">
              <a:solidFill>
                <a:schemeClr val="tx1">
                  <a:lumMod val="50000"/>
                  <a:lumOff val="50000"/>
                </a:schemeClr>
              </a:solidFill>
            </a:endParaRPr>
          </a:p>
        </p:txBody>
      </p:sp>
      <p:cxnSp>
        <p:nvCxnSpPr>
          <p:cNvPr id="8" name="直接连接符 7"/>
          <p:cNvCxnSpPr/>
          <p:nvPr/>
        </p:nvCxnSpPr>
        <p:spPr>
          <a:xfrm>
            <a:off x="687011" y="898681"/>
            <a:ext cx="10817981" cy="0"/>
          </a:xfrm>
          <a:prstGeom prst="line">
            <a:avLst/>
          </a:prstGeom>
          <a:ln w="12700">
            <a:solidFill>
              <a:srgbClr val="04447F"/>
            </a:solidFill>
            <a:prstDash val="dash"/>
          </a:ln>
        </p:spPr>
        <p:style>
          <a:lnRef idx="1">
            <a:schemeClr val="accent1"/>
          </a:lnRef>
          <a:fillRef idx="0">
            <a:schemeClr val="accent1"/>
          </a:fillRef>
          <a:effectRef idx="0">
            <a:schemeClr val="accent1"/>
          </a:effectRef>
          <a:fontRef idx="minor">
            <a:schemeClr val="tx1"/>
          </a:fontRef>
        </p:style>
      </p:cxnSp>
      <p:sp>
        <p:nvSpPr>
          <p:cNvPr id="9" name="标题 1"/>
          <p:cNvSpPr txBox="1">
            <a:spLocks/>
          </p:cNvSpPr>
          <p:nvPr/>
        </p:nvSpPr>
        <p:spPr>
          <a:xfrm>
            <a:off x="10449281" y="482977"/>
            <a:ext cx="1164425" cy="377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vert="horz" wrap="none" lIns="68582" tIns="34292" rIns="68582" bIns="34292" rtlCol="0" anchor="ctr">
            <a:spAutoFit/>
          </a:bodyPr>
          <a:lstStyle>
            <a:lvl1pPr algn="l" defTabSz="914400" rtl="0" eaLnBrk="1" latinLnBrk="0" hangingPunct="1">
              <a:lnSpc>
                <a:spcPct val="90000"/>
              </a:lnSpc>
              <a:spcBef>
                <a:spcPct val="0"/>
              </a:spcBef>
              <a:buNone/>
              <a:defRPr lang="zh-CN" altLang="en-US" sz="2000" b="0" kern="1200">
                <a:solidFill>
                  <a:schemeClr val="tx1">
                    <a:lumMod val="85000"/>
                    <a:lumOff val="15000"/>
                  </a:schemeClr>
                </a:solidFill>
                <a:latin typeface="微软雅黑" pitchFamily="34" charset="-122"/>
                <a:ea typeface="微软雅黑" panose="020B0503020204020204" pitchFamily="34" charset="-122"/>
                <a:cs typeface="+mn-cs"/>
              </a:defRPr>
            </a:lvl1pPr>
          </a:lstStyle>
          <a:p>
            <a:pPr>
              <a:lnSpc>
                <a:spcPct val="100000"/>
              </a:lnSpc>
              <a:spcBef>
                <a:spcPts val="0"/>
              </a:spcBef>
            </a:pPr>
            <a:r>
              <a:rPr lang="zh-CN" altLang="en-US" b="1" kern="0" dirty="0" smtClean="0">
                <a:solidFill>
                  <a:schemeClr val="tx1">
                    <a:lumMod val="50000"/>
                    <a:lumOff val="50000"/>
                  </a:schemeClr>
                </a:solidFill>
              </a:rPr>
              <a:t>时尚风格</a:t>
            </a:r>
            <a:endParaRPr lang="zh-CN" altLang="en-US" b="1" kern="0" dirty="0">
              <a:solidFill>
                <a:schemeClr val="tx1">
                  <a:lumMod val="50000"/>
                  <a:lumOff val="50000"/>
                </a:schemeClr>
              </a:solidFill>
            </a:endParaRPr>
          </a:p>
        </p:txBody>
      </p:sp>
      <p:grpSp>
        <p:nvGrpSpPr>
          <p:cNvPr id="10" name="组合 51"/>
          <p:cNvGrpSpPr>
            <a:grpSpLocks/>
          </p:cNvGrpSpPr>
          <p:nvPr/>
        </p:nvGrpSpPr>
        <p:grpSpPr bwMode="auto">
          <a:xfrm>
            <a:off x="4957991" y="1931763"/>
            <a:ext cx="2908300" cy="1927225"/>
            <a:chOff x="5553800" y="924344"/>
            <a:chExt cx="2907525" cy="1927850"/>
          </a:xfrm>
        </p:grpSpPr>
        <p:sp>
          <p:nvSpPr>
            <p:cNvPr id="11" name="圆角矩形标注 10"/>
            <p:cNvSpPr/>
            <p:nvPr/>
          </p:nvSpPr>
          <p:spPr>
            <a:xfrm flipH="1">
              <a:off x="5553800" y="924344"/>
              <a:ext cx="2907525" cy="1927850"/>
            </a:xfrm>
            <a:prstGeom prst="wedgeRoundRectCallout">
              <a:avLst>
                <a:gd name="adj1" fmla="val -1475"/>
                <a:gd name="adj2" fmla="val 68169"/>
                <a:gd name="adj3" fmla="val 16667"/>
              </a:avLst>
            </a:prstGeom>
            <a:solidFill>
              <a:schemeClr val="tx2">
                <a:lumMod val="60000"/>
                <a:lumOff val="40000"/>
              </a:schemeClr>
            </a:solidFill>
            <a:ln w="12700" cap="flat" cmpd="sng" algn="ctr">
              <a:noFill/>
              <a:prstDash val="solid"/>
            </a:ln>
            <a:effectLst>
              <a:outerShdw blurRad="393700" dist="38100" dir="5400000" algn="t" rotWithShape="0">
                <a:schemeClr val="tx1">
                  <a:alpha val="37000"/>
                </a:schemeClr>
              </a:outerShdw>
            </a:effectLst>
          </p:spPr>
          <p:txBody>
            <a:bodyPr anchor="ctr"/>
            <a:lstStyle/>
            <a:p>
              <a:pPr algn="ctr" defTabSz="967801" fontAlgn="auto">
                <a:spcBef>
                  <a:spcPts val="0"/>
                </a:spcBef>
                <a:spcAft>
                  <a:spcPts val="0"/>
                </a:spcAft>
                <a:defRPr/>
              </a:pPr>
              <a:endParaRPr lang="zh-CN" altLang="en-US" kern="0">
                <a:solidFill>
                  <a:schemeClr val="accent5">
                    <a:lumMod val="50000"/>
                  </a:schemeClr>
                </a:solidFill>
                <a:latin typeface="Calibri"/>
                <a:ea typeface="+mn-ea"/>
              </a:endParaRPr>
            </a:p>
          </p:txBody>
        </p:sp>
        <p:sp>
          <p:nvSpPr>
            <p:cNvPr id="12" name="圆角矩形标注 11"/>
            <p:cNvSpPr/>
            <p:nvPr/>
          </p:nvSpPr>
          <p:spPr>
            <a:xfrm flipH="1">
              <a:off x="5725204" y="971984"/>
              <a:ext cx="2736121" cy="1815101"/>
            </a:xfrm>
            <a:prstGeom prst="wedgeRoundRectCallout">
              <a:avLst>
                <a:gd name="adj1" fmla="val -1475"/>
                <a:gd name="adj2" fmla="val 68169"/>
                <a:gd name="adj3" fmla="val 16667"/>
              </a:avLst>
            </a:prstGeom>
            <a:gradFill flip="none" rotWithShape="1">
              <a:gsLst>
                <a:gs pos="6000">
                  <a:sysClr val="window" lastClr="FFFFFF">
                    <a:lumMod val="95000"/>
                    <a:shade val="67500"/>
                    <a:satMod val="115000"/>
                  </a:sysClr>
                </a:gs>
                <a:gs pos="100000">
                  <a:srgbClr val="E4E4E4"/>
                </a:gs>
                <a:gs pos="80000">
                  <a:srgbClr val="F1F1F1"/>
                </a:gs>
                <a:gs pos="43000">
                  <a:sysClr val="window" lastClr="FFFFFF"/>
                </a:gs>
              </a:gsLst>
              <a:lin ang="8100000" scaled="1"/>
              <a:tileRect/>
            </a:gradFill>
            <a:ln w="12700" cap="flat" cmpd="sng" algn="ctr">
              <a:solidFill>
                <a:sysClr val="window" lastClr="FFFFFF"/>
              </a:solidFill>
              <a:prstDash val="solid"/>
            </a:ln>
            <a:effectLst/>
          </p:spPr>
          <p:txBody>
            <a:bodyPr anchor="ctr"/>
            <a:lstStyle/>
            <a:p>
              <a:pPr algn="ctr" defTabSz="967801" fontAlgn="auto">
                <a:spcBef>
                  <a:spcPts val="0"/>
                </a:spcBef>
                <a:spcAft>
                  <a:spcPts val="0"/>
                </a:spcAft>
                <a:defRPr/>
              </a:pPr>
              <a:endParaRPr lang="zh-CN" altLang="en-US" kern="0">
                <a:solidFill>
                  <a:schemeClr val="accent5">
                    <a:lumMod val="50000"/>
                  </a:schemeClr>
                </a:solidFill>
                <a:latin typeface="Calibri"/>
                <a:ea typeface="+mn-ea"/>
              </a:endParaRPr>
            </a:p>
          </p:txBody>
        </p:sp>
      </p:grpSp>
      <p:grpSp>
        <p:nvGrpSpPr>
          <p:cNvPr id="13" name="组合 54"/>
          <p:cNvGrpSpPr>
            <a:grpSpLocks/>
          </p:cNvGrpSpPr>
          <p:nvPr/>
        </p:nvGrpSpPr>
        <p:grpSpPr bwMode="auto">
          <a:xfrm>
            <a:off x="984479" y="2300061"/>
            <a:ext cx="2606675" cy="1779588"/>
            <a:chOff x="1580089" y="1293093"/>
            <a:chExt cx="2605556" cy="1779954"/>
          </a:xfrm>
        </p:grpSpPr>
        <p:sp>
          <p:nvSpPr>
            <p:cNvPr id="14" name="圆角矩形标注 13"/>
            <p:cNvSpPr/>
            <p:nvPr/>
          </p:nvSpPr>
          <p:spPr>
            <a:xfrm>
              <a:off x="1592784" y="1293093"/>
              <a:ext cx="2592861" cy="1779954"/>
            </a:xfrm>
            <a:prstGeom prst="wedgeRoundRectCallout">
              <a:avLst>
                <a:gd name="adj1" fmla="val -15494"/>
                <a:gd name="adj2" fmla="val 64875"/>
                <a:gd name="adj3" fmla="val 16667"/>
              </a:avLst>
            </a:prstGeom>
            <a:solidFill>
              <a:srgbClr val="CDE5BD"/>
            </a:solidFill>
            <a:ln w="12700" cap="flat" cmpd="sng" algn="ctr">
              <a:noFill/>
              <a:prstDash val="solid"/>
            </a:ln>
            <a:effectLst>
              <a:outerShdw blurRad="393700" dist="38100" dir="5400000" algn="t" rotWithShape="0">
                <a:schemeClr val="tx1">
                  <a:alpha val="37000"/>
                </a:schemeClr>
              </a:outerShdw>
            </a:effectLst>
          </p:spPr>
          <p:txBody>
            <a:bodyPr anchor="ctr"/>
            <a:lstStyle/>
            <a:p>
              <a:pPr algn="ctr" defTabSz="967801" fontAlgn="auto">
                <a:spcBef>
                  <a:spcPts val="0"/>
                </a:spcBef>
                <a:spcAft>
                  <a:spcPts val="0"/>
                </a:spcAft>
                <a:defRPr/>
              </a:pPr>
              <a:endParaRPr lang="zh-CN" altLang="en-US" kern="0">
                <a:solidFill>
                  <a:schemeClr val="accent5">
                    <a:lumMod val="50000"/>
                  </a:schemeClr>
                </a:solidFill>
                <a:latin typeface="Calibri"/>
                <a:ea typeface="+mn-ea"/>
              </a:endParaRPr>
            </a:p>
          </p:txBody>
        </p:sp>
        <p:sp>
          <p:nvSpPr>
            <p:cNvPr id="15" name="圆角矩形标注 14"/>
            <p:cNvSpPr/>
            <p:nvPr/>
          </p:nvSpPr>
          <p:spPr>
            <a:xfrm>
              <a:off x="1580089" y="1332789"/>
              <a:ext cx="2440527" cy="1675156"/>
            </a:xfrm>
            <a:prstGeom prst="wedgeRoundRectCallout">
              <a:avLst>
                <a:gd name="adj1" fmla="val -14449"/>
                <a:gd name="adj2" fmla="val 64669"/>
                <a:gd name="adj3" fmla="val 16667"/>
              </a:avLst>
            </a:prstGeom>
            <a:gradFill flip="none" rotWithShape="1">
              <a:gsLst>
                <a:gs pos="6000">
                  <a:sysClr val="window" lastClr="FFFFFF">
                    <a:lumMod val="95000"/>
                    <a:shade val="67500"/>
                    <a:satMod val="115000"/>
                  </a:sysClr>
                </a:gs>
                <a:gs pos="100000">
                  <a:srgbClr val="E4E4E4"/>
                </a:gs>
                <a:gs pos="80000">
                  <a:srgbClr val="F1F1F1"/>
                </a:gs>
                <a:gs pos="43000">
                  <a:sysClr val="window" lastClr="FFFFFF"/>
                </a:gs>
              </a:gsLst>
              <a:lin ang="8100000" scaled="1"/>
              <a:tileRect/>
            </a:gradFill>
            <a:ln w="12700" cap="flat" cmpd="sng" algn="ctr">
              <a:solidFill>
                <a:sysClr val="window" lastClr="FFFFFF"/>
              </a:solidFill>
              <a:prstDash val="solid"/>
            </a:ln>
            <a:effectLst/>
          </p:spPr>
          <p:txBody>
            <a:bodyPr anchor="ctr"/>
            <a:lstStyle/>
            <a:p>
              <a:pPr algn="ctr" defTabSz="967801" fontAlgn="auto">
                <a:spcBef>
                  <a:spcPts val="0"/>
                </a:spcBef>
                <a:spcAft>
                  <a:spcPts val="0"/>
                </a:spcAft>
                <a:defRPr/>
              </a:pPr>
              <a:endParaRPr lang="zh-CN" altLang="en-US" kern="0">
                <a:solidFill>
                  <a:schemeClr val="accent5">
                    <a:lumMod val="50000"/>
                  </a:schemeClr>
                </a:solidFill>
                <a:latin typeface="Calibri"/>
                <a:ea typeface="+mn-ea"/>
              </a:endParaRPr>
            </a:p>
          </p:txBody>
        </p:sp>
      </p:grpSp>
      <p:grpSp>
        <p:nvGrpSpPr>
          <p:cNvPr id="16" name="组合 57"/>
          <p:cNvGrpSpPr>
            <a:grpSpLocks/>
          </p:cNvGrpSpPr>
          <p:nvPr/>
        </p:nvGrpSpPr>
        <p:grpSpPr bwMode="auto">
          <a:xfrm>
            <a:off x="3014891" y="4211413"/>
            <a:ext cx="2619375" cy="1776413"/>
            <a:chOff x="3609583" y="3228600"/>
            <a:chExt cx="2272417" cy="1559969"/>
          </a:xfrm>
        </p:grpSpPr>
        <p:sp>
          <p:nvSpPr>
            <p:cNvPr id="17" name="圆角矩形标注 16"/>
            <p:cNvSpPr/>
            <p:nvPr/>
          </p:nvSpPr>
          <p:spPr>
            <a:xfrm>
              <a:off x="3609583" y="3228600"/>
              <a:ext cx="2272417" cy="1559969"/>
            </a:xfrm>
            <a:prstGeom prst="wedgeRoundRectCallout">
              <a:avLst>
                <a:gd name="adj1" fmla="val -15494"/>
                <a:gd name="adj2" fmla="val 64875"/>
                <a:gd name="adj3" fmla="val 16667"/>
              </a:avLst>
            </a:prstGeom>
            <a:solidFill>
              <a:schemeClr val="accent6">
                <a:lumMod val="60000"/>
                <a:lumOff val="40000"/>
              </a:schemeClr>
            </a:solidFill>
            <a:ln w="12700" cap="flat" cmpd="sng" algn="ctr">
              <a:noFill/>
              <a:prstDash val="solid"/>
            </a:ln>
            <a:effectLst>
              <a:outerShdw blurRad="393700" dist="38100" dir="5400000" algn="t" rotWithShape="0">
                <a:schemeClr val="tx1">
                  <a:alpha val="37000"/>
                </a:schemeClr>
              </a:outerShdw>
            </a:effectLst>
          </p:spPr>
          <p:txBody>
            <a:bodyPr anchor="ctr"/>
            <a:lstStyle/>
            <a:p>
              <a:pPr algn="ctr" defTabSz="967801" fontAlgn="auto">
                <a:spcBef>
                  <a:spcPts val="0"/>
                </a:spcBef>
                <a:spcAft>
                  <a:spcPts val="0"/>
                </a:spcAft>
                <a:defRPr/>
              </a:pPr>
              <a:endParaRPr lang="zh-CN" altLang="en-US" kern="0">
                <a:solidFill>
                  <a:schemeClr val="accent3"/>
                </a:solidFill>
                <a:latin typeface="Calibri"/>
                <a:ea typeface="+mn-ea"/>
              </a:endParaRPr>
            </a:p>
          </p:txBody>
        </p:sp>
        <p:sp>
          <p:nvSpPr>
            <p:cNvPr id="18" name="圆角矩形标注 17"/>
            <p:cNvSpPr/>
            <p:nvPr/>
          </p:nvSpPr>
          <p:spPr>
            <a:xfrm>
              <a:off x="3609583" y="3275999"/>
              <a:ext cx="2138827" cy="1467960"/>
            </a:xfrm>
            <a:prstGeom prst="wedgeRoundRectCallout">
              <a:avLst>
                <a:gd name="adj1" fmla="val -14449"/>
                <a:gd name="adj2" fmla="val 64669"/>
                <a:gd name="adj3" fmla="val 16667"/>
              </a:avLst>
            </a:prstGeom>
            <a:gradFill flip="none" rotWithShape="1">
              <a:gsLst>
                <a:gs pos="6000">
                  <a:sysClr val="window" lastClr="FFFFFF">
                    <a:lumMod val="95000"/>
                    <a:shade val="67500"/>
                    <a:satMod val="115000"/>
                  </a:sysClr>
                </a:gs>
                <a:gs pos="100000">
                  <a:srgbClr val="E4E4E4"/>
                </a:gs>
                <a:gs pos="80000">
                  <a:srgbClr val="F1F1F1"/>
                </a:gs>
                <a:gs pos="43000">
                  <a:sysClr val="window" lastClr="FFFFFF"/>
                </a:gs>
              </a:gsLst>
              <a:lin ang="8100000" scaled="1"/>
              <a:tileRect/>
            </a:gradFill>
            <a:ln w="12700" cap="flat" cmpd="sng" algn="ctr">
              <a:solidFill>
                <a:sysClr val="window" lastClr="FFFFFF"/>
              </a:solidFill>
              <a:prstDash val="solid"/>
            </a:ln>
            <a:effectLst/>
          </p:spPr>
          <p:txBody>
            <a:bodyPr anchor="ctr"/>
            <a:lstStyle/>
            <a:p>
              <a:pPr algn="ctr" defTabSz="967801" fontAlgn="auto">
                <a:spcBef>
                  <a:spcPts val="0"/>
                </a:spcBef>
                <a:spcAft>
                  <a:spcPts val="0"/>
                </a:spcAft>
                <a:defRPr/>
              </a:pPr>
              <a:endParaRPr lang="zh-CN" altLang="en-US" kern="0">
                <a:solidFill>
                  <a:schemeClr val="accent5">
                    <a:lumMod val="50000"/>
                  </a:schemeClr>
                </a:solidFill>
                <a:latin typeface="Calibri"/>
                <a:ea typeface="+mn-ea"/>
              </a:endParaRPr>
            </a:p>
          </p:txBody>
        </p:sp>
      </p:grpSp>
      <p:grpSp>
        <p:nvGrpSpPr>
          <p:cNvPr id="19" name="组合 60"/>
          <p:cNvGrpSpPr/>
          <p:nvPr/>
        </p:nvGrpSpPr>
        <p:grpSpPr>
          <a:xfrm>
            <a:off x="5792868" y="4283273"/>
            <a:ext cx="1120093" cy="911768"/>
            <a:chOff x="6387953" y="3276402"/>
            <a:chExt cx="1120093" cy="911768"/>
          </a:xfrm>
          <a:effectLst>
            <a:outerShdw blurRad="50800" dist="38100" dir="2700000" algn="tl" rotWithShape="0">
              <a:prstClr val="black">
                <a:alpha val="40000"/>
              </a:prstClr>
            </a:outerShdw>
          </a:effectLst>
        </p:grpSpPr>
        <p:sp>
          <p:nvSpPr>
            <p:cNvPr id="20" name="圆角矩形标注 19"/>
            <p:cNvSpPr/>
            <p:nvPr/>
          </p:nvSpPr>
          <p:spPr>
            <a:xfrm flipH="1">
              <a:off x="6387953" y="3276402"/>
              <a:ext cx="1120093" cy="911768"/>
            </a:xfrm>
            <a:prstGeom prst="wedgeRoundRectCallout">
              <a:avLst>
                <a:gd name="adj1" fmla="val -20118"/>
                <a:gd name="adj2" fmla="val 71633"/>
                <a:gd name="adj3" fmla="val 16667"/>
              </a:avLst>
            </a:prstGeom>
            <a:gradFill flip="none" rotWithShape="1">
              <a:gsLst>
                <a:gs pos="6000">
                  <a:sysClr val="window" lastClr="FFFFFF">
                    <a:lumMod val="95000"/>
                    <a:shade val="67500"/>
                    <a:satMod val="115000"/>
                  </a:sysClr>
                </a:gs>
                <a:gs pos="100000">
                  <a:srgbClr val="E4E4E4"/>
                </a:gs>
                <a:gs pos="80000">
                  <a:srgbClr val="F1F1F1"/>
                </a:gs>
                <a:gs pos="43000">
                  <a:sysClr val="window" lastClr="FFFFFF"/>
                </a:gs>
              </a:gsLst>
              <a:lin ang="8100000" scaled="1"/>
              <a:tileRect/>
            </a:gradFill>
            <a:ln w="12700" cap="flat" cmpd="sng" algn="ctr">
              <a:solidFill>
                <a:sysClr val="window" lastClr="FFFFFF"/>
              </a:solidFill>
              <a:prstDash val="solid"/>
            </a:ln>
            <a:effectLst/>
          </p:spPr>
          <p:txBody>
            <a:bodyPr anchor="ctr"/>
            <a:lstStyle/>
            <a:p>
              <a:pPr algn="ctr" defTabSz="967801" fontAlgn="auto">
                <a:spcBef>
                  <a:spcPts val="0"/>
                </a:spcBef>
                <a:spcAft>
                  <a:spcPts val="0"/>
                </a:spcAft>
                <a:defRPr/>
              </a:pPr>
              <a:endParaRPr lang="zh-CN" altLang="en-US" kern="0">
                <a:solidFill>
                  <a:schemeClr val="accent5">
                    <a:lumMod val="50000"/>
                  </a:schemeClr>
                </a:solidFill>
                <a:latin typeface="Calibri"/>
                <a:ea typeface="+mn-ea"/>
              </a:endParaRPr>
            </a:p>
          </p:txBody>
        </p:sp>
        <p:sp>
          <p:nvSpPr>
            <p:cNvPr id="21" name="Freeform 8"/>
            <p:cNvSpPr>
              <a:spLocks noEditPoints="1"/>
            </p:cNvSpPr>
            <p:nvPr/>
          </p:nvSpPr>
          <p:spPr bwMode="auto">
            <a:xfrm>
              <a:off x="6685649" y="3482271"/>
              <a:ext cx="524699" cy="500029"/>
            </a:xfrm>
            <a:custGeom>
              <a:avLst/>
              <a:gdLst>
                <a:gd name="T0" fmla="*/ 170977 w 1145"/>
                <a:gd name="T1" fmla="*/ 701008 h 1092"/>
                <a:gd name="T2" fmla="*/ 268350 w 1145"/>
                <a:gd name="T3" fmla="*/ 701008 h 1092"/>
                <a:gd name="T4" fmla="*/ 287518 w 1145"/>
                <a:gd name="T5" fmla="*/ 682621 h 1092"/>
                <a:gd name="T6" fmla="*/ 287518 w 1145"/>
                <a:gd name="T7" fmla="*/ 517137 h 1092"/>
                <a:gd name="T8" fmla="*/ 268350 w 1145"/>
                <a:gd name="T9" fmla="*/ 498750 h 1092"/>
                <a:gd name="T10" fmla="*/ 170977 w 1145"/>
                <a:gd name="T11" fmla="*/ 498750 h 1092"/>
                <a:gd name="T12" fmla="*/ 151809 w 1145"/>
                <a:gd name="T13" fmla="*/ 517137 h 1092"/>
                <a:gd name="T14" fmla="*/ 151809 w 1145"/>
                <a:gd name="T15" fmla="*/ 682621 h 1092"/>
                <a:gd name="T16" fmla="*/ 170977 w 1145"/>
                <a:gd name="T17" fmla="*/ 701008 h 1092"/>
                <a:gd name="T18" fmla="*/ 834951 w 1145"/>
                <a:gd name="T19" fmla="*/ 751573 h 1092"/>
                <a:gd name="T20" fmla="*/ 85105 w 1145"/>
                <a:gd name="T21" fmla="*/ 751573 h 1092"/>
                <a:gd name="T22" fmla="*/ 85105 w 1145"/>
                <a:gd name="T23" fmla="*/ 42137 h 1092"/>
                <a:gd name="T24" fmla="*/ 42169 w 1145"/>
                <a:gd name="T25" fmla="*/ 0 h 1092"/>
                <a:gd name="T26" fmla="*/ 0 w 1145"/>
                <a:gd name="T27" fmla="*/ 42137 h 1092"/>
                <a:gd name="T28" fmla="*/ 0 w 1145"/>
                <a:gd name="T29" fmla="*/ 794476 h 1092"/>
                <a:gd name="T30" fmla="*/ 42169 w 1145"/>
                <a:gd name="T31" fmla="*/ 836613 h 1092"/>
                <a:gd name="T32" fmla="*/ 834951 w 1145"/>
                <a:gd name="T33" fmla="*/ 836613 h 1092"/>
                <a:gd name="T34" fmla="*/ 877887 w 1145"/>
                <a:gd name="T35" fmla="*/ 794476 h 1092"/>
                <a:gd name="T36" fmla="*/ 834951 w 1145"/>
                <a:gd name="T37" fmla="*/ 751573 h 1092"/>
                <a:gd name="T38" fmla="*/ 403291 w 1145"/>
                <a:gd name="T39" fmla="*/ 701008 h 1092"/>
                <a:gd name="T40" fmla="*/ 501431 w 1145"/>
                <a:gd name="T41" fmla="*/ 701008 h 1092"/>
                <a:gd name="T42" fmla="*/ 519832 w 1145"/>
                <a:gd name="T43" fmla="*/ 682621 h 1092"/>
                <a:gd name="T44" fmla="*/ 519832 w 1145"/>
                <a:gd name="T45" fmla="*/ 298024 h 1092"/>
                <a:gd name="T46" fmla="*/ 501431 w 1145"/>
                <a:gd name="T47" fmla="*/ 278871 h 1092"/>
                <a:gd name="T48" fmla="*/ 403291 w 1145"/>
                <a:gd name="T49" fmla="*/ 278871 h 1092"/>
                <a:gd name="T50" fmla="*/ 384890 w 1145"/>
                <a:gd name="T51" fmla="*/ 298024 h 1092"/>
                <a:gd name="T52" fmla="*/ 384890 w 1145"/>
                <a:gd name="T53" fmla="*/ 682621 h 1092"/>
                <a:gd name="T54" fmla="*/ 403291 w 1145"/>
                <a:gd name="T55" fmla="*/ 701008 h 1092"/>
                <a:gd name="T56" fmla="*/ 636372 w 1145"/>
                <a:gd name="T57" fmla="*/ 701008 h 1092"/>
                <a:gd name="T58" fmla="*/ 733745 w 1145"/>
                <a:gd name="T59" fmla="*/ 701008 h 1092"/>
                <a:gd name="T60" fmla="*/ 752146 w 1145"/>
                <a:gd name="T61" fmla="*/ 682621 h 1092"/>
                <a:gd name="T62" fmla="*/ 752146 w 1145"/>
                <a:gd name="T63" fmla="*/ 95000 h 1092"/>
                <a:gd name="T64" fmla="*/ 733745 w 1145"/>
                <a:gd name="T65" fmla="*/ 75847 h 1092"/>
                <a:gd name="T66" fmla="*/ 636372 w 1145"/>
                <a:gd name="T67" fmla="*/ 75847 h 1092"/>
                <a:gd name="T68" fmla="*/ 617204 w 1145"/>
                <a:gd name="T69" fmla="*/ 95000 h 1092"/>
                <a:gd name="T70" fmla="*/ 617204 w 1145"/>
                <a:gd name="T71" fmla="*/ 682621 h 1092"/>
                <a:gd name="T72" fmla="*/ 636372 w 1145"/>
                <a:gd name="T73" fmla="*/ 701008 h 109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145" h="1092">
                  <a:moveTo>
                    <a:pt x="223" y="915"/>
                  </a:moveTo>
                  <a:lnTo>
                    <a:pt x="350" y="915"/>
                  </a:lnTo>
                  <a:cubicBezTo>
                    <a:pt x="364" y="915"/>
                    <a:pt x="375" y="904"/>
                    <a:pt x="375" y="891"/>
                  </a:cubicBezTo>
                  <a:lnTo>
                    <a:pt x="375" y="675"/>
                  </a:lnTo>
                  <a:cubicBezTo>
                    <a:pt x="375" y="662"/>
                    <a:pt x="364" y="651"/>
                    <a:pt x="350" y="651"/>
                  </a:cubicBezTo>
                  <a:lnTo>
                    <a:pt x="223" y="651"/>
                  </a:lnTo>
                  <a:cubicBezTo>
                    <a:pt x="209" y="651"/>
                    <a:pt x="198" y="662"/>
                    <a:pt x="198" y="675"/>
                  </a:cubicBezTo>
                  <a:lnTo>
                    <a:pt x="198" y="891"/>
                  </a:lnTo>
                  <a:cubicBezTo>
                    <a:pt x="198" y="904"/>
                    <a:pt x="209" y="915"/>
                    <a:pt x="223" y="915"/>
                  </a:cubicBezTo>
                  <a:close/>
                  <a:moveTo>
                    <a:pt x="1089" y="981"/>
                  </a:moveTo>
                  <a:lnTo>
                    <a:pt x="111" y="981"/>
                  </a:lnTo>
                  <a:lnTo>
                    <a:pt x="111" y="55"/>
                  </a:lnTo>
                  <a:cubicBezTo>
                    <a:pt x="111" y="25"/>
                    <a:pt x="86" y="0"/>
                    <a:pt x="55" y="0"/>
                  </a:cubicBezTo>
                  <a:cubicBezTo>
                    <a:pt x="25" y="0"/>
                    <a:pt x="0" y="25"/>
                    <a:pt x="0" y="55"/>
                  </a:cubicBezTo>
                  <a:lnTo>
                    <a:pt x="0" y="1037"/>
                  </a:lnTo>
                  <a:cubicBezTo>
                    <a:pt x="0" y="1067"/>
                    <a:pt x="25" y="1092"/>
                    <a:pt x="55" y="1092"/>
                  </a:cubicBezTo>
                  <a:lnTo>
                    <a:pt x="1089" y="1092"/>
                  </a:lnTo>
                  <a:cubicBezTo>
                    <a:pt x="1120" y="1092"/>
                    <a:pt x="1145" y="1067"/>
                    <a:pt x="1145" y="1037"/>
                  </a:cubicBezTo>
                  <a:cubicBezTo>
                    <a:pt x="1145" y="1006"/>
                    <a:pt x="1120" y="981"/>
                    <a:pt x="1089" y="981"/>
                  </a:cubicBezTo>
                  <a:close/>
                  <a:moveTo>
                    <a:pt x="526" y="915"/>
                  </a:moveTo>
                  <a:lnTo>
                    <a:pt x="654" y="915"/>
                  </a:lnTo>
                  <a:cubicBezTo>
                    <a:pt x="667" y="915"/>
                    <a:pt x="678" y="904"/>
                    <a:pt x="678" y="891"/>
                  </a:cubicBezTo>
                  <a:lnTo>
                    <a:pt x="678" y="389"/>
                  </a:lnTo>
                  <a:cubicBezTo>
                    <a:pt x="678" y="375"/>
                    <a:pt x="667" y="364"/>
                    <a:pt x="654" y="364"/>
                  </a:cubicBezTo>
                  <a:lnTo>
                    <a:pt x="526" y="364"/>
                  </a:lnTo>
                  <a:cubicBezTo>
                    <a:pt x="513" y="364"/>
                    <a:pt x="502" y="375"/>
                    <a:pt x="502" y="389"/>
                  </a:cubicBezTo>
                  <a:lnTo>
                    <a:pt x="502" y="891"/>
                  </a:lnTo>
                  <a:cubicBezTo>
                    <a:pt x="502" y="904"/>
                    <a:pt x="513" y="915"/>
                    <a:pt x="526" y="915"/>
                  </a:cubicBezTo>
                  <a:close/>
                  <a:moveTo>
                    <a:pt x="830" y="915"/>
                  </a:moveTo>
                  <a:lnTo>
                    <a:pt x="957" y="915"/>
                  </a:lnTo>
                  <a:cubicBezTo>
                    <a:pt x="970" y="915"/>
                    <a:pt x="981" y="904"/>
                    <a:pt x="981" y="891"/>
                  </a:cubicBezTo>
                  <a:lnTo>
                    <a:pt x="981" y="124"/>
                  </a:lnTo>
                  <a:cubicBezTo>
                    <a:pt x="981" y="110"/>
                    <a:pt x="970" y="99"/>
                    <a:pt x="957" y="99"/>
                  </a:cubicBezTo>
                  <a:lnTo>
                    <a:pt x="830" y="99"/>
                  </a:lnTo>
                  <a:cubicBezTo>
                    <a:pt x="816" y="99"/>
                    <a:pt x="805" y="110"/>
                    <a:pt x="805" y="124"/>
                  </a:cubicBezTo>
                  <a:lnTo>
                    <a:pt x="805" y="891"/>
                  </a:lnTo>
                  <a:cubicBezTo>
                    <a:pt x="805" y="904"/>
                    <a:pt x="816" y="915"/>
                    <a:pt x="830" y="915"/>
                  </a:cubicBezTo>
                  <a:close/>
                </a:path>
              </a:pathLst>
            </a:custGeom>
            <a:solidFill>
              <a:schemeClr val="accent6">
                <a:lumMod val="60000"/>
                <a:lumOff val="40000"/>
              </a:schemeClr>
            </a:solidFill>
            <a:ln>
              <a:noFill/>
            </a:ln>
          </p:spPr>
          <p:txBody>
            <a:bodyPr/>
            <a:lstStyle/>
            <a:p>
              <a:pPr defTabSz="967801" fontAlgn="auto">
                <a:spcBef>
                  <a:spcPts val="0"/>
                </a:spcBef>
                <a:spcAft>
                  <a:spcPts val="0"/>
                </a:spcAft>
                <a:defRPr/>
              </a:pPr>
              <a:endParaRPr lang="zh-CN" altLang="en-US">
                <a:solidFill>
                  <a:schemeClr val="accent4"/>
                </a:solidFill>
                <a:latin typeface="+mn-lt"/>
                <a:ea typeface="+mn-ea"/>
              </a:endParaRPr>
            </a:p>
          </p:txBody>
        </p:sp>
      </p:grpSp>
      <p:grpSp>
        <p:nvGrpSpPr>
          <p:cNvPr id="22" name="组合 63"/>
          <p:cNvGrpSpPr/>
          <p:nvPr/>
        </p:nvGrpSpPr>
        <p:grpSpPr>
          <a:xfrm>
            <a:off x="3838622" y="2777341"/>
            <a:ext cx="976077" cy="794537"/>
            <a:chOff x="4433706" y="1770468"/>
            <a:chExt cx="976077" cy="794537"/>
          </a:xfrm>
          <a:effectLst>
            <a:outerShdw blurRad="50800" dist="38100" dir="2700000" algn="tl" rotWithShape="0">
              <a:prstClr val="black">
                <a:alpha val="40000"/>
              </a:prstClr>
            </a:outerShdw>
          </a:effectLst>
        </p:grpSpPr>
        <p:sp>
          <p:nvSpPr>
            <p:cNvPr id="23" name="圆角矩形标注 22"/>
            <p:cNvSpPr/>
            <p:nvPr/>
          </p:nvSpPr>
          <p:spPr>
            <a:xfrm flipH="1">
              <a:off x="4433706" y="1770468"/>
              <a:ext cx="976077" cy="794537"/>
            </a:xfrm>
            <a:prstGeom prst="wedgeRoundRectCallout">
              <a:avLst>
                <a:gd name="adj1" fmla="val -20118"/>
                <a:gd name="adj2" fmla="val 71633"/>
                <a:gd name="adj3" fmla="val 16667"/>
              </a:avLst>
            </a:prstGeom>
            <a:gradFill flip="none" rotWithShape="1">
              <a:gsLst>
                <a:gs pos="6000">
                  <a:sysClr val="window" lastClr="FFFFFF">
                    <a:lumMod val="95000"/>
                    <a:shade val="67500"/>
                    <a:satMod val="115000"/>
                  </a:sysClr>
                </a:gs>
                <a:gs pos="100000">
                  <a:srgbClr val="E4E4E4"/>
                </a:gs>
                <a:gs pos="80000">
                  <a:srgbClr val="F1F1F1"/>
                </a:gs>
                <a:gs pos="43000">
                  <a:sysClr val="window" lastClr="FFFFFF"/>
                </a:gs>
              </a:gsLst>
              <a:lin ang="8100000" scaled="1"/>
              <a:tileRect/>
            </a:gradFill>
            <a:ln w="12700" cap="flat" cmpd="sng" algn="ctr">
              <a:solidFill>
                <a:sysClr val="window" lastClr="FFFFFF"/>
              </a:solidFill>
              <a:prstDash val="solid"/>
            </a:ln>
            <a:effectLst/>
          </p:spPr>
          <p:txBody>
            <a:bodyPr anchor="ctr"/>
            <a:lstStyle/>
            <a:p>
              <a:pPr algn="ctr" defTabSz="967801" fontAlgn="auto">
                <a:spcBef>
                  <a:spcPts val="0"/>
                </a:spcBef>
                <a:spcAft>
                  <a:spcPts val="0"/>
                </a:spcAft>
                <a:defRPr/>
              </a:pPr>
              <a:endParaRPr lang="zh-CN" altLang="en-US" kern="0">
                <a:solidFill>
                  <a:schemeClr val="accent5">
                    <a:lumMod val="50000"/>
                  </a:schemeClr>
                </a:solidFill>
                <a:latin typeface="Calibri"/>
                <a:ea typeface="+mn-ea"/>
              </a:endParaRPr>
            </a:p>
          </p:txBody>
        </p:sp>
        <p:grpSp>
          <p:nvGrpSpPr>
            <p:cNvPr id="24" name="组合 65"/>
            <p:cNvGrpSpPr/>
            <p:nvPr/>
          </p:nvGrpSpPr>
          <p:grpSpPr>
            <a:xfrm>
              <a:off x="4572893" y="1866135"/>
              <a:ext cx="612285" cy="618178"/>
              <a:chOff x="10560864" y="2750058"/>
              <a:chExt cx="612285" cy="618178"/>
            </a:xfrm>
            <a:solidFill>
              <a:schemeClr val="accent1"/>
            </a:solidFill>
          </p:grpSpPr>
          <p:grpSp>
            <p:nvGrpSpPr>
              <p:cNvPr id="25" name="组合 66"/>
              <p:cNvGrpSpPr/>
              <p:nvPr/>
            </p:nvGrpSpPr>
            <p:grpSpPr>
              <a:xfrm>
                <a:off x="10560884" y="2750058"/>
                <a:ext cx="612265" cy="618178"/>
                <a:chOff x="4367213" y="536575"/>
                <a:chExt cx="657225" cy="663575"/>
              </a:xfrm>
              <a:grpFill/>
            </p:grpSpPr>
            <p:sp>
              <p:nvSpPr>
                <p:cNvPr id="30" name="Freeform 81"/>
                <p:cNvSpPr>
                  <a:spLocks/>
                </p:cNvSpPr>
                <p:nvPr/>
              </p:nvSpPr>
              <p:spPr bwMode="auto">
                <a:xfrm>
                  <a:off x="4827588" y="536575"/>
                  <a:ext cx="196850" cy="663575"/>
                </a:xfrm>
                <a:custGeom>
                  <a:avLst/>
                  <a:gdLst>
                    <a:gd name="T0" fmla="*/ 0 w 124"/>
                    <a:gd name="T1" fmla="*/ 132 h 418"/>
                    <a:gd name="T2" fmla="*/ 16 w 124"/>
                    <a:gd name="T3" fmla="*/ 144 h 418"/>
                    <a:gd name="T4" fmla="*/ 28 w 124"/>
                    <a:gd name="T5" fmla="*/ 92 h 418"/>
                    <a:gd name="T6" fmla="*/ 40 w 124"/>
                    <a:gd name="T7" fmla="*/ 68 h 418"/>
                    <a:gd name="T8" fmla="*/ 54 w 124"/>
                    <a:gd name="T9" fmla="*/ 54 h 418"/>
                    <a:gd name="T10" fmla="*/ 60 w 124"/>
                    <a:gd name="T11" fmla="*/ 52 h 418"/>
                    <a:gd name="T12" fmla="*/ 70 w 124"/>
                    <a:gd name="T13" fmla="*/ 56 h 418"/>
                    <a:gd name="T14" fmla="*/ 88 w 124"/>
                    <a:gd name="T15" fmla="*/ 80 h 418"/>
                    <a:gd name="T16" fmla="*/ 100 w 124"/>
                    <a:gd name="T17" fmla="*/ 122 h 418"/>
                    <a:gd name="T18" fmla="*/ 108 w 124"/>
                    <a:gd name="T19" fmla="*/ 178 h 418"/>
                    <a:gd name="T20" fmla="*/ 108 w 124"/>
                    <a:gd name="T21" fmla="*/ 210 h 418"/>
                    <a:gd name="T22" fmla="*/ 106 w 124"/>
                    <a:gd name="T23" fmla="*/ 272 h 418"/>
                    <a:gd name="T24" fmla="*/ 94 w 124"/>
                    <a:gd name="T25" fmla="*/ 322 h 418"/>
                    <a:gd name="T26" fmla="*/ 80 w 124"/>
                    <a:gd name="T27" fmla="*/ 354 h 418"/>
                    <a:gd name="T28" fmla="*/ 66 w 124"/>
                    <a:gd name="T29" fmla="*/ 366 h 418"/>
                    <a:gd name="T30" fmla="*/ 60 w 124"/>
                    <a:gd name="T31" fmla="*/ 368 h 418"/>
                    <a:gd name="T32" fmla="*/ 46 w 124"/>
                    <a:gd name="T33" fmla="*/ 360 h 418"/>
                    <a:gd name="T34" fmla="*/ 34 w 124"/>
                    <a:gd name="T35" fmla="*/ 342 h 418"/>
                    <a:gd name="T36" fmla="*/ 24 w 124"/>
                    <a:gd name="T37" fmla="*/ 312 h 418"/>
                    <a:gd name="T38" fmla="*/ 16 w 124"/>
                    <a:gd name="T39" fmla="*/ 276 h 418"/>
                    <a:gd name="T40" fmla="*/ 0 w 124"/>
                    <a:gd name="T41" fmla="*/ 288 h 418"/>
                    <a:gd name="T42" fmla="*/ 10 w 124"/>
                    <a:gd name="T43" fmla="*/ 340 h 418"/>
                    <a:gd name="T44" fmla="*/ 24 w 124"/>
                    <a:gd name="T45" fmla="*/ 382 h 418"/>
                    <a:gd name="T46" fmla="*/ 40 w 124"/>
                    <a:gd name="T47" fmla="*/ 410 h 418"/>
                    <a:gd name="T48" fmla="*/ 56 w 124"/>
                    <a:gd name="T49" fmla="*/ 418 h 418"/>
                    <a:gd name="T50" fmla="*/ 60 w 124"/>
                    <a:gd name="T51" fmla="*/ 418 h 418"/>
                    <a:gd name="T52" fmla="*/ 74 w 124"/>
                    <a:gd name="T53" fmla="*/ 414 h 418"/>
                    <a:gd name="T54" fmla="*/ 86 w 124"/>
                    <a:gd name="T55" fmla="*/ 402 h 418"/>
                    <a:gd name="T56" fmla="*/ 106 w 124"/>
                    <a:gd name="T57" fmla="*/ 358 h 418"/>
                    <a:gd name="T58" fmla="*/ 120 w 124"/>
                    <a:gd name="T59" fmla="*/ 292 h 418"/>
                    <a:gd name="T60" fmla="*/ 124 w 124"/>
                    <a:gd name="T61" fmla="*/ 210 h 418"/>
                    <a:gd name="T62" fmla="*/ 124 w 124"/>
                    <a:gd name="T63" fmla="*/ 168 h 418"/>
                    <a:gd name="T64" fmla="*/ 114 w 124"/>
                    <a:gd name="T65" fmla="*/ 94 h 418"/>
                    <a:gd name="T66" fmla="*/ 96 w 124"/>
                    <a:gd name="T67" fmla="*/ 36 h 418"/>
                    <a:gd name="T68" fmla="*/ 80 w 124"/>
                    <a:gd name="T69" fmla="*/ 10 h 418"/>
                    <a:gd name="T70" fmla="*/ 66 w 124"/>
                    <a:gd name="T71" fmla="*/ 2 h 418"/>
                    <a:gd name="T72" fmla="*/ 60 w 124"/>
                    <a:gd name="T73" fmla="*/ 0 h 418"/>
                    <a:gd name="T74" fmla="*/ 50 w 124"/>
                    <a:gd name="T75" fmla="*/ 4 h 418"/>
                    <a:gd name="T76" fmla="*/ 32 w 124"/>
                    <a:gd name="T77" fmla="*/ 22 h 418"/>
                    <a:gd name="T78" fmla="*/ 16 w 124"/>
                    <a:gd name="T79" fmla="*/ 56 h 418"/>
                    <a:gd name="T80" fmla="*/ 4 w 124"/>
                    <a:gd name="T81" fmla="*/ 104 h 418"/>
                    <a:gd name="T82" fmla="*/ 0 w 124"/>
                    <a:gd name="T83" fmla="*/ 132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4" h="418">
                      <a:moveTo>
                        <a:pt x="0" y="132"/>
                      </a:moveTo>
                      <a:lnTo>
                        <a:pt x="0" y="132"/>
                      </a:lnTo>
                      <a:lnTo>
                        <a:pt x="16" y="144"/>
                      </a:lnTo>
                      <a:lnTo>
                        <a:pt x="16" y="144"/>
                      </a:lnTo>
                      <a:lnTo>
                        <a:pt x="24" y="106"/>
                      </a:lnTo>
                      <a:lnTo>
                        <a:pt x="28" y="92"/>
                      </a:lnTo>
                      <a:lnTo>
                        <a:pt x="34" y="78"/>
                      </a:lnTo>
                      <a:lnTo>
                        <a:pt x="40" y="68"/>
                      </a:lnTo>
                      <a:lnTo>
                        <a:pt x="46" y="60"/>
                      </a:lnTo>
                      <a:lnTo>
                        <a:pt x="54" y="54"/>
                      </a:lnTo>
                      <a:lnTo>
                        <a:pt x="60" y="52"/>
                      </a:lnTo>
                      <a:lnTo>
                        <a:pt x="60" y="52"/>
                      </a:lnTo>
                      <a:lnTo>
                        <a:pt x="66" y="54"/>
                      </a:lnTo>
                      <a:lnTo>
                        <a:pt x="70" y="56"/>
                      </a:lnTo>
                      <a:lnTo>
                        <a:pt x="80" y="64"/>
                      </a:lnTo>
                      <a:lnTo>
                        <a:pt x="88" y="80"/>
                      </a:lnTo>
                      <a:lnTo>
                        <a:pt x="94" y="98"/>
                      </a:lnTo>
                      <a:lnTo>
                        <a:pt x="100" y="122"/>
                      </a:lnTo>
                      <a:lnTo>
                        <a:pt x="106" y="148"/>
                      </a:lnTo>
                      <a:lnTo>
                        <a:pt x="108" y="178"/>
                      </a:lnTo>
                      <a:lnTo>
                        <a:pt x="108" y="210"/>
                      </a:lnTo>
                      <a:lnTo>
                        <a:pt x="108" y="210"/>
                      </a:lnTo>
                      <a:lnTo>
                        <a:pt x="108" y="242"/>
                      </a:lnTo>
                      <a:lnTo>
                        <a:pt x="106" y="272"/>
                      </a:lnTo>
                      <a:lnTo>
                        <a:pt x="100" y="298"/>
                      </a:lnTo>
                      <a:lnTo>
                        <a:pt x="94" y="322"/>
                      </a:lnTo>
                      <a:lnTo>
                        <a:pt x="88" y="340"/>
                      </a:lnTo>
                      <a:lnTo>
                        <a:pt x="80" y="354"/>
                      </a:lnTo>
                      <a:lnTo>
                        <a:pt x="70" y="364"/>
                      </a:lnTo>
                      <a:lnTo>
                        <a:pt x="66" y="366"/>
                      </a:lnTo>
                      <a:lnTo>
                        <a:pt x="60" y="368"/>
                      </a:lnTo>
                      <a:lnTo>
                        <a:pt x="60" y="368"/>
                      </a:lnTo>
                      <a:lnTo>
                        <a:pt x="54" y="366"/>
                      </a:lnTo>
                      <a:lnTo>
                        <a:pt x="46" y="360"/>
                      </a:lnTo>
                      <a:lnTo>
                        <a:pt x="40" y="352"/>
                      </a:lnTo>
                      <a:lnTo>
                        <a:pt x="34" y="342"/>
                      </a:lnTo>
                      <a:lnTo>
                        <a:pt x="28" y="328"/>
                      </a:lnTo>
                      <a:lnTo>
                        <a:pt x="24" y="312"/>
                      </a:lnTo>
                      <a:lnTo>
                        <a:pt x="16" y="276"/>
                      </a:lnTo>
                      <a:lnTo>
                        <a:pt x="16" y="276"/>
                      </a:lnTo>
                      <a:lnTo>
                        <a:pt x="0" y="288"/>
                      </a:lnTo>
                      <a:lnTo>
                        <a:pt x="0" y="288"/>
                      </a:lnTo>
                      <a:lnTo>
                        <a:pt x="4" y="316"/>
                      </a:lnTo>
                      <a:lnTo>
                        <a:pt x="10" y="340"/>
                      </a:lnTo>
                      <a:lnTo>
                        <a:pt x="16" y="364"/>
                      </a:lnTo>
                      <a:lnTo>
                        <a:pt x="24" y="382"/>
                      </a:lnTo>
                      <a:lnTo>
                        <a:pt x="32" y="398"/>
                      </a:lnTo>
                      <a:lnTo>
                        <a:pt x="40" y="410"/>
                      </a:lnTo>
                      <a:lnTo>
                        <a:pt x="50" y="416"/>
                      </a:lnTo>
                      <a:lnTo>
                        <a:pt x="56" y="418"/>
                      </a:lnTo>
                      <a:lnTo>
                        <a:pt x="60" y="418"/>
                      </a:lnTo>
                      <a:lnTo>
                        <a:pt x="60" y="418"/>
                      </a:lnTo>
                      <a:lnTo>
                        <a:pt x="66" y="418"/>
                      </a:lnTo>
                      <a:lnTo>
                        <a:pt x="74" y="414"/>
                      </a:lnTo>
                      <a:lnTo>
                        <a:pt x="80" y="410"/>
                      </a:lnTo>
                      <a:lnTo>
                        <a:pt x="86" y="402"/>
                      </a:lnTo>
                      <a:lnTo>
                        <a:pt x="96" y="384"/>
                      </a:lnTo>
                      <a:lnTo>
                        <a:pt x="106" y="358"/>
                      </a:lnTo>
                      <a:lnTo>
                        <a:pt x="114" y="326"/>
                      </a:lnTo>
                      <a:lnTo>
                        <a:pt x="120" y="292"/>
                      </a:lnTo>
                      <a:lnTo>
                        <a:pt x="124" y="252"/>
                      </a:lnTo>
                      <a:lnTo>
                        <a:pt x="124" y="210"/>
                      </a:lnTo>
                      <a:lnTo>
                        <a:pt x="124" y="210"/>
                      </a:lnTo>
                      <a:lnTo>
                        <a:pt x="124" y="168"/>
                      </a:lnTo>
                      <a:lnTo>
                        <a:pt x="120" y="128"/>
                      </a:lnTo>
                      <a:lnTo>
                        <a:pt x="114" y="94"/>
                      </a:lnTo>
                      <a:lnTo>
                        <a:pt x="106" y="62"/>
                      </a:lnTo>
                      <a:lnTo>
                        <a:pt x="96" y="36"/>
                      </a:lnTo>
                      <a:lnTo>
                        <a:pt x="86" y="18"/>
                      </a:lnTo>
                      <a:lnTo>
                        <a:pt x="80" y="10"/>
                      </a:lnTo>
                      <a:lnTo>
                        <a:pt x="74" y="6"/>
                      </a:lnTo>
                      <a:lnTo>
                        <a:pt x="66" y="2"/>
                      </a:lnTo>
                      <a:lnTo>
                        <a:pt x="60" y="0"/>
                      </a:lnTo>
                      <a:lnTo>
                        <a:pt x="60" y="0"/>
                      </a:lnTo>
                      <a:lnTo>
                        <a:pt x="56" y="2"/>
                      </a:lnTo>
                      <a:lnTo>
                        <a:pt x="50" y="4"/>
                      </a:lnTo>
                      <a:lnTo>
                        <a:pt x="40" y="10"/>
                      </a:lnTo>
                      <a:lnTo>
                        <a:pt x="32" y="22"/>
                      </a:lnTo>
                      <a:lnTo>
                        <a:pt x="24" y="38"/>
                      </a:lnTo>
                      <a:lnTo>
                        <a:pt x="16" y="56"/>
                      </a:lnTo>
                      <a:lnTo>
                        <a:pt x="10" y="80"/>
                      </a:lnTo>
                      <a:lnTo>
                        <a:pt x="4" y="104"/>
                      </a:lnTo>
                      <a:lnTo>
                        <a:pt x="0" y="132"/>
                      </a:lnTo>
                      <a:lnTo>
                        <a:pt x="0" y="132"/>
                      </a:lnTo>
                      <a:close/>
                    </a:path>
                  </a:pathLst>
                </a:custGeom>
                <a:grpFill/>
                <a:ln>
                  <a:noFill/>
                </a:ln>
                <a:extLst/>
              </p:spPr>
              <p:txBody>
                <a:bodyPr/>
                <a:lstStyle/>
                <a:p>
                  <a:pPr defTabSz="967801" fontAlgn="auto">
                    <a:spcBef>
                      <a:spcPts val="0"/>
                    </a:spcBef>
                    <a:spcAft>
                      <a:spcPts val="0"/>
                    </a:spcAft>
                    <a:defRPr/>
                  </a:pPr>
                  <a:endParaRPr lang="zh-CN" altLang="en-US">
                    <a:latin typeface="+mn-lt"/>
                    <a:ea typeface="+mn-ea"/>
                  </a:endParaRPr>
                </a:p>
              </p:txBody>
            </p:sp>
            <p:sp>
              <p:nvSpPr>
                <p:cNvPr id="31" name="Freeform 82"/>
                <p:cNvSpPr>
                  <a:spLocks/>
                </p:cNvSpPr>
                <p:nvPr/>
              </p:nvSpPr>
              <p:spPr bwMode="auto">
                <a:xfrm>
                  <a:off x="4872038" y="682625"/>
                  <a:ext cx="111125" cy="374650"/>
                </a:xfrm>
                <a:custGeom>
                  <a:avLst/>
                  <a:gdLst>
                    <a:gd name="T0" fmla="*/ 12 w 70"/>
                    <a:gd name="T1" fmla="*/ 160 h 236"/>
                    <a:gd name="T2" fmla="*/ 0 w 70"/>
                    <a:gd name="T3" fmla="*/ 174 h 236"/>
                    <a:gd name="T4" fmla="*/ 14 w 70"/>
                    <a:gd name="T5" fmla="*/ 220 h 236"/>
                    <a:gd name="T6" fmla="*/ 22 w 70"/>
                    <a:gd name="T7" fmla="*/ 232 h 236"/>
                    <a:gd name="T8" fmla="*/ 32 w 70"/>
                    <a:gd name="T9" fmla="*/ 236 h 236"/>
                    <a:gd name="T10" fmla="*/ 40 w 70"/>
                    <a:gd name="T11" fmla="*/ 234 h 236"/>
                    <a:gd name="T12" fmla="*/ 52 w 70"/>
                    <a:gd name="T13" fmla="*/ 216 h 236"/>
                    <a:gd name="T14" fmla="*/ 62 w 70"/>
                    <a:gd name="T15" fmla="*/ 184 h 236"/>
                    <a:gd name="T16" fmla="*/ 68 w 70"/>
                    <a:gd name="T17" fmla="*/ 142 h 236"/>
                    <a:gd name="T18" fmla="*/ 70 w 70"/>
                    <a:gd name="T19" fmla="*/ 118 h 236"/>
                    <a:gd name="T20" fmla="*/ 66 w 70"/>
                    <a:gd name="T21" fmla="*/ 72 h 236"/>
                    <a:gd name="T22" fmla="*/ 58 w 70"/>
                    <a:gd name="T23" fmla="*/ 34 h 236"/>
                    <a:gd name="T24" fmla="*/ 46 w 70"/>
                    <a:gd name="T25" fmla="*/ 8 h 236"/>
                    <a:gd name="T26" fmla="*/ 32 w 70"/>
                    <a:gd name="T27" fmla="*/ 0 h 236"/>
                    <a:gd name="T28" fmla="*/ 28 w 70"/>
                    <a:gd name="T29" fmla="*/ 0 h 236"/>
                    <a:gd name="T30" fmla="*/ 18 w 70"/>
                    <a:gd name="T31" fmla="*/ 10 h 236"/>
                    <a:gd name="T32" fmla="*/ 6 w 70"/>
                    <a:gd name="T33" fmla="*/ 36 h 236"/>
                    <a:gd name="T34" fmla="*/ 0 w 70"/>
                    <a:gd name="T35" fmla="*/ 62 h 236"/>
                    <a:gd name="T36" fmla="*/ 12 w 70"/>
                    <a:gd name="T37" fmla="*/ 76 h 236"/>
                    <a:gd name="T38" fmla="*/ 20 w 70"/>
                    <a:gd name="T39" fmla="*/ 48 h 236"/>
                    <a:gd name="T40" fmla="*/ 30 w 70"/>
                    <a:gd name="T41" fmla="*/ 38 h 236"/>
                    <a:gd name="T42" fmla="*/ 32 w 70"/>
                    <a:gd name="T43" fmla="*/ 38 h 236"/>
                    <a:gd name="T44" fmla="*/ 42 w 70"/>
                    <a:gd name="T45" fmla="*/ 44 h 236"/>
                    <a:gd name="T46" fmla="*/ 50 w 70"/>
                    <a:gd name="T47" fmla="*/ 62 h 236"/>
                    <a:gd name="T48" fmla="*/ 58 w 70"/>
                    <a:gd name="T49" fmla="*/ 118 h 236"/>
                    <a:gd name="T50" fmla="*/ 56 w 70"/>
                    <a:gd name="T51" fmla="*/ 148 h 236"/>
                    <a:gd name="T52" fmla="*/ 46 w 70"/>
                    <a:gd name="T53" fmla="*/ 184 h 236"/>
                    <a:gd name="T54" fmla="*/ 38 w 70"/>
                    <a:gd name="T55" fmla="*/ 196 h 236"/>
                    <a:gd name="T56" fmla="*/ 32 w 70"/>
                    <a:gd name="T57" fmla="*/ 198 h 236"/>
                    <a:gd name="T58" fmla="*/ 26 w 70"/>
                    <a:gd name="T59" fmla="*/ 196 h 236"/>
                    <a:gd name="T60" fmla="*/ 16 w 70"/>
                    <a:gd name="T61" fmla="*/ 176 h 236"/>
                    <a:gd name="T62" fmla="*/ 12 w 70"/>
                    <a:gd name="T63" fmla="*/ 160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0" h="236">
                      <a:moveTo>
                        <a:pt x="12" y="160"/>
                      </a:moveTo>
                      <a:lnTo>
                        <a:pt x="12" y="160"/>
                      </a:lnTo>
                      <a:lnTo>
                        <a:pt x="0" y="174"/>
                      </a:lnTo>
                      <a:lnTo>
                        <a:pt x="0" y="174"/>
                      </a:lnTo>
                      <a:lnTo>
                        <a:pt x="6" y="200"/>
                      </a:lnTo>
                      <a:lnTo>
                        <a:pt x="14" y="220"/>
                      </a:lnTo>
                      <a:lnTo>
                        <a:pt x="18" y="226"/>
                      </a:lnTo>
                      <a:lnTo>
                        <a:pt x="22" y="232"/>
                      </a:lnTo>
                      <a:lnTo>
                        <a:pt x="28" y="236"/>
                      </a:lnTo>
                      <a:lnTo>
                        <a:pt x="32" y="236"/>
                      </a:lnTo>
                      <a:lnTo>
                        <a:pt x="32" y="236"/>
                      </a:lnTo>
                      <a:lnTo>
                        <a:pt x="40" y="234"/>
                      </a:lnTo>
                      <a:lnTo>
                        <a:pt x="46" y="228"/>
                      </a:lnTo>
                      <a:lnTo>
                        <a:pt x="52" y="216"/>
                      </a:lnTo>
                      <a:lnTo>
                        <a:pt x="58" y="202"/>
                      </a:lnTo>
                      <a:lnTo>
                        <a:pt x="62" y="184"/>
                      </a:lnTo>
                      <a:lnTo>
                        <a:pt x="66" y="164"/>
                      </a:lnTo>
                      <a:lnTo>
                        <a:pt x="68" y="142"/>
                      </a:lnTo>
                      <a:lnTo>
                        <a:pt x="70" y="118"/>
                      </a:lnTo>
                      <a:lnTo>
                        <a:pt x="70" y="118"/>
                      </a:lnTo>
                      <a:lnTo>
                        <a:pt x="68" y="94"/>
                      </a:lnTo>
                      <a:lnTo>
                        <a:pt x="66" y="72"/>
                      </a:lnTo>
                      <a:lnTo>
                        <a:pt x="62" y="52"/>
                      </a:lnTo>
                      <a:lnTo>
                        <a:pt x="58" y="34"/>
                      </a:lnTo>
                      <a:lnTo>
                        <a:pt x="52" y="20"/>
                      </a:lnTo>
                      <a:lnTo>
                        <a:pt x="46" y="8"/>
                      </a:lnTo>
                      <a:lnTo>
                        <a:pt x="40" y="2"/>
                      </a:lnTo>
                      <a:lnTo>
                        <a:pt x="32" y="0"/>
                      </a:lnTo>
                      <a:lnTo>
                        <a:pt x="32" y="0"/>
                      </a:lnTo>
                      <a:lnTo>
                        <a:pt x="28" y="0"/>
                      </a:lnTo>
                      <a:lnTo>
                        <a:pt x="22" y="4"/>
                      </a:lnTo>
                      <a:lnTo>
                        <a:pt x="18" y="10"/>
                      </a:lnTo>
                      <a:lnTo>
                        <a:pt x="14" y="16"/>
                      </a:lnTo>
                      <a:lnTo>
                        <a:pt x="6" y="36"/>
                      </a:lnTo>
                      <a:lnTo>
                        <a:pt x="0" y="62"/>
                      </a:lnTo>
                      <a:lnTo>
                        <a:pt x="0" y="62"/>
                      </a:lnTo>
                      <a:lnTo>
                        <a:pt x="12" y="76"/>
                      </a:lnTo>
                      <a:lnTo>
                        <a:pt x="12" y="76"/>
                      </a:lnTo>
                      <a:lnTo>
                        <a:pt x="16" y="60"/>
                      </a:lnTo>
                      <a:lnTo>
                        <a:pt x="20" y="48"/>
                      </a:lnTo>
                      <a:lnTo>
                        <a:pt x="26" y="40"/>
                      </a:lnTo>
                      <a:lnTo>
                        <a:pt x="30" y="38"/>
                      </a:lnTo>
                      <a:lnTo>
                        <a:pt x="32" y="38"/>
                      </a:lnTo>
                      <a:lnTo>
                        <a:pt x="32" y="38"/>
                      </a:lnTo>
                      <a:lnTo>
                        <a:pt x="38" y="40"/>
                      </a:lnTo>
                      <a:lnTo>
                        <a:pt x="42" y="44"/>
                      </a:lnTo>
                      <a:lnTo>
                        <a:pt x="46" y="52"/>
                      </a:lnTo>
                      <a:lnTo>
                        <a:pt x="50" y="62"/>
                      </a:lnTo>
                      <a:lnTo>
                        <a:pt x="56" y="86"/>
                      </a:lnTo>
                      <a:lnTo>
                        <a:pt x="58" y="118"/>
                      </a:lnTo>
                      <a:lnTo>
                        <a:pt x="58" y="118"/>
                      </a:lnTo>
                      <a:lnTo>
                        <a:pt x="56" y="148"/>
                      </a:lnTo>
                      <a:lnTo>
                        <a:pt x="50" y="174"/>
                      </a:lnTo>
                      <a:lnTo>
                        <a:pt x="46" y="184"/>
                      </a:lnTo>
                      <a:lnTo>
                        <a:pt x="42" y="192"/>
                      </a:lnTo>
                      <a:lnTo>
                        <a:pt x="38" y="196"/>
                      </a:lnTo>
                      <a:lnTo>
                        <a:pt x="32" y="198"/>
                      </a:lnTo>
                      <a:lnTo>
                        <a:pt x="32" y="198"/>
                      </a:lnTo>
                      <a:lnTo>
                        <a:pt x="30" y="198"/>
                      </a:lnTo>
                      <a:lnTo>
                        <a:pt x="26" y="196"/>
                      </a:lnTo>
                      <a:lnTo>
                        <a:pt x="20" y="188"/>
                      </a:lnTo>
                      <a:lnTo>
                        <a:pt x="16" y="176"/>
                      </a:lnTo>
                      <a:lnTo>
                        <a:pt x="12" y="160"/>
                      </a:lnTo>
                      <a:lnTo>
                        <a:pt x="12" y="160"/>
                      </a:lnTo>
                      <a:close/>
                    </a:path>
                  </a:pathLst>
                </a:custGeom>
                <a:solidFill>
                  <a:schemeClr val="tx2">
                    <a:lumMod val="60000"/>
                    <a:lumOff val="40000"/>
                  </a:schemeClr>
                </a:solidFill>
                <a:ln>
                  <a:noFill/>
                </a:ln>
                <a:extLst/>
              </p:spPr>
              <p:txBody>
                <a:bodyPr/>
                <a:lstStyle/>
                <a:p>
                  <a:pPr defTabSz="967801" fontAlgn="auto">
                    <a:spcBef>
                      <a:spcPts val="0"/>
                    </a:spcBef>
                    <a:spcAft>
                      <a:spcPts val="0"/>
                    </a:spcAft>
                    <a:defRPr/>
                  </a:pPr>
                  <a:endParaRPr lang="zh-CN" altLang="en-US">
                    <a:latin typeface="+mn-lt"/>
                    <a:ea typeface="+mn-ea"/>
                  </a:endParaRPr>
                </a:p>
              </p:txBody>
            </p:sp>
            <p:sp>
              <p:nvSpPr>
                <p:cNvPr id="32" name="Freeform 83"/>
                <p:cNvSpPr>
                  <a:spLocks/>
                </p:cNvSpPr>
                <p:nvPr/>
              </p:nvSpPr>
              <p:spPr bwMode="auto">
                <a:xfrm>
                  <a:off x="4906963" y="803275"/>
                  <a:ext cx="38100" cy="133350"/>
                </a:xfrm>
                <a:custGeom>
                  <a:avLst/>
                  <a:gdLst>
                    <a:gd name="T0" fmla="*/ 10 w 24"/>
                    <a:gd name="T1" fmla="*/ 0 h 84"/>
                    <a:gd name="T2" fmla="*/ 10 w 24"/>
                    <a:gd name="T3" fmla="*/ 0 h 84"/>
                    <a:gd name="T4" fmla="*/ 8 w 24"/>
                    <a:gd name="T5" fmla="*/ 2 h 84"/>
                    <a:gd name="T6" fmla="*/ 4 w 24"/>
                    <a:gd name="T7" fmla="*/ 6 h 84"/>
                    <a:gd name="T8" fmla="*/ 0 w 24"/>
                    <a:gd name="T9" fmla="*/ 18 h 84"/>
                    <a:gd name="T10" fmla="*/ 0 w 24"/>
                    <a:gd name="T11" fmla="*/ 18 h 84"/>
                    <a:gd name="T12" fmla="*/ 4 w 24"/>
                    <a:gd name="T13" fmla="*/ 30 h 84"/>
                    <a:gd name="T14" fmla="*/ 6 w 24"/>
                    <a:gd name="T15" fmla="*/ 42 h 84"/>
                    <a:gd name="T16" fmla="*/ 6 w 24"/>
                    <a:gd name="T17" fmla="*/ 42 h 84"/>
                    <a:gd name="T18" fmla="*/ 4 w 24"/>
                    <a:gd name="T19" fmla="*/ 54 h 84"/>
                    <a:gd name="T20" fmla="*/ 0 w 24"/>
                    <a:gd name="T21" fmla="*/ 66 h 84"/>
                    <a:gd name="T22" fmla="*/ 0 w 24"/>
                    <a:gd name="T23" fmla="*/ 66 h 84"/>
                    <a:gd name="T24" fmla="*/ 4 w 24"/>
                    <a:gd name="T25" fmla="*/ 78 h 84"/>
                    <a:gd name="T26" fmla="*/ 8 w 24"/>
                    <a:gd name="T27" fmla="*/ 82 h 84"/>
                    <a:gd name="T28" fmla="*/ 10 w 24"/>
                    <a:gd name="T29" fmla="*/ 84 h 84"/>
                    <a:gd name="T30" fmla="*/ 10 w 24"/>
                    <a:gd name="T31" fmla="*/ 84 h 84"/>
                    <a:gd name="T32" fmla="*/ 12 w 24"/>
                    <a:gd name="T33" fmla="*/ 82 h 84"/>
                    <a:gd name="T34" fmla="*/ 16 w 24"/>
                    <a:gd name="T35" fmla="*/ 80 h 84"/>
                    <a:gd name="T36" fmla="*/ 20 w 24"/>
                    <a:gd name="T37" fmla="*/ 72 h 84"/>
                    <a:gd name="T38" fmla="*/ 22 w 24"/>
                    <a:gd name="T39" fmla="*/ 58 h 84"/>
                    <a:gd name="T40" fmla="*/ 24 w 24"/>
                    <a:gd name="T41" fmla="*/ 42 h 84"/>
                    <a:gd name="T42" fmla="*/ 24 w 24"/>
                    <a:gd name="T43" fmla="*/ 42 h 84"/>
                    <a:gd name="T44" fmla="*/ 22 w 24"/>
                    <a:gd name="T45" fmla="*/ 26 h 84"/>
                    <a:gd name="T46" fmla="*/ 20 w 24"/>
                    <a:gd name="T47" fmla="*/ 12 h 84"/>
                    <a:gd name="T48" fmla="*/ 16 w 24"/>
                    <a:gd name="T49" fmla="*/ 4 h 84"/>
                    <a:gd name="T50" fmla="*/ 12 w 24"/>
                    <a:gd name="T51" fmla="*/ 2 h 84"/>
                    <a:gd name="T52" fmla="*/ 10 w 24"/>
                    <a:gd name="T53" fmla="*/ 0 h 84"/>
                    <a:gd name="T54" fmla="*/ 10 w 24"/>
                    <a:gd name="T55"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 h="84">
                      <a:moveTo>
                        <a:pt x="10" y="0"/>
                      </a:moveTo>
                      <a:lnTo>
                        <a:pt x="10" y="0"/>
                      </a:lnTo>
                      <a:lnTo>
                        <a:pt x="8" y="2"/>
                      </a:lnTo>
                      <a:lnTo>
                        <a:pt x="4" y="6"/>
                      </a:lnTo>
                      <a:lnTo>
                        <a:pt x="0" y="18"/>
                      </a:lnTo>
                      <a:lnTo>
                        <a:pt x="0" y="18"/>
                      </a:lnTo>
                      <a:lnTo>
                        <a:pt x="4" y="30"/>
                      </a:lnTo>
                      <a:lnTo>
                        <a:pt x="6" y="42"/>
                      </a:lnTo>
                      <a:lnTo>
                        <a:pt x="6" y="42"/>
                      </a:lnTo>
                      <a:lnTo>
                        <a:pt x="4" y="54"/>
                      </a:lnTo>
                      <a:lnTo>
                        <a:pt x="0" y="66"/>
                      </a:lnTo>
                      <a:lnTo>
                        <a:pt x="0" y="66"/>
                      </a:lnTo>
                      <a:lnTo>
                        <a:pt x="4" y="78"/>
                      </a:lnTo>
                      <a:lnTo>
                        <a:pt x="8" y="82"/>
                      </a:lnTo>
                      <a:lnTo>
                        <a:pt x="10" y="84"/>
                      </a:lnTo>
                      <a:lnTo>
                        <a:pt x="10" y="84"/>
                      </a:lnTo>
                      <a:lnTo>
                        <a:pt x="12" y="82"/>
                      </a:lnTo>
                      <a:lnTo>
                        <a:pt x="16" y="80"/>
                      </a:lnTo>
                      <a:lnTo>
                        <a:pt x="20" y="72"/>
                      </a:lnTo>
                      <a:lnTo>
                        <a:pt x="22" y="58"/>
                      </a:lnTo>
                      <a:lnTo>
                        <a:pt x="24" y="42"/>
                      </a:lnTo>
                      <a:lnTo>
                        <a:pt x="24" y="42"/>
                      </a:lnTo>
                      <a:lnTo>
                        <a:pt x="22" y="26"/>
                      </a:lnTo>
                      <a:lnTo>
                        <a:pt x="20" y="12"/>
                      </a:lnTo>
                      <a:lnTo>
                        <a:pt x="16" y="4"/>
                      </a:lnTo>
                      <a:lnTo>
                        <a:pt x="12" y="2"/>
                      </a:lnTo>
                      <a:lnTo>
                        <a:pt x="10" y="0"/>
                      </a:lnTo>
                      <a:lnTo>
                        <a:pt x="10" y="0"/>
                      </a:lnTo>
                      <a:close/>
                    </a:path>
                  </a:pathLst>
                </a:custGeom>
                <a:solidFill>
                  <a:schemeClr val="tx2">
                    <a:lumMod val="60000"/>
                    <a:lumOff val="40000"/>
                  </a:schemeClr>
                </a:solidFill>
                <a:ln>
                  <a:noFill/>
                </a:ln>
                <a:extLst/>
              </p:spPr>
              <p:txBody>
                <a:bodyPr/>
                <a:lstStyle/>
                <a:p>
                  <a:pPr defTabSz="967801" fontAlgn="auto">
                    <a:spcBef>
                      <a:spcPts val="0"/>
                    </a:spcBef>
                    <a:spcAft>
                      <a:spcPts val="0"/>
                    </a:spcAft>
                    <a:defRPr/>
                  </a:pPr>
                  <a:endParaRPr lang="zh-CN" altLang="en-US">
                    <a:latin typeface="+mn-lt"/>
                    <a:ea typeface="+mn-ea"/>
                  </a:endParaRPr>
                </a:p>
              </p:txBody>
            </p:sp>
            <p:sp>
              <p:nvSpPr>
                <p:cNvPr id="33" name="Freeform 84"/>
                <p:cNvSpPr>
                  <a:spLocks/>
                </p:cNvSpPr>
                <p:nvPr/>
              </p:nvSpPr>
              <p:spPr bwMode="auto">
                <a:xfrm>
                  <a:off x="4367213" y="777875"/>
                  <a:ext cx="533400" cy="187325"/>
                </a:xfrm>
                <a:custGeom>
                  <a:avLst/>
                  <a:gdLst>
                    <a:gd name="T0" fmla="*/ 80 w 336"/>
                    <a:gd name="T1" fmla="*/ 82 h 118"/>
                    <a:gd name="T2" fmla="*/ 252 w 336"/>
                    <a:gd name="T3" fmla="*/ 80 h 118"/>
                    <a:gd name="T4" fmla="*/ 252 w 336"/>
                    <a:gd name="T5" fmla="*/ 96 h 118"/>
                    <a:gd name="T6" fmla="*/ 336 w 336"/>
                    <a:gd name="T7" fmla="*/ 60 h 118"/>
                    <a:gd name="T8" fmla="*/ 252 w 336"/>
                    <a:gd name="T9" fmla="*/ 24 h 118"/>
                    <a:gd name="T10" fmla="*/ 252 w 336"/>
                    <a:gd name="T11" fmla="*/ 40 h 118"/>
                    <a:gd name="T12" fmla="*/ 80 w 336"/>
                    <a:gd name="T13" fmla="*/ 38 h 118"/>
                    <a:gd name="T14" fmla="*/ 70 w 336"/>
                    <a:gd name="T15" fmla="*/ 8 h 118"/>
                    <a:gd name="T16" fmla="*/ 0 w 336"/>
                    <a:gd name="T17" fmla="*/ 0 h 118"/>
                    <a:gd name="T18" fmla="*/ 14 w 336"/>
                    <a:gd name="T19" fmla="*/ 56 h 118"/>
                    <a:gd name="T20" fmla="*/ 238 w 336"/>
                    <a:gd name="T21" fmla="*/ 56 h 118"/>
                    <a:gd name="T22" fmla="*/ 238 w 336"/>
                    <a:gd name="T23" fmla="*/ 62 h 118"/>
                    <a:gd name="T24" fmla="*/ 16 w 336"/>
                    <a:gd name="T25" fmla="*/ 62 h 118"/>
                    <a:gd name="T26" fmla="*/ 0 w 336"/>
                    <a:gd name="T27" fmla="*/ 118 h 118"/>
                    <a:gd name="T28" fmla="*/ 70 w 336"/>
                    <a:gd name="T29" fmla="*/ 112 h 118"/>
                    <a:gd name="T30" fmla="*/ 80 w 336"/>
                    <a:gd name="T31" fmla="*/ 82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6" h="118">
                      <a:moveTo>
                        <a:pt x="80" y="82"/>
                      </a:moveTo>
                      <a:lnTo>
                        <a:pt x="252" y="80"/>
                      </a:lnTo>
                      <a:lnTo>
                        <a:pt x="252" y="96"/>
                      </a:lnTo>
                      <a:lnTo>
                        <a:pt x="336" y="60"/>
                      </a:lnTo>
                      <a:lnTo>
                        <a:pt x="252" y="24"/>
                      </a:lnTo>
                      <a:lnTo>
                        <a:pt x="252" y="40"/>
                      </a:lnTo>
                      <a:lnTo>
                        <a:pt x="80" y="38"/>
                      </a:lnTo>
                      <a:lnTo>
                        <a:pt x="70" y="8"/>
                      </a:lnTo>
                      <a:lnTo>
                        <a:pt x="0" y="0"/>
                      </a:lnTo>
                      <a:lnTo>
                        <a:pt x="14" y="56"/>
                      </a:lnTo>
                      <a:lnTo>
                        <a:pt x="238" y="56"/>
                      </a:lnTo>
                      <a:lnTo>
                        <a:pt x="238" y="62"/>
                      </a:lnTo>
                      <a:lnTo>
                        <a:pt x="16" y="62"/>
                      </a:lnTo>
                      <a:lnTo>
                        <a:pt x="0" y="118"/>
                      </a:lnTo>
                      <a:lnTo>
                        <a:pt x="70" y="112"/>
                      </a:lnTo>
                      <a:lnTo>
                        <a:pt x="80" y="82"/>
                      </a:lnTo>
                      <a:close/>
                    </a:path>
                  </a:pathLst>
                </a:custGeom>
                <a:grpFill/>
                <a:ln>
                  <a:noFill/>
                </a:ln>
                <a:extLst/>
              </p:spPr>
              <p:txBody>
                <a:bodyPr/>
                <a:lstStyle/>
                <a:p>
                  <a:pPr defTabSz="967801" fontAlgn="auto">
                    <a:spcBef>
                      <a:spcPts val="0"/>
                    </a:spcBef>
                    <a:spcAft>
                      <a:spcPts val="0"/>
                    </a:spcAft>
                    <a:defRPr/>
                  </a:pPr>
                  <a:endParaRPr lang="zh-CN" altLang="en-US">
                    <a:latin typeface="+mn-lt"/>
                    <a:ea typeface="+mn-ea"/>
                  </a:endParaRPr>
                </a:p>
              </p:txBody>
            </p:sp>
            <p:sp>
              <p:nvSpPr>
                <p:cNvPr id="34" name="Freeform 85"/>
                <p:cNvSpPr>
                  <a:spLocks/>
                </p:cNvSpPr>
                <p:nvPr/>
              </p:nvSpPr>
              <p:spPr bwMode="auto">
                <a:xfrm>
                  <a:off x="4595813" y="920750"/>
                  <a:ext cx="285750" cy="184150"/>
                </a:xfrm>
                <a:custGeom>
                  <a:avLst/>
                  <a:gdLst>
                    <a:gd name="T0" fmla="*/ 56 w 180"/>
                    <a:gd name="T1" fmla="*/ 82 h 116"/>
                    <a:gd name="T2" fmla="*/ 142 w 180"/>
                    <a:gd name="T3" fmla="*/ 30 h 116"/>
                    <a:gd name="T4" fmla="*/ 144 w 180"/>
                    <a:gd name="T5" fmla="*/ 34 h 116"/>
                    <a:gd name="T6" fmla="*/ 180 w 180"/>
                    <a:gd name="T7" fmla="*/ 0 h 116"/>
                    <a:gd name="T8" fmla="*/ 132 w 180"/>
                    <a:gd name="T9" fmla="*/ 12 h 116"/>
                    <a:gd name="T10" fmla="*/ 134 w 180"/>
                    <a:gd name="T11" fmla="*/ 18 h 116"/>
                    <a:gd name="T12" fmla="*/ 46 w 180"/>
                    <a:gd name="T13" fmla="*/ 66 h 116"/>
                    <a:gd name="T14" fmla="*/ 36 w 180"/>
                    <a:gd name="T15" fmla="*/ 60 h 116"/>
                    <a:gd name="T16" fmla="*/ 0 w 180"/>
                    <a:gd name="T17" fmla="*/ 80 h 116"/>
                    <a:gd name="T18" fmla="*/ 18 w 180"/>
                    <a:gd name="T19" fmla="*/ 92 h 116"/>
                    <a:gd name="T20" fmla="*/ 130 w 180"/>
                    <a:gd name="T21" fmla="*/ 28 h 116"/>
                    <a:gd name="T22" fmla="*/ 130 w 180"/>
                    <a:gd name="T23" fmla="*/ 28 h 116"/>
                    <a:gd name="T24" fmla="*/ 18 w 180"/>
                    <a:gd name="T25" fmla="*/ 94 h 116"/>
                    <a:gd name="T26" fmla="*/ 20 w 180"/>
                    <a:gd name="T27" fmla="*/ 116 h 116"/>
                    <a:gd name="T28" fmla="*/ 56 w 180"/>
                    <a:gd name="T29" fmla="*/ 92 h 116"/>
                    <a:gd name="T30" fmla="*/ 56 w 180"/>
                    <a:gd name="T31" fmla="*/ 8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0" h="116">
                      <a:moveTo>
                        <a:pt x="56" y="82"/>
                      </a:moveTo>
                      <a:lnTo>
                        <a:pt x="142" y="30"/>
                      </a:lnTo>
                      <a:lnTo>
                        <a:pt x="144" y="34"/>
                      </a:lnTo>
                      <a:lnTo>
                        <a:pt x="180" y="0"/>
                      </a:lnTo>
                      <a:lnTo>
                        <a:pt x="132" y="12"/>
                      </a:lnTo>
                      <a:lnTo>
                        <a:pt x="134" y="18"/>
                      </a:lnTo>
                      <a:lnTo>
                        <a:pt x="46" y="66"/>
                      </a:lnTo>
                      <a:lnTo>
                        <a:pt x="36" y="60"/>
                      </a:lnTo>
                      <a:lnTo>
                        <a:pt x="0" y="80"/>
                      </a:lnTo>
                      <a:lnTo>
                        <a:pt x="18" y="92"/>
                      </a:lnTo>
                      <a:lnTo>
                        <a:pt x="130" y="28"/>
                      </a:lnTo>
                      <a:lnTo>
                        <a:pt x="130" y="28"/>
                      </a:lnTo>
                      <a:lnTo>
                        <a:pt x="18" y="94"/>
                      </a:lnTo>
                      <a:lnTo>
                        <a:pt x="20" y="116"/>
                      </a:lnTo>
                      <a:lnTo>
                        <a:pt x="56" y="92"/>
                      </a:lnTo>
                      <a:lnTo>
                        <a:pt x="56" y="82"/>
                      </a:lnTo>
                      <a:close/>
                    </a:path>
                  </a:pathLst>
                </a:custGeom>
                <a:grpFill/>
                <a:ln>
                  <a:noFill/>
                </a:ln>
                <a:extLst/>
              </p:spPr>
              <p:txBody>
                <a:bodyPr/>
                <a:lstStyle/>
                <a:p>
                  <a:pPr defTabSz="967801" fontAlgn="auto">
                    <a:spcBef>
                      <a:spcPts val="0"/>
                    </a:spcBef>
                    <a:spcAft>
                      <a:spcPts val="0"/>
                    </a:spcAft>
                    <a:defRPr/>
                  </a:pPr>
                  <a:endParaRPr lang="zh-CN" altLang="en-US">
                    <a:latin typeface="+mn-lt"/>
                    <a:ea typeface="+mn-ea"/>
                  </a:endParaRPr>
                </a:p>
              </p:txBody>
            </p:sp>
            <p:sp>
              <p:nvSpPr>
                <p:cNvPr id="35" name="Freeform 86"/>
                <p:cNvSpPr>
                  <a:spLocks/>
                </p:cNvSpPr>
                <p:nvPr/>
              </p:nvSpPr>
              <p:spPr bwMode="auto">
                <a:xfrm>
                  <a:off x="4592638" y="641350"/>
                  <a:ext cx="285750" cy="184150"/>
                </a:xfrm>
                <a:custGeom>
                  <a:avLst/>
                  <a:gdLst>
                    <a:gd name="T0" fmla="*/ 134 w 180"/>
                    <a:gd name="T1" fmla="*/ 98 h 116"/>
                    <a:gd name="T2" fmla="*/ 132 w 180"/>
                    <a:gd name="T3" fmla="*/ 102 h 116"/>
                    <a:gd name="T4" fmla="*/ 180 w 180"/>
                    <a:gd name="T5" fmla="*/ 116 h 116"/>
                    <a:gd name="T6" fmla="*/ 144 w 180"/>
                    <a:gd name="T7" fmla="*/ 80 h 116"/>
                    <a:gd name="T8" fmla="*/ 142 w 180"/>
                    <a:gd name="T9" fmla="*/ 86 h 116"/>
                    <a:gd name="T10" fmla="*/ 54 w 180"/>
                    <a:gd name="T11" fmla="*/ 34 h 116"/>
                    <a:gd name="T12" fmla="*/ 56 w 180"/>
                    <a:gd name="T13" fmla="*/ 22 h 116"/>
                    <a:gd name="T14" fmla="*/ 20 w 180"/>
                    <a:gd name="T15" fmla="*/ 0 h 116"/>
                    <a:gd name="T16" fmla="*/ 18 w 180"/>
                    <a:gd name="T17" fmla="*/ 22 h 116"/>
                    <a:gd name="T18" fmla="*/ 130 w 180"/>
                    <a:gd name="T19" fmla="*/ 86 h 116"/>
                    <a:gd name="T20" fmla="*/ 130 w 180"/>
                    <a:gd name="T21" fmla="*/ 88 h 116"/>
                    <a:gd name="T22" fmla="*/ 18 w 180"/>
                    <a:gd name="T23" fmla="*/ 22 h 116"/>
                    <a:gd name="T24" fmla="*/ 0 w 180"/>
                    <a:gd name="T25" fmla="*/ 36 h 116"/>
                    <a:gd name="T26" fmla="*/ 36 w 180"/>
                    <a:gd name="T27" fmla="*/ 54 h 116"/>
                    <a:gd name="T28" fmla="*/ 46 w 180"/>
                    <a:gd name="T29" fmla="*/ 48 h 116"/>
                    <a:gd name="T30" fmla="*/ 134 w 180"/>
                    <a:gd name="T31" fmla="*/ 9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0" h="116">
                      <a:moveTo>
                        <a:pt x="134" y="98"/>
                      </a:moveTo>
                      <a:lnTo>
                        <a:pt x="132" y="102"/>
                      </a:lnTo>
                      <a:lnTo>
                        <a:pt x="180" y="116"/>
                      </a:lnTo>
                      <a:lnTo>
                        <a:pt x="144" y="80"/>
                      </a:lnTo>
                      <a:lnTo>
                        <a:pt x="142" y="86"/>
                      </a:lnTo>
                      <a:lnTo>
                        <a:pt x="54" y="34"/>
                      </a:lnTo>
                      <a:lnTo>
                        <a:pt x="56" y="22"/>
                      </a:lnTo>
                      <a:lnTo>
                        <a:pt x="20" y="0"/>
                      </a:lnTo>
                      <a:lnTo>
                        <a:pt x="18" y="22"/>
                      </a:lnTo>
                      <a:lnTo>
                        <a:pt x="130" y="86"/>
                      </a:lnTo>
                      <a:lnTo>
                        <a:pt x="130" y="88"/>
                      </a:lnTo>
                      <a:lnTo>
                        <a:pt x="18" y="22"/>
                      </a:lnTo>
                      <a:lnTo>
                        <a:pt x="0" y="36"/>
                      </a:lnTo>
                      <a:lnTo>
                        <a:pt x="36" y="54"/>
                      </a:lnTo>
                      <a:lnTo>
                        <a:pt x="46" y="48"/>
                      </a:lnTo>
                      <a:lnTo>
                        <a:pt x="134" y="98"/>
                      </a:lnTo>
                      <a:close/>
                    </a:path>
                  </a:pathLst>
                </a:custGeom>
                <a:grpFill/>
                <a:ln>
                  <a:noFill/>
                </a:ln>
                <a:extLst/>
              </p:spPr>
              <p:txBody>
                <a:bodyPr/>
                <a:lstStyle/>
                <a:p>
                  <a:pPr defTabSz="967801" fontAlgn="auto">
                    <a:spcBef>
                      <a:spcPts val="0"/>
                    </a:spcBef>
                    <a:spcAft>
                      <a:spcPts val="0"/>
                    </a:spcAft>
                    <a:defRPr/>
                  </a:pPr>
                  <a:endParaRPr lang="zh-CN" altLang="en-US">
                    <a:latin typeface="+mn-lt"/>
                    <a:ea typeface="+mn-ea"/>
                  </a:endParaRPr>
                </a:p>
              </p:txBody>
            </p:sp>
          </p:grpSp>
          <p:sp>
            <p:nvSpPr>
              <p:cNvPr id="26" name="Freeform 81"/>
              <p:cNvSpPr>
                <a:spLocks/>
              </p:cNvSpPr>
              <p:nvPr/>
            </p:nvSpPr>
            <p:spPr bwMode="auto">
              <a:xfrm>
                <a:off x="10989743" y="2750058"/>
                <a:ext cx="183383" cy="618177"/>
              </a:xfrm>
              <a:custGeom>
                <a:avLst/>
                <a:gdLst>
                  <a:gd name="T0" fmla="*/ 0 w 124"/>
                  <a:gd name="T1" fmla="*/ 132 h 418"/>
                  <a:gd name="T2" fmla="*/ 16 w 124"/>
                  <a:gd name="T3" fmla="*/ 144 h 418"/>
                  <a:gd name="T4" fmla="*/ 28 w 124"/>
                  <a:gd name="T5" fmla="*/ 92 h 418"/>
                  <a:gd name="T6" fmla="*/ 40 w 124"/>
                  <a:gd name="T7" fmla="*/ 68 h 418"/>
                  <a:gd name="T8" fmla="*/ 54 w 124"/>
                  <a:gd name="T9" fmla="*/ 54 h 418"/>
                  <a:gd name="T10" fmla="*/ 60 w 124"/>
                  <a:gd name="T11" fmla="*/ 52 h 418"/>
                  <a:gd name="T12" fmla="*/ 70 w 124"/>
                  <a:gd name="T13" fmla="*/ 56 h 418"/>
                  <a:gd name="T14" fmla="*/ 88 w 124"/>
                  <a:gd name="T15" fmla="*/ 80 h 418"/>
                  <a:gd name="T16" fmla="*/ 100 w 124"/>
                  <a:gd name="T17" fmla="*/ 122 h 418"/>
                  <a:gd name="T18" fmla="*/ 108 w 124"/>
                  <a:gd name="T19" fmla="*/ 178 h 418"/>
                  <a:gd name="T20" fmla="*/ 108 w 124"/>
                  <a:gd name="T21" fmla="*/ 210 h 418"/>
                  <a:gd name="T22" fmla="*/ 106 w 124"/>
                  <a:gd name="T23" fmla="*/ 272 h 418"/>
                  <a:gd name="T24" fmla="*/ 94 w 124"/>
                  <a:gd name="T25" fmla="*/ 322 h 418"/>
                  <a:gd name="T26" fmla="*/ 80 w 124"/>
                  <a:gd name="T27" fmla="*/ 354 h 418"/>
                  <a:gd name="T28" fmla="*/ 66 w 124"/>
                  <a:gd name="T29" fmla="*/ 366 h 418"/>
                  <a:gd name="T30" fmla="*/ 60 w 124"/>
                  <a:gd name="T31" fmla="*/ 368 h 418"/>
                  <a:gd name="T32" fmla="*/ 46 w 124"/>
                  <a:gd name="T33" fmla="*/ 360 h 418"/>
                  <a:gd name="T34" fmla="*/ 34 w 124"/>
                  <a:gd name="T35" fmla="*/ 342 h 418"/>
                  <a:gd name="T36" fmla="*/ 24 w 124"/>
                  <a:gd name="T37" fmla="*/ 312 h 418"/>
                  <a:gd name="T38" fmla="*/ 16 w 124"/>
                  <a:gd name="T39" fmla="*/ 276 h 418"/>
                  <a:gd name="T40" fmla="*/ 0 w 124"/>
                  <a:gd name="T41" fmla="*/ 288 h 418"/>
                  <a:gd name="T42" fmla="*/ 10 w 124"/>
                  <a:gd name="T43" fmla="*/ 340 h 418"/>
                  <a:gd name="T44" fmla="*/ 24 w 124"/>
                  <a:gd name="T45" fmla="*/ 382 h 418"/>
                  <a:gd name="T46" fmla="*/ 40 w 124"/>
                  <a:gd name="T47" fmla="*/ 410 h 418"/>
                  <a:gd name="T48" fmla="*/ 56 w 124"/>
                  <a:gd name="T49" fmla="*/ 418 h 418"/>
                  <a:gd name="T50" fmla="*/ 60 w 124"/>
                  <a:gd name="T51" fmla="*/ 418 h 418"/>
                  <a:gd name="T52" fmla="*/ 74 w 124"/>
                  <a:gd name="T53" fmla="*/ 414 h 418"/>
                  <a:gd name="T54" fmla="*/ 86 w 124"/>
                  <a:gd name="T55" fmla="*/ 402 h 418"/>
                  <a:gd name="T56" fmla="*/ 106 w 124"/>
                  <a:gd name="T57" fmla="*/ 358 h 418"/>
                  <a:gd name="T58" fmla="*/ 120 w 124"/>
                  <a:gd name="T59" fmla="*/ 292 h 418"/>
                  <a:gd name="T60" fmla="*/ 124 w 124"/>
                  <a:gd name="T61" fmla="*/ 210 h 418"/>
                  <a:gd name="T62" fmla="*/ 124 w 124"/>
                  <a:gd name="T63" fmla="*/ 168 h 418"/>
                  <a:gd name="T64" fmla="*/ 114 w 124"/>
                  <a:gd name="T65" fmla="*/ 94 h 418"/>
                  <a:gd name="T66" fmla="*/ 96 w 124"/>
                  <a:gd name="T67" fmla="*/ 36 h 418"/>
                  <a:gd name="T68" fmla="*/ 80 w 124"/>
                  <a:gd name="T69" fmla="*/ 10 h 418"/>
                  <a:gd name="T70" fmla="*/ 66 w 124"/>
                  <a:gd name="T71" fmla="*/ 2 h 418"/>
                  <a:gd name="T72" fmla="*/ 60 w 124"/>
                  <a:gd name="T73" fmla="*/ 0 h 418"/>
                  <a:gd name="T74" fmla="*/ 50 w 124"/>
                  <a:gd name="T75" fmla="*/ 4 h 418"/>
                  <a:gd name="T76" fmla="*/ 32 w 124"/>
                  <a:gd name="T77" fmla="*/ 22 h 418"/>
                  <a:gd name="T78" fmla="*/ 16 w 124"/>
                  <a:gd name="T79" fmla="*/ 56 h 418"/>
                  <a:gd name="T80" fmla="*/ 4 w 124"/>
                  <a:gd name="T81" fmla="*/ 104 h 418"/>
                  <a:gd name="T82" fmla="*/ 0 w 124"/>
                  <a:gd name="T83" fmla="*/ 132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4" h="418">
                    <a:moveTo>
                      <a:pt x="0" y="132"/>
                    </a:moveTo>
                    <a:lnTo>
                      <a:pt x="0" y="132"/>
                    </a:lnTo>
                    <a:lnTo>
                      <a:pt x="16" y="144"/>
                    </a:lnTo>
                    <a:lnTo>
                      <a:pt x="16" y="144"/>
                    </a:lnTo>
                    <a:lnTo>
                      <a:pt x="24" y="106"/>
                    </a:lnTo>
                    <a:lnTo>
                      <a:pt x="28" y="92"/>
                    </a:lnTo>
                    <a:lnTo>
                      <a:pt x="34" y="78"/>
                    </a:lnTo>
                    <a:lnTo>
                      <a:pt x="40" y="68"/>
                    </a:lnTo>
                    <a:lnTo>
                      <a:pt x="46" y="60"/>
                    </a:lnTo>
                    <a:lnTo>
                      <a:pt x="54" y="54"/>
                    </a:lnTo>
                    <a:lnTo>
                      <a:pt x="60" y="52"/>
                    </a:lnTo>
                    <a:lnTo>
                      <a:pt x="60" y="52"/>
                    </a:lnTo>
                    <a:lnTo>
                      <a:pt x="66" y="54"/>
                    </a:lnTo>
                    <a:lnTo>
                      <a:pt x="70" y="56"/>
                    </a:lnTo>
                    <a:lnTo>
                      <a:pt x="80" y="64"/>
                    </a:lnTo>
                    <a:lnTo>
                      <a:pt x="88" y="80"/>
                    </a:lnTo>
                    <a:lnTo>
                      <a:pt x="94" y="98"/>
                    </a:lnTo>
                    <a:lnTo>
                      <a:pt x="100" y="122"/>
                    </a:lnTo>
                    <a:lnTo>
                      <a:pt x="106" y="148"/>
                    </a:lnTo>
                    <a:lnTo>
                      <a:pt x="108" y="178"/>
                    </a:lnTo>
                    <a:lnTo>
                      <a:pt x="108" y="210"/>
                    </a:lnTo>
                    <a:lnTo>
                      <a:pt x="108" y="210"/>
                    </a:lnTo>
                    <a:lnTo>
                      <a:pt x="108" y="242"/>
                    </a:lnTo>
                    <a:lnTo>
                      <a:pt x="106" y="272"/>
                    </a:lnTo>
                    <a:lnTo>
                      <a:pt x="100" y="298"/>
                    </a:lnTo>
                    <a:lnTo>
                      <a:pt x="94" y="322"/>
                    </a:lnTo>
                    <a:lnTo>
                      <a:pt x="88" y="340"/>
                    </a:lnTo>
                    <a:lnTo>
                      <a:pt x="80" y="354"/>
                    </a:lnTo>
                    <a:lnTo>
                      <a:pt x="70" y="364"/>
                    </a:lnTo>
                    <a:lnTo>
                      <a:pt x="66" y="366"/>
                    </a:lnTo>
                    <a:lnTo>
                      <a:pt x="60" y="368"/>
                    </a:lnTo>
                    <a:lnTo>
                      <a:pt x="60" y="368"/>
                    </a:lnTo>
                    <a:lnTo>
                      <a:pt x="54" y="366"/>
                    </a:lnTo>
                    <a:lnTo>
                      <a:pt x="46" y="360"/>
                    </a:lnTo>
                    <a:lnTo>
                      <a:pt x="40" y="352"/>
                    </a:lnTo>
                    <a:lnTo>
                      <a:pt x="34" y="342"/>
                    </a:lnTo>
                    <a:lnTo>
                      <a:pt x="28" y="328"/>
                    </a:lnTo>
                    <a:lnTo>
                      <a:pt x="24" y="312"/>
                    </a:lnTo>
                    <a:lnTo>
                      <a:pt x="16" y="276"/>
                    </a:lnTo>
                    <a:lnTo>
                      <a:pt x="16" y="276"/>
                    </a:lnTo>
                    <a:lnTo>
                      <a:pt x="0" y="288"/>
                    </a:lnTo>
                    <a:lnTo>
                      <a:pt x="0" y="288"/>
                    </a:lnTo>
                    <a:lnTo>
                      <a:pt x="4" y="316"/>
                    </a:lnTo>
                    <a:lnTo>
                      <a:pt x="10" y="340"/>
                    </a:lnTo>
                    <a:lnTo>
                      <a:pt x="16" y="364"/>
                    </a:lnTo>
                    <a:lnTo>
                      <a:pt x="24" y="382"/>
                    </a:lnTo>
                    <a:lnTo>
                      <a:pt x="32" y="398"/>
                    </a:lnTo>
                    <a:lnTo>
                      <a:pt x="40" y="410"/>
                    </a:lnTo>
                    <a:lnTo>
                      <a:pt x="50" y="416"/>
                    </a:lnTo>
                    <a:lnTo>
                      <a:pt x="56" y="418"/>
                    </a:lnTo>
                    <a:lnTo>
                      <a:pt x="60" y="418"/>
                    </a:lnTo>
                    <a:lnTo>
                      <a:pt x="60" y="418"/>
                    </a:lnTo>
                    <a:lnTo>
                      <a:pt x="66" y="418"/>
                    </a:lnTo>
                    <a:lnTo>
                      <a:pt x="74" y="414"/>
                    </a:lnTo>
                    <a:lnTo>
                      <a:pt x="80" y="410"/>
                    </a:lnTo>
                    <a:lnTo>
                      <a:pt x="86" y="402"/>
                    </a:lnTo>
                    <a:lnTo>
                      <a:pt x="96" y="384"/>
                    </a:lnTo>
                    <a:lnTo>
                      <a:pt x="106" y="358"/>
                    </a:lnTo>
                    <a:lnTo>
                      <a:pt x="114" y="326"/>
                    </a:lnTo>
                    <a:lnTo>
                      <a:pt x="120" y="292"/>
                    </a:lnTo>
                    <a:lnTo>
                      <a:pt x="124" y="252"/>
                    </a:lnTo>
                    <a:lnTo>
                      <a:pt x="124" y="210"/>
                    </a:lnTo>
                    <a:lnTo>
                      <a:pt x="124" y="210"/>
                    </a:lnTo>
                    <a:lnTo>
                      <a:pt x="124" y="168"/>
                    </a:lnTo>
                    <a:lnTo>
                      <a:pt x="120" y="128"/>
                    </a:lnTo>
                    <a:lnTo>
                      <a:pt x="114" y="94"/>
                    </a:lnTo>
                    <a:lnTo>
                      <a:pt x="106" y="62"/>
                    </a:lnTo>
                    <a:lnTo>
                      <a:pt x="96" y="36"/>
                    </a:lnTo>
                    <a:lnTo>
                      <a:pt x="86" y="18"/>
                    </a:lnTo>
                    <a:lnTo>
                      <a:pt x="80" y="10"/>
                    </a:lnTo>
                    <a:lnTo>
                      <a:pt x="74" y="6"/>
                    </a:lnTo>
                    <a:lnTo>
                      <a:pt x="66" y="2"/>
                    </a:lnTo>
                    <a:lnTo>
                      <a:pt x="60" y="0"/>
                    </a:lnTo>
                    <a:lnTo>
                      <a:pt x="60" y="0"/>
                    </a:lnTo>
                    <a:lnTo>
                      <a:pt x="56" y="2"/>
                    </a:lnTo>
                    <a:lnTo>
                      <a:pt x="50" y="4"/>
                    </a:lnTo>
                    <a:lnTo>
                      <a:pt x="40" y="10"/>
                    </a:lnTo>
                    <a:lnTo>
                      <a:pt x="32" y="22"/>
                    </a:lnTo>
                    <a:lnTo>
                      <a:pt x="24" y="38"/>
                    </a:lnTo>
                    <a:lnTo>
                      <a:pt x="16" y="56"/>
                    </a:lnTo>
                    <a:lnTo>
                      <a:pt x="10" y="80"/>
                    </a:lnTo>
                    <a:lnTo>
                      <a:pt x="4" y="104"/>
                    </a:lnTo>
                    <a:lnTo>
                      <a:pt x="0" y="132"/>
                    </a:lnTo>
                    <a:lnTo>
                      <a:pt x="0" y="132"/>
                    </a:lnTo>
                    <a:close/>
                  </a:path>
                </a:pathLst>
              </a:custGeom>
              <a:solidFill>
                <a:schemeClr val="tx2">
                  <a:lumMod val="60000"/>
                  <a:lumOff val="40000"/>
                </a:schemeClr>
              </a:solidFill>
              <a:ln>
                <a:noFill/>
              </a:ln>
              <a:extLst/>
            </p:spPr>
            <p:txBody>
              <a:bodyPr/>
              <a:lstStyle/>
              <a:p>
                <a:pPr defTabSz="967801" fontAlgn="auto">
                  <a:spcBef>
                    <a:spcPts val="0"/>
                  </a:spcBef>
                  <a:spcAft>
                    <a:spcPts val="0"/>
                  </a:spcAft>
                  <a:defRPr/>
                </a:pPr>
                <a:endParaRPr lang="zh-CN" altLang="en-US">
                  <a:latin typeface="+mn-lt"/>
                  <a:ea typeface="+mn-ea"/>
                </a:endParaRPr>
              </a:p>
            </p:txBody>
          </p:sp>
          <p:sp>
            <p:nvSpPr>
              <p:cNvPr id="27" name="Freeform 84"/>
              <p:cNvSpPr>
                <a:spLocks/>
              </p:cNvSpPr>
              <p:nvPr/>
            </p:nvSpPr>
            <p:spPr bwMode="auto">
              <a:xfrm>
                <a:off x="10560864" y="2974850"/>
                <a:ext cx="496908" cy="174509"/>
              </a:xfrm>
              <a:custGeom>
                <a:avLst/>
                <a:gdLst>
                  <a:gd name="T0" fmla="*/ 80 w 336"/>
                  <a:gd name="T1" fmla="*/ 82 h 118"/>
                  <a:gd name="T2" fmla="*/ 252 w 336"/>
                  <a:gd name="T3" fmla="*/ 80 h 118"/>
                  <a:gd name="T4" fmla="*/ 252 w 336"/>
                  <a:gd name="T5" fmla="*/ 96 h 118"/>
                  <a:gd name="T6" fmla="*/ 336 w 336"/>
                  <a:gd name="T7" fmla="*/ 60 h 118"/>
                  <a:gd name="T8" fmla="*/ 252 w 336"/>
                  <a:gd name="T9" fmla="*/ 24 h 118"/>
                  <a:gd name="T10" fmla="*/ 252 w 336"/>
                  <a:gd name="T11" fmla="*/ 40 h 118"/>
                  <a:gd name="T12" fmla="*/ 80 w 336"/>
                  <a:gd name="T13" fmla="*/ 38 h 118"/>
                  <a:gd name="T14" fmla="*/ 70 w 336"/>
                  <a:gd name="T15" fmla="*/ 8 h 118"/>
                  <a:gd name="T16" fmla="*/ 0 w 336"/>
                  <a:gd name="T17" fmla="*/ 0 h 118"/>
                  <a:gd name="T18" fmla="*/ 14 w 336"/>
                  <a:gd name="T19" fmla="*/ 56 h 118"/>
                  <a:gd name="T20" fmla="*/ 238 w 336"/>
                  <a:gd name="T21" fmla="*/ 56 h 118"/>
                  <a:gd name="T22" fmla="*/ 238 w 336"/>
                  <a:gd name="T23" fmla="*/ 62 h 118"/>
                  <a:gd name="T24" fmla="*/ 16 w 336"/>
                  <a:gd name="T25" fmla="*/ 62 h 118"/>
                  <a:gd name="T26" fmla="*/ 0 w 336"/>
                  <a:gd name="T27" fmla="*/ 118 h 118"/>
                  <a:gd name="T28" fmla="*/ 70 w 336"/>
                  <a:gd name="T29" fmla="*/ 112 h 118"/>
                  <a:gd name="T30" fmla="*/ 80 w 336"/>
                  <a:gd name="T31" fmla="*/ 82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6" h="118">
                    <a:moveTo>
                      <a:pt x="80" y="82"/>
                    </a:moveTo>
                    <a:lnTo>
                      <a:pt x="252" y="80"/>
                    </a:lnTo>
                    <a:lnTo>
                      <a:pt x="252" y="96"/>
                    </a:lnTo>
                    <a:lnTo>
                      <a:pt x="336" y="60"/>
                    </a:lnTo>
                    <a:lnTo>
                      <a:pt x="252" y="24"/>
                    </a:lnTo>
                    <a:lnTo>
                      <a:pt x="252" y="40"/>
                    </a:lnTo>
                    <a:lnTo>
                      <a:pt x="80" y="38"/>
                    </a:lnTo>
                    <a:lnTo>
                      <a:pt x="70" y="8"/>
                    </a:lnTo>
                    <a:lnTo>
                      <a:pt x="0" y="0"/>
                    </a:lnTo>
                    <a:lnTo>
                      <a:pt x="14" y="56"/>
                    </a:lnTo>
                    <a:lnTo>
                      <a:pt x="238" y="56"/>
                    </a:lnTo>
                    <a:lnTo>
                      <a:pt x="238" y="62"/>
                    </a:lnTo>
                    <a:lnTo>
                      <a:pt x="16" y="62"/>
                    </a:lnTo>
                    <a:lnTo>
                      <a:pt x="0" y="118"/>
                    </a:lnTo>
                    <a:lnTo>
                      <a:pt x="70" y="112"/>
                    </a:lnTo>
                    <a:lnTo>
                      <a:pt x="80" y="82"/>
                    </a:lnTo>
                    <a:close/>
                  </a:path>
                </a:pathLst>
              </a:custGeom>
              <a:solidFill>
                <a:schemeClr val="tx2">
                  <a:lumMod val="60000"/>
                  <a:lumOff val="40000"/>
                </a:schemeClr>
              </a:solidFill>
              <a:ln>
                <a:noFill/>
              </a:ln>
              <a:extLst/>
            </p:spPr>
            <p:txBody>
              <a:bodyPr/>
              <a:lstStyle/>
              <a:p>
                <a:pPr defTabSz="967801" fontAlgn="auto">
                  <a:spcBef>
                    <a:spcPts val="0"/>
                  </a:spcBef>
                  <a:spcAft>
                    <a:spcPts val="0"/>
                  </a:spcAft>
                  <a:defRPr/>
                </a:pPr>
                <a:endParaRPr lang="zh-CN" altLang="en-US">
                  <a:latin typeface="+mn-lt"/>
                  <a:ea typeface="+mn-ea"/>
                </a:endParaRPr>
              </a:p>
            </p:txBody>
          </p:sp>
          <p:sp>
            <p:nvSpPr>
              <p:cNvPr id="28" name="Freeform 85"/>
              <p:cNvSpPr>
                <a:spLocks/>
              </p:cNvSpPr>
              <p:nvPr/>
            </p:nvSpPr>
            <p:spPr bwMode="auto">
              <a:xfrm>
                <a:off x="10773825" y="3107950"/>
                <a:ext cx="266201" cy="171552"/>
              </a:xfrm>
              <a:custGeom>
                <a:avLst/>
                <a:gdLst>
                  <a:gd name="T0" fmla="*/ 56 w 180"/>
                  <a:gd name="T1" fmla="*/ 82 h 116"/>
                  <a:gd name="T2" fmla="*/ 142 w 180"/>
                  <a:gd name="T3" fmla="*/ 30 h 116"/>
                  <a:gd name="T4" fmla="*/ 144 w 180"/>
                  <a:gd name="T5" fmla="*/ 34 h 116"/>
                  <a:gd name="T6" fmla="*/ 180 w 180"/>
                  <a:gd name="T7" fmla="*/ 0 h 116"/>
                  <a:gd name="T8" fmla="*/ 132 w 180"/>
                  <a:gd name="T9" fmla="*/ 12 h 116"/>
                  <a:gd name="T10" fmla="*/ 134 w 180"/>
                  <a:gd name="T11" fmla="*/ 18 h 116"/>
                  <a:gd name="T12" fmla="*/ 46 w 180"/>
                  <a:gd name="T13" fmla="*/ 66 h 116"/>
                  <a:gd name="T14" fmla="*/ 36 w 180"/>
                  <a:gd name="T15" fmla="*/ 60 h 116"/>
                  <a:gd name="T16" fmla="*/ 0 w 180"/>
                  <a:gd name="T17" fmla="*/ 80 h 116"/>
                  <a:gd name="T18" fmla="*/ 18 w 180"/>
                  <a:gd name="T19" fmla="*/ 92 h 116"/>
                  <a:gd name="T20" fmla="*/ 130 w 180"/>
                  <a:gd name="T21" fmla="*/ 28 h 116"/>
                  <a:gd name="T22" fmla="*/ 130 w 180"/>
                  <a:gd name="T23" fmla="*/ 28 h 116"/>
                  <a:gd name="T24" fmla="*/ 18 w 180"/>
                  <a:gd name="T25" fmla="*/ 94 h 116"/>
                  <a:gd name="T26" fmla="*/ 20 w 180"/>
                  <a:gd name="T27" fmla="*/ 116 h 116"/>
                  <a:gd name="T28" fmla="*/ 56 w 180"/>
                  <a:gd name="T29" fmla="*/ 92 h 116"/>
                  <a:gd name="T30" fmla="*/ 56 w 180"/>
                  <a:gd name="T31" fmla="*/ 8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0" h="116">
                    <a:moveTo>
                      <a:pt x="56" y="82"/>
                    </a:moveTo>
                    <a:lnTo>
                      <a:pt x="142" y="30"/>
                    </a:lnTo>
                    <a:lnTo>
                      <a:pt x="144" y="34"/>
                    </a:lnTo>
                    <a:lnTo>
                      <a:pt x="180" y="0"/>
                    </a:lnTo>
                    <a:lnTo>
                      <a:pt x="132" y="12"/>
                    </a:lnTo>
                    <a:lnTo>
                      <a:pt x="134" y="18"/>
                    </a:lnTo>
                    <a:lnTo>
                      <a:pt x="46" y="66"/>
                    </a:lnTo>
                    <a:lnTo>
                      <a:pt x="36" y="60"/>
                    </a:lnTo>
                    <a:lnTo>
                      <a:pt x="0" y="80"/>
                    </a:lnTo>
                    <a:lnTo>
                      <a:pt x="18" y="92"/>
                    </a:lnTo>
                    <a:lnTo>
                      <a:pt x="130" y="28"/>
                    </a:lnTo>
                    <a:lnTo>
                      <a:pt x="130" y="28"/>
                    </a:lnTo>
                    <a:lnTo>
                      <a:pt x="18" y="94"/>
                    </a:lnTo>
                    <a:lnTo>
                      <a:pt x="20" y="116"/>
                    </a:lnTo>
                    <a:lnTo>
                      <a:pt x="56" y="92"/>
                    </a:lnTo>
                    <a:lnTo>
                      <a:pt x="56" y="82"/>
                    </a:lnTo>
                    <a:close/>
                  </a:path>
                </a:pathLst>
              </a:custGeom>
              <a:solidFill>
                <a:schemeClr val="tx2">
                  <a:lumMod val="60000"/>
                  <a:lumOff val="40000"/>
                </a:schemeClr>
              </a:solidFill>
              <a:ln>
                <a:noFill/>
              </a:ln>
              <a:extLst/>
            </p:spPr>
            <p:txBody>
              <a:bodyPr/>
              <a:lstStyle/>
              <a:p>
                <a:pPr defTabSz="967801" fontAlgn="auto">
                  <a:spcBef>
                    <a:spcPts val="0"/>
                  </a:spcBef>
                  <a:spcAft>
                    <a:spcPts val="0"/>
                  </a:spcAft>
                  <a:defRPr/>
                </a:pPr>
                <a:endParaRPr lang="zh-CN" altLang="en-US">
                  <a:latin typeface="+mn-lt"/>
                  <a:ea typeface="+mn-ea"/>
                </a:endParaRPr>
              </a:p>
            </p:txBody>
          </p:sp>
          <p:sp>
            <p:nvSpPr>
              <p:cNvPr id="29" name="Freeform 86"/>
              <p:cNvSpPr>
                <a:spLocks/>
              </p:cNvSpPr>
              <p:nvPr/>
            </p:nvSpPr>
            <p:spPr bwMode="auto">
              <a:xfrm>
                <a:off x="10770867" y="2847665"/>
                <a:ext cx="266201" cy="171552"/>
              </a:xfrm>
              <a:custGeom>
                <a:avLst/>
                <a:gdLst>
                  <a:gd name="T0" fmla="*/ 134 w 180"/>
                  <a:gd name="T1" fmla="*/ 98 h 116"/>
                  <a:gd name="T2" fmla="*/ 132 w 180"/>
                  <a:gd name="T3" fmla="*/ 102 h 116"/>
                  <a:gd name="T4" fmla="*/ 180 w 180"/>
                  <a:gd name="T5" fmla="*/ 116 h 116"/>
                  <a:gd name="T6" fmla="*/ 144 w 180"/>
                  <a:gd name="T7" fmla="*/ 80 h 116"/>
                  <a:gd name="T8" fmla="*/ 142 w 180"/>
                  <a:gd name="T9" fmla="*/ 86 h 116"/>
                  <a:gd name="T10" fmla="*/ 54 w 180"/>
                  <a:gd name="T11" fmla="*/ 34 h 116"/>
                  <a:gd name="T12" fmla="*/ 56 w 180"/>
                  <a:gd name="T13" fmla="*/ 22 h 116"/>
                  <a:gd name="T14" fmla="*/ 20 w 180"/>
                  <a:gd name="T15" fmla="*/ 0 h 116"/>
                  <a:gd name="T16" fmla="*/ 18 w 180"/>
                  <a:gd name="T17" fmla="*/ 22 h 116"/>
                  <a:gd name="T18" fmla="*/ 130 w 180"/>
                  <a:gd name="T19" fmla="*/ 86 h 116"/>
                  <a:gd name="T20" fmla="*/ 130 w 180"/>
                  <a:gd name="T21" fmla="*/ 88 h 116"/>
                  <a:gd name="T22" fmla="*/ 18 w 180"/>
                  <a:gd name="T23" fmla="*/ 22 h 116"/>
                  <a:gd name="T24" fmla="*/ 0 w 180"/>
                  <a:gd name="T25" fmla="*/ 36 h 116"/>
                  <a:gd name="T26" fmla="*/ 36 w 180"/>
                  <a:gd name="T27" fmla="*/ 54 h 116"/>
                  <a:gd name="T28" fmla="*/ 46 w 180"/>
                  <a:gd name="T29" fmla="*/ 48 h 116"/>
                  <a:gd name="T30" fmla="*/ 134 w 180"/>
                  <a:gd name="T31" fmla="*/ 9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0" h="116">
                    <a:moveTo>
                      <a:pt x="134" y="98"/>
                    </a:moveTo>
                    <a:lnTo>
                      <a:pt x="132" y="102"/>
                    </a:lnTo>
                    <a:lnTo>
                      <a:pt x="180" y="116"/>
                    </a:lnTo>
                    <a:lnTo>
                      <a:pt x="144" y="80"/>
                    </a:lnTo>
                    <a:lnTo>
                      <a:pt x="142" y="86"/>
                    </a:lnTo>
                    <a:lnTo>
                      <a:pt x="54" y="34"/>
                    </a:lnTo>
                    <a:lnTo>
                      <a:pt x="56" y="22"/>
                    </a:lnTo>
                    <a:lnTo>
                      <a:pt x="20" y="0"/>
                    </a:lnTo>
                    <a:lnTo>
                      <a:pt x="18" y="22"/>
                    </a:lnTo>
                    <a:lnTo>
                      <a:pt x="130" y="86"/>
                    </a:lnTo>
                    <a:lnTo>
                      <a:pt x="130" y="88"/>
                    </a:lnTo>
                    <a:lnTo>
                      <a:pt x="18" y="22"/>
                    </a:lnTo>
                    <a:lnTo>
                      <a:pt x="0" y="36"/>
                    </a:lnTo>
                    <a:lnTo>
                      <a:pt x="36" y="54"/>
                    </a:lnTo>
                    <a:lnTo>
                      <a:pt x="46" y="48"/>
                    </a:lnTo>
                    <a:lnTo>
                      <a:pt x="134" y="98"/>
                    </a:lnTo>
                    <a:close/>
                  </a:path>
                </a:pathLst>
              </a:custGeom>
              <a:solidFill>
                <a:schemeClr val="tx2">
                  <a:lumMod val="60000"/>
                  <a:lumOff val="40000"/>
                </a:schemeClr>
              </a:solidFill>
              <a:ln>
                <a:noFill/>
              </a:ln>
              <a:extLst/>
            </p:spPr>
            <p:txBody>
              <a:bodyPr/>
              <a:lstStyle/>
              <a:p>
                <a:pPr defTabSz="967801" fontAlgn="auto">
                  <a:spcBef>
                    <a:spcPts val="0"/>
                  </a:spcBef>
                  <a:spcAft>
                    <a:spcPts val="0"/>
                  </a:spcAft>
                  <a:defRPr/>
                </a:pPr>
                <a:endParaRPr lang="zh-CN" altLang="en-US">
                  <a:latin typeface="+mn-lt"/>
                  <a:ea typeface="+mn-ea"/>
                </a:endParaRPr>
              </a:p>
            </p:txBody>
          </p:sp>
        </p:grpSp>
      </p:grpSp>
      <p:grpSp>
        <p:nvGrpSpPr>
          <p:cNvPr id="36" name="组合 77"/>
          <p:cNvGrpSpPr/>
          <p:nvPr/>
        </p:nvGrpSpPr>
        <p:grpSpPr>
          <a:xfrm>
            <a:off x="1214296" y="4620058"/>
            <a:ext cx="1152131" cy="794537"/>
            <a:chOff x="1809381" y="3613185"/>
            <a:chExt cx="1152130" cy="794537"/>
          </a:xfrm>
          <a:effectLst>
            <a:outerShdw blurRad="50800" dist="38100" dir="2700000" algn="tl" rotWithShape="0">
              <a:prstClr val="black">
                <a:alpha val="40000"/>
              </a:prstClr>
            </a:outerShdw>
          </a:effectLst>
        </p:grpSpPr>
        <p:sp>
          <p:nvSpPr>
            <p:cNvPr id="37" name="圆角矩形标注 36"/>
            <p:cNvSpPr/>
            <p:nvPr/>
          </p:nvSpPr>
          <p:spPr>
            <a:xfrm flipH="1">
              <a:off x="1809381" y="3613185"/>
              <a:ext cx="1152130" cy="794537"/>
            </a:xfrm>
            <a:prstGeom prst="wedgeRoundRectCallout">
              <a:avLst>
                <a:gd name="adj1" fmla="val -20118"/>
                <a:gd name="adj2" fmla="val 71633"/>
                <a:gd name="adj3" fmla="val 16667"/>
              </a:avLst>
            </a:prstGeom>
            <a:gradFill flip="none" rotWithShape="1">
              <a:gsLst>
                <a:gs pos="6000">
                  <a:sysClr val="window" lastClr="FFFFFF">
                    <a:lumMod val="95000"/>
                    <a:shade val="67500"/>
                    <a:satMod val="115000"/>
                  </a:sysClr>
                </a:gs>
                <a:gs pos="100000">
                  <a:srgbClr val="E4E4E4"/>
                </a:gs>
                <a:gs pos="80000">
                  <a:srgbClr val="F1F1F1"/>
                </a:gs>
                <a:gs pos="43000">
                  <a:sysClr val="window" lastClr="FFFFFF"/>
                </a:gs>
              </a:gsLst>
              <a:lin ang="8100000" scaled="1"/>
              <a:tileRect/>
            </a:gradFill>
            <a:ln w="12700" cap="flat" cmpd="sng" algn="ctr">
              <a:solidFill>
                <a:sysClr val="window" lastClr="FFFFFF"/>
              </a:solidFill>
              <a:prstDash val="solid"/>
            </a:ln>
            <a:effectLst/>
          </p:spPr>
          <p:txBody>
            <a:bodyPr anchor="ctr"/>
            <a:lstStyle/>
            <a:p>
              <a:pPr algn="ctr" defTabSz="967801" fontAlgn="auto">
                <a:spcBef>
                  <a:spcPts val="0"/>
                </a:spcBef>
                <a:spcAft>
                  <a:spcPts val="0"/>
                </a:spcAft>
                <a:defRPr/>
              </a:pPr>
              <a:endParaRPr lang="zh-CN" altLang="en-US" kern="0">
                <a:solidFill>
                  <a:schemeClr val="accent5">
                    <a:lumMod val="50000"/>
                  </a:schemeClr>
                </a:solidFill>
                <a:latin typeface="Calibri"/>
                <a:ea typeface="+mn-ea"/>
              </a:endParaRPr>
            </a:p>
          </p:txBody>
        </p:sp>
        <p:grpSp>
          <p:nvGrpSpPr>
            <p:cNvPr id="38" name="组合 79"/>
            <p:cNvGrpSpPr/>
            <p:nvPr/>
          </p:nvGrpSpPr>
          <p:grpSpPr>
            <a:xfrm>
              <a:off x="2089159" y="3793756"/>
              <a:ext cx="592574" cy="490757"/>
              <a:chOff x="981075" y="3348038"/>
              <a:chExt cx="461963" cy="382587"/>
            </a:xfrm>
            <a:solidFill>
              <a:schemeClr val="accent2"/>
            </a:solidFill>
          </p:grpSpPr>
          <p:sp>
            <p:nvSpPr>
              <p:cNvPr id="39" name="Freeform 9"/>
              <p:cNvSpPr>
                <a:spLocks/>
              </p:cNvSpPr>
              <p:nvPr/>
            </p:nvSpPr>
            <p:spPr bwMode="auto">
              <a:xfrm>
                <a:off x="1141413" y="3348038"/>
                <a:ext cx="301625" cy="323850"/>
              </a:xfrm>
              <a:custGeom>
                <a:avLst/>
                <a:gdLst>
                  <a:gd name="T0" fmla="*/ 678 w 698"/>
                  <a:gd name="T1" fmla="*/ 363 h 748"/>
                  <a:gd name="T2" fmla="*/ 329 w 698"/>
                  <a:gd name="T3" fmla="*/ 15 h 748"/>
                  <a:gd name="T4" fmla="*/ 0 w 698"/>
                  <a:gd name="T5" fmla="*/ 109 h 748"/>
                  <a:gd name="T6" fmla="*/ 53 w 698"/>
                  <a:gd name="T7" fmla="*/ 107 h 748"/>
                  <a:gd name="T8" fmla="*/ 338 w 698"/>
                  <a:gd name="T9" fmla="*/ 194 h 748"/>
                  <a:gd name="T10" fmla="*/ 483 w 698"/>
                  <a:gd name="T11" fmla="*/ 429 h 748"/>
                  <a:gd name="T12" fmla="*/ 416 w 698"/>
                  <a:gd name="T13" fmla="*/ 666 h 748"/>
                  <a:gd name="T14" fmla="*/ 601 w 698"/>
                  <a:gd name="T15" fmla="*/ 708 h 748"/>
                  <a:gd name="T16" fmla="*/ 527 w 698"/>
                  <a:gd name="T17" fmla="*/ 574 h 748"/>
                  <a:gd name="T18" fmla="*/ 678 w 698"/>
                  <a:gd name="T19" fmla="*/ 363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8" h="748">
                    <a:moveTo>
                      <a:pt x="678" y="363"/>
                    </a:moveTo>
                    <a:cubicBezTo>
                      <a:pt x="698" y="194"/>
                      <a:pt x="542" y="38"/>
                      <a:pt x="329" y="15"/>
                    </a:cubicBezTo>
                    <a:cubicBezTo>
                      <a:pt x="200" y="0"/>
                      <a:pt x="79" y="39"/>
                      <a:pt x="0" y="109"/>
                    </a:cubicBezTo>
                    <a:cubicBezTo>
                      <a:pt x="18" y="108"/>
                      <a:pt x="35" y="107"/>
                      <a:pt x="53" y="107"/>
                    </a:cubicBezTo>
                    <a:cubicBezTo>
                      <a:pt x="158" y="107"/>
                      <a:pt x="259" y="138"/>
                      <a:pt x="338" y="194"/>
                    </a:cubicBezTo>
                    <a:cubicBezTo>
                      <a:pt x="420" y="253"/>
                      <a:pt x="472" y="337"/>
                      <a:pt x="483" y="429"/>
                    </a:cubicBezTo>
                    <a:cubicBezTo>
                      <a:pt x="492" y="511"/>
                      <a:pt x="468" y="595"/>
                      <a:pt x="416" y="666"/>
                    </a:cubicBezTo>
                    <a:cubicBezTo>
                      <a:pt x="524" y="748"/>
                      <a:pt x="624" y="726"/>
                      <a:pt x="601" y="708"/>
                    </a:cubicBezTo>
                    <a:cubicBezTo>
                      <a:pt x="536" y="659"/>
                      <a:pt x="523" y="612"/>
                      <a:pt x="527" y="574"/>
                    </a:cubicBezTo>
                    <a:cubicBezTo>
                      <a:pt x="610" y="527"/>
                      <a:pt x="667" y="452"/>
                      <a:pt x="678" y="363"/>
                    </a:cubicBezTo>
                    <a:close/>
                  </a:path>
                </a:pathLst>
              </a:custGeom>
              <a:solidFill>
                <a:srgbClr val="CDE5BD"/>
              </a:solidFill>
              <a:ln>
                <a:noFill/>
              </a:ln>
              <a:extLst/>
            </p:spPr>
            <p:txBody>
              <a:bodyPr/>
              <a:lstStyle/>
              <a:p>
                <a:pPr defTabSz="967801" fontAlgn="auto">
                  <a:spcBef>
                    <a:spcPts val="0"/>
                  </a:spcBef>
                  <a:spcAft>
                    <a:spcPts val="0"/>
                  </a:spcAft>
                  <a:defRPr/>
                </a:pPr>
                <a:endParaRPr lang="zh-CN" altLang="en-US">
                  <a:solidFill>
                    <a:schemeClr val="accent3"/>
                  </a:solidFill>
                  <a:latin typeface="+mn-lt"/>
                  <a:ea typeface="+mn-ea"/>
                </a:endParaRPr>
              </a:p>
            </p:txBody>
          </p:sp>
          <p:sp>
            <p:nvSpPr>
              <p:cNvPr id="40" name="Freeform 10"/>
              <p:cNvSpPr>
                <a:spLocks/>
              </p:cNvSpPr>
              <p:nvPr/>
            </p:nvSpPr>
            <p:spPr bwMode="auto">
              <a:xfrm>
                <a:off x="981075" y="3422650"/>
                <a:ext cx="349250" cy="307975"/>
              </a:xfrm>
              <a:custGeom>
                <a:avLst/>
                <a:gdLst>
                  <a:gd name="T0" fmla="*/ 788 w 807"/>
                  <a:gd name="T1" fmla="*/ 266 h 713"/>
                  <a:gd name="T2" fmla="*/ 422 w 807"/>
                  <a:gd name="T3" fmla="*/ 0 h 713"/>
                  <a:gd name="T4" fmla="*/ 368 w 807"/>
                  <a:gd name="T5" fmla="*/ 3 h 713"/>
                  <a:gd name="T6" fmla="*/ 19 w 807"/>
                  <a:gd name="T7" fmla="*/ 351 h 713"/>
                  <a:gd name="T8" fmla="*/ 171 w 807"/>
                  <a:gd name="T9" fmla="*/ 563 h 713"/>
                  <a:gd name="T10" fmla="*/ 96 w 807"/>
                  <a:gd name="T11" fmla="*/ 697 h 713"/>
                  <a:gd name="T12" fmla="*/ 128 w 807"/>
                  <a:gd name="T13" fmla="*/ 713 h 713"/>
                  <a:gd name="T14" fmla="*/ 328 w 807"/>
                  <a:gd name="T15" fmla="*/ 614 h 713"/>
                  <a:gd name="T16" fmla="*/ 385 w 807"/>
                  <a:gd name="T17" fmla="*/ 617 h 713"/>
                  <a:gd name="T18" fmla="*/ 439 w 807"/>
                  <a:gd name="T19" fmla="*/ 614 h 713"/>
                  <a:gd name="T20" fmla="*/ 788 w 807"/>
                  <a:gd name="T21" fmla="*/ 266 h 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7" h="713">
                    <a:moveTo>
                      <a:pt x="788" y="266"/>
                    </a:moveTo>
                    <a:cubicBezTo>
                      <a:pt x="770" y="111"/>
                      <a:pt x="611" y="0"/>
                      <a:pt x="422" y="0"/>
                    </a:cubicBezTo>
                    <a:cubicBezTo>
                      <a:pt x="404" y="0"/>
                      <a:pt x="386" y="1"/>
                      <a:pt x="368" y="3"/>
                    </a:cubicBezTo>
                    <a:cubicBezTo>
                      <a:pt x="156" y="27"/>
                      <a:pt x="0" y="183"/>
                      <a:pt x="19" y="351"/>
                    </a:cubicBezTo>
                    <a:cubicBezTo>
                      <a:pt x="30" y="441"/>
                      <a:pt x="87" y="516"/>
                      <a:pt x="171" y="563"/>
                    </a:cubicBezTo>
                    <a:cubicBezTo>
                      <a:pt x="175" y="600"/>
                      <a:pt x="161" y="648"/>
                      <a:pt x="96" y="697"/>
                    </a:cubicBezTo>
                    <a:cubicBezTo>
                      <a:pt x="86" y="704"/>
                      <a:pt x="100" y="713"/>
                      <a:pt x="128" y="713"/>
                    </a:cubicBezTo>
                    <a:cubicBezTo>
                      <a:pt x="173" y="713"/>
                      <a:pt x="252" y="692"/>
                      <a:pt x="328" y="614"/>
                    </a:cubicBezTo>
                    <a:cubicBezTo>
                      <a:pt x="347" y="616"/>
                      <a:pt x="366" y="617"/>
                      <a:pt x="385" y="617"/>
                    </a:cubicBezTo>
                    <a:cubicBezTo>
                      <a:pt x="403" y="617"/>
                      <a:pt x="421" y="616"/>
                      <a:pt x="439" y="614"/>
                    </a:cubicBezTo>
                    <a:cubicBezTo>
                      <a:pt x="651" y="590"/>
                      <a:pt x="807" y="434"/>
                      <a:pt x="788" y="266"/>
                    </a:cubicBezTo>
                    <a:close/>
                  </a:path>
                </a:pathLst>
              </a:custGeom>
              <a:solidFill>
                <a:srgbClr val="CDE5BD"/>
              </a:solidFill>
              <a:ln>
                <a:noFill/>
              </a:ln>
              <a:extLst/>
            </p:spPr>
            <p:txBody>
              <a:bodyPr/>
              <a:lstStyle/>
              <a:p>
                <a:pPr defTabSz="967801" fontAlgn="auto">
                  <a:spcBef>
                    <a:spcPts val="0"/>
                  </a:spcBef>
                  <a:spcAft>
                    <a:spcPts val="0"/>
                  </a:spcAft>
                  <a:defRPr/>
                </a:pPr>
                <a:endParaRPr lang="zh-CN" altLang="en-US">
                  <a:solidFill>
                    <a:schemeClr val="accent3"/>
                  </a:solidFill>
                  <a:latin typeface="+mn-lt"/>
                  <a:ea typeface="+mn-ea"/>
                </a:endParaRPr>
              </a:p>
            </p:txBody>
          </p:sp>
        </p:grpSp>
      </p:grpSp>
      <p:sp>
        <p:nvSpPr>
          <p:cNvPr id="41" name="Title 3"/>
          <p:cNvSpPr txBox="1">
            <a:spLocks/>
          </p:cNvSpPr>
          <p:nvPr/>
        </p:nvSpPr>
        <p:spPr>
          <a:xfrm>
            <a:off x="1092877" y="2380521"/>
            <a:ext cx="796699" cy="318577"/>
          </a:xfrm>
          <a:prstGeom prst="rect">
            <a:avLst/>
          </a:prstGeom>
        </p:spPr>
        <p:txBody>
          <a:bodyPr/>
          <a:lstStyle>
            <a:lvl1pPr algn="ctr" defTabSz="967801" rtl="0" eaLnBrk="1" latinLnBrk="0" hangingPunct="1">
              <a:spcBef>
                <a:spcPct val="0"/>
              </a:spcBef>
              <a:buNone/>
              <a:defRPr sz="4700" kern="1200">
                <a:solidFill>
                  <a:schemeClr val="tx1"/>
                </a:solidFill>
                <a:latin typeface="+mj-lt"/>
                <a:ea typeface="+mj-ea"/>
                <a:cs typeface="+mj-cs"/>
              </a:defRPr>
            </a:lvl1pPr>
          </a:lstStyle>
          <a:p>
            <a:pPr algn="l" fontAlgn="auto">
              <a:spcAft>
                <a:spcPts val="0"/>
              </a:spcAft>
              <a:defRPr/>
            </a:pPr>
            <a:r>
              <a:rPr lang="en-US" altLang="zh-CN" sz="3600" b="1" dirty="0" smtClean="0">
                <a:solidFill>
                  <a:schemeClr val="tx1">
                    <a:lumMod val="50000"/>
                    <a:lumOff val="50000"/>
                  </a:schemeClr>
                </a:solidFill>
                <a:effectLst>
                  <a:innerShdw blurRad="63500" dist="50800" dir="13500000">
                    <a:prstClr val="black">
                      <a:alpha val="50000"/>
                    </a:prstClr>
                  </a:innerShdw>
                </a:effectLst>
                <a:latin typeface="微软雅黑" pitchFamily="34" charset="-122"/>
              </a:rPr>
              <a:t>01</a:t>
            </a:r>
            <a:endParaRPr lang="en-US" sz="3600" b="1" dirty="0">
              <a:solidFill>
                <a:schemeClr val="tx1">
                  <a:lumMod val="50000"/>
                  <a:lumOff val="50000"/>
                </a:schemeClr>
              </a:solidFill>
              <a:effectLst>
                <a:innerShdw blurRad="63500" dist="50800" dir="13500000">
                  <a:prstClr val="black">
                    <a:alpha val="50000"/>
                  </a:prstClr>
                </a:innerShdw>
              </a:effectLst>
              <a:latin typeface="微软雅黑" pitchFamily="34" charset="-122"/>
            </a:endParaRPr>
          </a:p>
        </p:txBody>
      </p:sp>
      <p:sp>
        <p:nvSpPr>
          <p:cNvPr id="42" name="TextBox 83"/>
          <p:cNvSpPr txBox="1"/>
          <p:nvPr/>
        </p:nvSpPr>
        <p:spPr>
          <a:xfrm>
            <a:off x="1097192" y="2977926"/>
            <a:ext cx="2663825" cy="873482"/>
          </a:xfrm>
          <a:prstGeom prst="rect">
            <a:avLst/>
          </a:prstGeom>
          <a:noFill/>
        </p:spPr>
        <p:txBody>
          <a:bodyPr lIns="72556" tIns="36277" rIns="72556" bIns="36277">
            <a:spAutoFit/>
          </a:bodyPr>
          <a:lstStyle/>
          <a:p>
            <a:pPr defTabSz="967801" fontAlgn="auto">
              <a:lnSpc>
                <a:spcPct val="130000"/>
              </a:lnSpc>
              <a:spcBef>
                <a:spcPts val="0"/>
              </a:spcBef>
              <a:spcAft>
                <a:spcPts val="0"/>
              </a:spcAft>
              <a:defRPr/>
            </a:pPr>
            <a:r>
              <a:rPr lang="zh-CN" altLang="en-US" sz="1600" b="1" dirty="0">
                <a:solidFill>
                  <a:srgbClr val="BF1347"/>
                </a:solidFill>
                <a:latin typeface="微软雅黑" pitchFamily="34" charset="-122"/>
                <a:ea typeface="+mn-ea"/>
              </a:rPr>
              <a:t>单击此处填加标题</a:t>
            </a:r>
            <a:endParaRPr lang="en-US" altLang="zh-CN" sz="1600" b="1" dirty="0">
              <a:solidFill>
                <a:srgbClr val="BF1347"/>
              </a:solidFill>
              <a:latin typeface="微软雅黑" pitchFamily="34" charset="-122"/>
              <a:ea typeface="+mn-ea"/>
            </a:endParaRPr>
          </a:p>
          <a:p>
            <a:pPr defTabSz="967801" fontAlgn="auto">
              <a:lnSpc>
                <a:spcPct val="130000"/>
              </a:lnSpc>
              <a:spcBef>
                <a:spcPts val="0"/>
              </a:spcBef>
              <a:spcAft>
                <a:spcPts val="0"/>
              </a:spcAft>
              <a:defRPr/>
            </a:pPr>
            <a:r>
              <a:rPr lang="zh-CN" altLang="en-US" sz="1200" dirty="0">
                <a:solidFill>
                  <a:schemeClr val="tx1">
                    <a:lumMod val="50000"/>
                    <a:lumOff val="50000"/>
                  </a:schemeClr>
                </a:solidFill>
                <a:latin typeface="+mn-ea"/>
                <a:ea typeface="+mn-ea"/>
              </a:rPr>
              <a:t>请输入您的文字请输入您的文字</a:t>
            </a:r>
            <a:endParaRPr lang="en-US" altLang="zh-CN" sz="1200" dirty="0">
              <a:solidFill>
                <a:schemeClr val="tx1">
                  <a:lumMod val="50000"/>
                  <a:lumOff val="50000"/>
                </a:schemeClr>
              </a:solidFill>
              <a:latin typeface="+mn-ea"/>
              <a:ea typeface="+mn-ea"/>
            </a:endParaRPr>
          </a:p>
          <a:p>
            <a:pPr defTabSz="967801" fontAlgn="auto">
              <a:lnSpc>
                <a:spcPct val="130000"/>
              </a:lnSpc>
              <a:spcBef>
                <a:spcPts val="0"/>
              </a:spcBef>
              <a:spcAft>
                <a:spcPts val="0"/>
              </a:spcAft>
              <a:defRPr/>
            </a:pPr>
            <a:r>
              <a:rPr lang="zh-CN" altLang="en-US" sz="1200" dirty="0">
                <a:solidFill>
                  <a:schemeClr val="tx1">
                    <a:lumMod val="50000"/>
                    <a:lumOff val="50000"/>
                  </a:schemeClr>
                </a:solidFill>
                <a:latin typeface="+mn-ea"/>
                <a:ea typeface="+mn-ea"/>
              </a:rPr>
              <a:t>请输入您的文字请输入您的文字</a:t>
            </a:r>
          </a:p>
        </p:txBody>
      </p:sp>
      <p:sp>
        <p:nvSpPr>
          <p:cNvPr id="43" name="Title 3"/>
          <p:cNvSpPr txBox="1">
            <a:spLocks/>
          </p:cNvSpPr>
          <p:nvPr/>
        </p:nvSpPr>
        <p:spPr>
          <a:xfrm>
            <a:off x="5341349" y="2051026"/>
            <a:ext cx="796699" cy="318577"/>
          </a:xfrm>
          <a:prstGeom prst="rect">
            <a:avLst/>
          </a:prstGeom>
        </p:spPr>
        <p:txBody>
          <a:bodyPr/>
          <a:lstStyle>
            <a:lvl1pPr algn="ctr" defTabSz="967801" rtl="0" eaLnBrk="1" latinLnBrk="0" hangingPunct="1">
              <a:spcBef>
                <a:spcPct val="0"/>
              </a:spcBef>
              <a:buNone/>
              <a:defRPr sz="4700" kern="1200">
                <a:solidFill>
                  <a:schemeClr val="tx1"/>
                </a:solidFill>
                <a:latin typeface="+mj-lt"/>
                <a:ea typeface="+mj-ea"/>
                <a:cs typeface="+mj-cs"/>
              </a:defRPr>
            </a:lvl1pPr>
          </a:lstStyle>
          <a:p>
            <a:pPr algn="l" fontAlgn="auto">
              <a:spcAft>
                <a:spcPts val="0"/>
              </a:spcAft>
              <a:defRPr/>
            </a:pPr>
            <a:r>
              <a:rPr lang="en-US" altLang="zh-CN" sz="3600" b="1" dirty="0" smtClean="0">
                <a:solidFill>
                  <a:schemeClr val="tx1">
                    <a:lumMod val="50000"/>
                    <a:lumOff val="50000"/>
                  </a:schemeClr>
                </a:solidFill>
                <a:effectLst>
                  <a:innerShdw blurRad="63500" dist="50800" dir="13500000">
                    <a:prstClr val="black">
                      <a:alpha val="50000"/>
                    </a:prstClr>
                  </a:innerShdw>
                </a:effectLst>
                <a:latin typeface="微软雅黑" pitchFamily="34" charset="-122"/>
              </a:rPr>
              <a:t>02</a:t>
            </a:r>
            <a:endParaRPr lang="en-US" sz="3600" b="1" dirty="0">
              <a:solidFill>
                <a:schemeClr val="tx1">
                  <a:lumMod val="50000"/>
                  <a:lumOff val="50000"/>
                </a:schemeClr>
              </a:solidFill>
              <a:effectLst>
                <a:innerShdw blurRad="63500" dist="50800" dir="13500000">
                  <a:prstClr val="black">
                    <a:alpha val="50000"/>
                  </a:prstClr>
                </a:innerShdw>
              </a:effectLst>
              <a:latin typeface="微软雅黑" pitchFamily="34" charset="-122"/>
            </a:endParaRPr>
          </a:p>
        </p:txBody>
      </p:sp>
      <p:sp>
        <p:nvSpPr>
          <p:cNvPr id="44" name="TextBox 85"/>
          <p:cNvSpPr txBox="1"/>
          <p:nvPr/>
        </p:nvSpPr>
        <p:spPr>
          <a:xfrm>
            <a:off x="5345340" y="2647725"/>
            <a:ext cx="2665413" cy="873482"/>
          </a:xfrm>
          <a:prstGeom prst="rect">
            <a:avLst/>
          </a:prstGeom>
          <a:noFill/>
        </p:spPr>
        <p:txBody>
          <a:bodyPr lIns="72556" tIns="36277" rIns="72556" bIns="36277">
            <a:spAutoFit/>
          </a:bodyPr>
          <a:lstStyle/>
          <a:p>
            <a:pPr defTabSz="967801" fontAlgn="auto">
              <a:lnSpc>
                <a:spcPct val="130000"/>
              </a:lnSpc>
              <a:spcBef>
                <a:spcPts val="0"/>
              </a:spcBef>
              <a:spcAft>
                <a:spcPts val="0"/>
              </a:spcAft>
              <a:defRPr/>
            </a:pPr>
            <a:r>
              <a:rPr lang="zh-CN" altLang="en-US" sz="1600" b="1" dirty="0">
                <a:solidFill>
                  <a:srgbClr val="BF1347"/>
                </a:solidFill>
                <a:latin typeface="微软雅黑" pitchFamily="34" charset="-122"/>
                <a:ea typeface="+mn-ea"/>
              </a:rPr>
              <a:t>单击此处填加标题</a:t>
            </a:r>
            <a:endParaRPr lang="en-US" altLang="zh-CN" sz="1600" b="1" dirty="0">
              <a:solidFill>
                <a:srgbClr val="BF1347"/>
              </a:solidFill>
              <a:latin typeface="微软雅黑" pitchFamily="34" charset="-122"/>
              <a:ea typeface="+mn-ea"/>
            </a:endParaRPr>
          </a:p>
          <a:p>
            <a:pPr defTabSz="967801" fontAlgn="auto">
              <a:lnSpc>
                <a:spcPct val="130000"/>
              </a:lnSpc>
              <a:spcBef>
                <a:spcPts val="0"/>
              </a:spcBef>
              <a:spcAft>
                <a:spcPts val="0"/>
              </a:spcAft>
              <a:defRPr/>
            </a:pPr>
            <a:r>
              <a:rPr lang="zh-CN" altLang="en-US" sz="1200" dirty="0">
                <a:solidFill>
                  <a:schemeClr val="tx1">
                    <a:lumMod val="50000"/>
                    <a:lumOff val="50000"/>
                  </a:schemeClr>
                </a:solidFill>
                <a:latin typeface="+mn-ea"/>
                <a:ea typeface="+mn-ea"/>
              </a:rPr>
              <a:t>请输入您的文字请输入您的文字</a:t>
            </a:r>
            <a:endParaRPr lang="en-US" altLang="zh-CN" sz="1200" dirty="0">
              <a:solidFill>
                <a:schemeClr val="tx1">
                  <a:lumMod val="50000"/>
                  <a:lumOff val="50000"/>
                </a:schemeClr>
              </a:solidFill>
              <a:latin typeface="+mn-ea"/>
              <a:ea typeface="+mn-ea"/>
            </a:endParaRPr>
          </a:p>
          <a:p>
            <a:pPr defTabSz="967801" fontAlgn="auto">
              <a:lnSpc>
                <a:spcPct val="130000"/>
              </a:lnSpc>
              <a:spcBef>
                <a:spcPts val="0"/>
              </a:spcBef>
              <a:spcAft>
                <a:spcPts val="0"/>
              </a:spcAft>
              <a:defRPr/>
            </a:pPr>
            <a:r>
              <a:rPr lang="zh-CN" altLang="en-US" sz="1200" dirty="0">
                <a:solidFill>
                  <a:schemeClr val="tx1">
                    <a:lumMod val="50000"/>
                    <a:lumOff val="50000"/>
                  </a:schemeClr>
                </a:solidFill>
                <a:latin typeface="+mn-ea"/>
                <a:ea typeface="+mn-ea"/>
              </a:rPr>
              <a:t>请输入您的文字请输入您的文字</a:t>
            </a:r>
          </a:p>
        </p:txBody>
      </p:sp>
      <p:sp>
        <p:nvSpPr>
          <p:cNvPr id="45" name="Title 3"/>
          <p:cNvSpPr txBox="1">
            <a:spLocks/>
          </p:cNvSpPr>
          <p:nvPr/>
        </p:nvSpPr>
        <p:spPr>
          <a:xfrm>
            <a:off x="3113712" y="4324737"/>
            <a:ext cx="796699" cy="318577"/>
          </a:xfrm>
          <a:prstGeom prst="rect">
            <a:avLst/>
          </a:prstGeom>
        </p:spPr>
        <p:txBody>
          <a:bodyPr/>
          <a:lstStyle>
            <a:lvl1pPr algn="ctr" defTabSz="967801" rtl="0" eaLnBrk="1" latinLnBrk="0" hangingPunct="1">
              <a:spcBef>
                <a:spcPct val="0"/>
              </a:spcBef>
              <a:buNone/>
              <a:defRPr sz="4700" kern="1200">
                <a:solidFill>
                  <a:schemeClr val="tx1"/>
                </a:solidFill>
                <a:latin typeface="+mj-lt"/>
                <a:ea typeface="+mj-ea"/>
                <a:cs typeface="+mj-cs"/>
              </a:defRPr>
            </a:lvl1pPr>
          </a:lstStyle>
          <a:p>
            <a:pPr algn="l" fontAlgn="auto">
              <a:spcAft>
                <a:spcPts val="0"/>
              </a:spcAft>
              <a:defRPr/>
            </a:pPr>
            <a:r>
              <a:rPr lang="en-US" altLang="zh-CN" sz="3600" b="1" dirty="0" smtClean="0">
                <a:solidFill>
                  <a:schemeClr val="tx1">
                    <a:lumMod val="50000"/>
                    <a:lumOff val="50000"/>
                  </a:schemeClr>
                </a:solidFill>
                <a:effectLst>
                  <a:innerShdw blurRad="63500" dist="50800" dir="13500000">
                    <a:prstClr val="black">
                      <a:alpha val="50000"/>
                    </a:prstClr>
                  </a:innerShdw>
                </a:effectLst>
                <a:latin typeface="微软雅黑" pitchFamily="34" charset="-122"/>
              </a:rPr>
              <a:t>03</a:t>
            </a:r>
            <a:endParaRPr lang="en-US" sz="3600" b="1" dirty="0">
              <a:solidFill>
                <a:schemeClr val="tx1">
                  <a:lumMod val="50000"/>
                  <a:lumOff val="50000"/>
                </a:schemeClr>
              </a:solidFill>
              <a:effectLst>
                <a:innerShdw blurRad="63500" dist="50800" dir="13500000">
                  <a:prstClr val="black">
                    <a:alpha val="50000"/>
                  </a:prstClr>
                </a:innerShdw>
              </a:effectLst>
              <a:latin typeface="微软雅黑" pitchFamily="34" charset="-122"/>
            </a:endParaRPr>
          </a:p>
        </p:txBody>
      </p:sp>
      <p:sp>
        <p:nvSpPr>
          <p:cNvPr id="46" name="TextBox 87"/>
          <p:cNvSpPr txBox="1"/>
          <p:nvPr/>
        </p:nvSpPr>
        <p:spPr>
          <a:xfrm>
            <a:off x="3113316" y="4922613"/>
            <a:ext cx="2665413" cy="873482"/>
          </a:xfrm>
          <a:prstGeom prst="rect">
            <a:avLst/>
          </a:prstGeom>
          <a:noFill/>
        </p:spPr>
        <p:txBody>
          <a:bodyPr lIns="72556" tIns="36277" rIns="72556" bIns="36277">
            <a:spAutoFit/>
          </a:bodyPr>
          <a:lstStyle/>
          <a:p>
            <a:pPr defTabSz="967801" fontAlgn="auto">
              <a:lnSpc>
                <a:spcPct val="130000"/>
              </a:lnSpc>
              <a:spcBef>
                <a:spcPts val="0"/>
              </a:spcBef>
              <a:spcAft>
                <a:spcPts val="0"/>
              </a:spcAft>
              <a:defRPr/>
            </a:pPr>
            <a:r>
              <a:rPr lang="zh-CN" altLang="en-US" sz="1600" b="1" dirty="0">
                <a:solidFill>
                  <a:srgbClr val="BF1347"/>
                </a:solidFill>
                <a:latin typeface="微软雅黑" pitchFamily="34" charset="-122"/>
                <a:ea typeface="+mn-ea"/>
              </a:rPr>
              <a:t>单击此处填加标题</a:t>
            </a:r>
            <a:endParaRPr lang="en-US" altLang="zh-CN" sz="1600" b="1" dirty="0">
              <a:solidFill>
                <a:srgbClr val="BF1347"/>
              </a:solidFill>
              <a:latin typeface="微软雅黑" pitchFamily="34" charset="-122"/>
              <a:ea typeface="+mn-ea"/>
            </a:endParaRPr>
          </a:p>
          <a:p>
            <a:pPr defTabSz="967801" fontAlgn="auto">
              <a:lnSpc>
                <a:spcPct val="130000"/>
              </a:lnSpc>
              <a:spcBef>
                <a:spcPts val="0"/>
              </a:spcBef>
              <a:spcAft>
                <a:spcPts val="0"/>
              </a:spcAft>
              <a:defRPr/>
            </a:pPr>
            <a:r>
              <a:rPr lang="zh-CN" altLang="en-US" sz="1200" dirty="0">
                <a:solidFill>
                  <a:schemeClr val="tx1">
                    <a:lumMod val="50000"/>
                    <a:lumOff val="50000"/>
                  </a:schemeClr>
                </a:solidFill>
                <a:latin typeface="+mn-ea"/>
                <a:ea typeface="+mn-ea"/>
              </a:rPr>
              <a:t>请输入您的文字请输入您的文字</a:t>
            </a:r>
            <a:endParaRPr lang="en-US" altLang="zh-CN" sz="1200" dirty="0">
              <a:solidFill>
                <a:schemeClr val="tx1">
                  <a:lumMod val="50000"/>
                  <a:lumOff val="50000"/>
                </a:schemeClr>
              </a:solidFill>
              <a:latin typeface="+mn-ea"/>
              <a:ea typeface="+mn-ea"/>
            </a:endParaRPr>
          </a:p>
          <a:p>
            <a:pPr defTabSz="967801" fontAlgn="auto">
              <a:lnSpc>
                <a:spcPct val="130000"/>
              </a:lnSpc>
              <a:spcBef>
                <a:spcPts val="0"/>
              </a:spcBef>
              <a:spcAft>
                <a:spcPts val="0"/>
              </a:spcAft>
              <a:defRPr/>
            </a:pPr>
            <a:r>
              <a:rPr lang="zh-CN" altLang="en-US" sz="1200" dirty="0">
                <a:solidFill>
                  <a:schemeClr val="tx1">
                    <a:lumMod val="50000"/>
                    <a:lumOff val="50000"/>
                  </a:schemeClr>
                </a:solidFill>
                <a:latin typeface="+mn-ea"/>
                <a:ea typeface="+mn-ea"/>
              </a:rPr>
              <a:t>请输入您的文字请输入您的文字</a:t>
            </a:r>
          </a:p>
        </p:txBody>
      </p:sp>
      <p:pic>
        <p:nvPicPr>
          <p:cNvPr id="47" name="图片 46"/>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8308450" y="1931761"/>
            <a:ext cx="3759055" cy="4503120"/>
          </a:xfrm>
          <a:prstGeom prst="rect">
            <a:avLst/>
          </a:prstGeom>
        </p:spPr>
      </p:pic>
      <p:sp>
        <p:nvSpPr>
          <p:cNvPr id="48" name="文本框 47"/>
          <p:cNvSpPr txBox="1"/>
          <p:nvPr/>
        </p:nvSpPr>
        <p:spPr>
          <a:xfrm>
            <a:off x="9379650" y="-990522"/>
            <a:ext cx="877163" cy="369332"/>
          </a:xfrm>
          <a:prstGeom prst="rect">
            <a:avLst/>
          </a:prstGeom>
          <a:noFill/>
        </p:spPr>
        <p:txBody>
          <a:bodyPr wrap="none" rtlCol="0">
            <a:spAutoFit/>
          </a:bodyPr>
          <a:lstStyle/>
          <a:p>
            <a:r>
              <a:rPr lang="zh-CN" altLang="en-US" dirty="0" smtClean="0"/>
              <a:t>延迟符</a:t>
            </a:r>
            <a:endParaRPr lang="zh-CN" altLang="en-US" dirty="0"/>
          </a:p>
        </p:txBody>
      </p:sp>
    </p:spTree>
    <p:extLst>
      <p:ext uri="{BB962C8B-B14F-4D97-AF65-F5344CB8AC3E}">
        <p14:creationId xmlns:p14="http://schemas.microsoft.com/office/powerpoint/2010/main" val="3016490655"/>
      </p:ext>
    </p:extLst>
  </p:cSld>
  <p:clrMapOvr>
    <a:masterClrMapping/>
  </p:clrMapOvr>
  <mc:AlternateContent xmlns:mc="http://schemas.openxmlformats.org/markup-compatibility/2006" xmlns:p14="http://schemas.microsoft.com/office/powerpoint/2010/main">
    <mc:Choice Requires="p14">
      <p:transition spd="slow" p14:dur="3400" advTm="0">
        <p14:reveal/>
      </p:transition>
    </mc:Choice>
    <mc:Fallback xmlns="">
      <p:transition spd="slow" advTm="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300"/>
                                            <p:tgtEl>
                                              <p:spTgt spid="8"/>
                                            </p:tgtEl>
                                          </p:cBhvr>
                                        </p:animEffect>
                                      </p:childTnLst>
                                    </p:cTn>
                                  </p:par>
                                </p:childTnLst>
                              </p:cTn>
                            </p:par>
                            <p:par>
                              <p:cTn id="8" fill="hold">
                                <p:stCondLst>
                                  <p:cond delay="300"/>
                                </p:stCondLst>
                                <p:childTnLst>
                                  <p:par>
                                    <p:cTn id="9" presetID="2" presetClass="entr" presetSubtype="9" fill="hold" nodeType="afterEffect" p14:presetBounceEnd="50000">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14:bounceEnd="50000">
                                          <p:cBhvr additive="base">
                                            <p:cTn id="11" dur="1000" fill="hold"/>
                                            <p:tgtEl>
                                              <p:spTgt spid="4"/>
                                            </p:tgtEl>
                                            <p:attrNameLst>
                                              <p:attrName>ppt_x</p:attrName>
                                            </p:attrNameLst>
                                          </p:cBhvr>
                                          <p:tavLst>
                                            <p:tav tm="0">
                                              <p:val>
                                                <p:strVal val="0-#ppt_w/2"/>
                                              </p:val>
                                            </p:tav>
                                            <p:tav tm="100000">
                                              <p:val>
                                                <p:strVal val="#ppt_x"/>
                                              </p:val>
                                            </p:tav>
                                          </p:tavLst>
                                        </p:anim>
                                        <p:anim calcmode="lin" valueType="num" p14:bounceEnd="50000">
                                          <p:cBhvr additive="base">
                                            <p:cTn id="12" dur="1000" fill="hold"/>
                                            <p:tgtEl>
                                              <p:spTgt spid="4"/>
                                            </p:tgtEl>
                                            <p:attrNameLst>
                                              <p:attrName>ppt_y</p:attrName>
                                            </p:attrNameLst>
                                          </p:cBhvr>
                                          <p:tavLst>
                                            <p:tav tm="0">
                                              <p:val>
                                                <p:strVal val="0-#ppt_h/2"/>
                                              </p:val>
                                            </p:tav>
                                            <p:tav tm="100000">
                                              <p:val>
                                                <p:strVal val="#ppt_y"/>
                                              </p:val>
                                            </p:tav>
                                          </p:tavLst>
                                        </p:anim>
                                      </p:childTnLst>
                                    </p:cTn>
                                  </p:par>
                                  <p:par>
                                    <p:cTn id="13" presetID="22" presetClass="entr" presetSubtype="8" fill="hold" grpId="0" nodeType="withEffect">
                                      <p:stCondLst>
                                        <p:cond delay="50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par>
                                    <p:cTn id="16" presetID="10" presetClass="entr" presetSubtype="0" fill="hold" grpId="0" nodeType="withEffect">
                                      <p:stCondLst>
                                        <p:cond delay="50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grpId="0" nodeType="withEffect">
                                      <p:stCondLst>
                                        <p:cond delay="50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par>
                              <p:cTn id="22" fill="hold">
                                <p:stCondLst>
                                  <p:cond delay="1300"/>
                                </p:stCondLst>
                                <p:childTnLst>
                                  <p:par>
                                    <p:cTn id="23" presetID="53" presetClass="entr" presetSubtype="16" fill="hold" nodeType="after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p:cTn id="25" dur="100" fill="hold"/>
                                            <p:tgtEl>
                                              <p:spTgt spid="13"/>
                                            </p:tgtEl>
                                            <p:attrNameLst>
                                              <p:attrName>ppt_w</p:attrName>
                                            </p:attrNameLst>
                                          </p:cBhvr>
                                          <p:tavLst>
                                            <p:tav tm="0">
                                              <p:val>
                                                <p:fltVal val="0"/>
                                              </p:val>
                                            </p:tav>
                                            <p:tav tm="100000">
                                              <p:val>
                                                <p:strVal val="#ppt_w"/>
                                              </p:val>
                                            </p:tav>
                                          </p:tavLst>
                                        </p:anim>
                                        <p:anim calcmode="lin" valueType="num">
                                          <p:cBhvr>
                                            <p:cTn id="26" dur="100" fill="hold"/>
                                            <p:tgtEl>
                                              <p:spTgt spid="13"/>
                                            </p:tgtEl>
                                            <p:attrNameLst>
                                              <p:attrName>ppt_h</p:attrName>
                                            </p:attrNameLst>
                                          </p:cBhvr>
                                          <p:tavLst>
                                            <p:tav tm="0">
                                              <p:val>
                                                <p:fltVal val="0"/>
                                              </p:val>
                                            </p:tav>
                                            <p:tav tm="100000">
                                              <p:val>
                                                <p:strVal val="#ppt_h"/>
                                              </p:val>
                                            </p:tav>
                                          </p:tavLst>
                                        </p:anim>
                                        <p:animEffect transition="in" filter="fade">
                                          <p:cBhvr>
                                            <p:cTn id="27" dur="100"/>
                                            <p:tgtEl>
                                              <p:spTgt spid="13"/>
                                            </p:tgtEl>
                                          </p:cBhvr>
                                        </p:animEffect>
                                      </p:childTnLst>
                                    </p:cTn>
                                  </p:par>
                                  <p:par>
                                    <p:cTn id="28" presetID="6" presetClass="emph" presetSubtype="0" fill="hold" nodeType="withEffect">
                                      <p:stCondLst>
                                        <p:cond delay="100"/>
                                      </p:stCondLst>
                                      <p:childTnLst>
                                        <p:animScale>
                                          <p:cBhvr>
                                            <p:cTn id="29" dur="100" fill="hold"/>
                                            <p:tgtEl>
                                              <p:spTgt spid="13"/>
                                            </p:tgtEl>
                                          </p:cBhvr>
                                          <p:by x="110000" y="110000"/>
                                        </p:animScale>
                                      </p:childTnLst>
                                    </p:cTn>
                                  </p:par>
                                  <p:par>
                                    <p:cTn id="30" presetID="6" presetClass="emph" presetSubtype="0" fill="hold" nodeType="withEffect">
                                      <p:stCondLst>
                                        <p:cond delay="200"/>
                                      </p:stCondLst>
                                      <p:childTnLst>
                                        <p:animScale>
                                          <p:cBhvr>
                                            <p:cTn id="31" dur="200" fill="hold"/>
                                            <p:tgtEl>
                                              <p:spTgt spid="13"/>
                                            </p:tgtEl>
                                          </p:cBhvr>
                                          <p:by x="90000" y="90000"/>
                                        </p:animScale>
                                      </p:childTnLst>
                                    </p:cTn>
                                  </p:par>
                                  <p:par>
                                    <p:cTn id="32" presetID="6" presetClass="emph" presetSubtype="0" fill="hold" nodeType="withEffect">
                                      <p:stCondLst>
                                        <p:cond delay="400"/>
                                      </p:stCondLst>
                                      <p:childTnLst>
                                        <p:animScale>
                                          <p:cBhvr>
                                            <p:cTn id="33" dur="100" fill="hold"/>
                                            <p:tgtEl>
                                              <p:spTgt spid="13"/>
                                            </p:tgtEl>
                                          </p:cBhvr>
                                          <p:by x="105000" y="105000"/>
                                        </p:animScale>
                                      </p:childTnLst>
                                    </p:cTn>
                                  </p:par>
                                  <p:par>
                                    <p:cTn id="34" presetID="6" presetClass="emph" presetSubtype="0" fill="hold" nodeType="withEffect">
                                      <p:stCondLst>
                                        <p:cond delay="500"/>
                                      </p:stCondLst>
                                      <p:childTnLst>
                                        <p:animScale>
                                          <p:cBhvr>
                                            <p:cTn id="35" dur="200" fill="hold"/>
                                            <p:tgtEl>
                                              <p:spTgt spid="13"/>
                                            </p:tgtEl>
                                          </p:cBhvr>
                                          <p:by x="95000" y="95000"/>
                                        </p:animScale>
                                      </p:childTnLst>
                                    </p:cTn>
                                  </p:par>
                                </p:childTnLst>
                              </p:cTn>
                            </p:par>
                            <p:par>
                              <p:cTn id="36" fill="hold">
                                <p:stCondLst>
                                  <p:cond delay="2000"/>
                                </p:stCondLst>
                                <p:childTnLst>
                                  <p:par>
                                    <p:cTn id="37" presetID="53" presetClass="entr" presetSubtype="16" fill="hold" nodeType="after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p:cTn id="39" dur="100" fill="hold"/>
                                            <p:tgtEl>
                                              <p:spTgt spid="10"/>
                                            </p:tgtEl>
                                            <p:attrNameLst>
                                              <p:attrName>ppt_w</p:attrName>
                                            </p:attrNameLst>
                                          </p:cBhvr>
                                          <p:tavLst>
                                            <p:tav tm="0">
                                              <p:val>
                                                <p:fltVal val="0"/>
                                              </p:val>
                                            </p:tav>
                                            <p:tav tm="100000">
                                              <p:val>
                                                <p:strVal val="#ppt_w"/>
                                              </p:val>
                                            </p:tav>
                                          </p:tavLst>
                                        </p:anim>
                                        <p:anim calcmode="lin" valueType="num">
                                          <p:cBhvr>
                                            <p:cTn id="40" dur="100" fill="hold"/>
                                            <p:tgtEl>
                                              <p:spTgt spid="10"/>
                                            </p:tgtEl>
                                            <p:attrNameLst>
                                              <p:attrName>ppt_h</p:attrName>
                                            </p:attrNameLst>
                                          </p:cBhvr>
                                          <p:tavLst>
                                            <p:tav tm="0">
                                              <p:val>
                                                <p:fltVal val="0"/>
                                              </p:val>
                                            </p:tav>
                                            <p:tav tm="100000">
                                              <p:val>
                                                <p:strVal val="#ppt_h"/>
                                              </p:val>
                                            </p:tav>
                                          </p:tavLst>
                                        </p:anim>
                                        <p:animEffect transition="in" filter="fade">
                                          <p:cBhvr>
                                            <p:cTn id="41" dur="100"/>
                                            <p:tgtEl>
                                              <p:spTgt spid="10"/>
                                            </p:tgtEl>
                                          </p:cBhvr>
                                        </p:animEffect>
                                      </p:childTnLst>
                                    </p:cTn>
                                  </p:par>
                                  <p:par>
                                    <p:cTn id="42" presetID="6" presetClass="emph" presetSubtype="0" fill="hold" nodeType="withEffect">
                                      <p:stCondLst>
                                        <p:cond delay="100"/>
                                      </p:stCondLst>
                                      <p:childTnLst>
                                        <p:animScale>
                                          <p:cBhvr>
                                            <p:cTn id="43" dur="100" fill="hold"/>
                                            <p:tgtEl>
                                              <p:spTgt spid="10"/>
                                            </p:tgtEl>
                                          </p:cBhvr>
                                          <p:by x="110000" y="110000"/>
                                        </p:animScale>
                                      </p:childTnLst>
                                    </p:cTn>
                                  </p:par>
                                  <p:par>
                                    <p:cTn id="44" presetID="6" presetClass="emph" presetSubtype="0" fill="hold" nodeType="withEffect">
                                      <p:stCondLst>
                                        <p:cond delay="200"/>
                                      </p:stCondLst>
                                      <p:childTnLst>
                                        <p:animScale>
                                          <p:cBhvr>
                                            <p:cTn id="45" dur="200" fill="hold"/>
                                            <p:tgtEl>
                                              <p:spTgt spid="10"/>
                                            </p:tgtEl>
                                          </p:cBhvr>
                                          <p:by x="90000" y="90000"/>
                                        </p:animScale>
                                      </p:childTnLst>
                                    </p:cTn>
                                  </p:par>
                                  <p:par>
                                    <p:cTn id="46" presetID="6" presetClass="emph" presetSubtype="0" fill="hold" nodeType="withEffect">
                                      <p:stCondLst>
                                        <p:cond delay="400"/>
                                      </p:stCondLst>
                                      <p:childTnLst>
                                        <p:animScale>
                                          <p:cBhvr>
                                            <p:cTn id="47" dur="100" fill="hold"/>
                                            <p:tgtEl>
                                              <p:spTgt spid="10"/>
                                            </p:tgtEl>
                                          </p:cBhvr>
                                          <p:by x="105000" y="105000"/>
                                        </p:animScale>
                                      </p:childTnLst>
                                    </p:cTn>
                                  </p:par>
                                  <p:par>
                                    <p:cTn id="48" presetID="6" presetClass="emph" presetSubtype="0" fill="hold" nodeType="withEffect">
                                      <p:stCondLst>
                                        <p:cond delay="500"/>
                                      </p:stCondLst>
                                      <p:childTnLst>
                                        <p:animScale>
                                          <p:cBhvr>
                                            <p:cTn id="49" dur="200" fill="hold"/>
                                            <p:tgtEl>
                                              <p:spTgt spid="10"/>
                                            </p:tgtEl>
                                          </p:cBhvr>
                                          <p:by x="95000" y="95000"/>
                                        </p:animScale>
                                      </p:childTnLst>
                                    </p:cTn>
                                  </p:par>
                                </p:childTnLst>
                              </p:cTn>
                            </p:par>
                            <p:par>
                              <p:cTn id="50" fill="hold">
                                <p:stCondLst>
                                  <p:cond delay="2700"/>
                                </p:stCondLst>
                                <p:childTnLst>
                                  <p:par>
                                    <p:cTn id="51" presetID="53" presetClass="entr" presetSubtype="16" fill="hold" nodeType="afterEffect">
                                      <p:stCondLst>
                                        <p:cond delay="0"/>
                                      </p:stCondLst>
                                      <p:childTnLst>
                                        <p:set>
                                          <p:cBhvr>
                                            <p:cTn id="52" dur="1" fill="hold">
                                              <p:stCondLst>
                                                <p:cond delay="0"/>
                                              </p:stCondLst>
                                            </p:cTn>
                                            <p:tgtEl>
                                              <p:spTgt spid="16"/>
                                            </p:tgtEl>
                                            <p:attrNameLst>
                                              <p:attrName>style.visibility</p:attrName>
                                            </p:attrNameLst>
                                          </p:cBhvr>
                                          <p:to>
                                            <p:strVal val="visible"/>
                                          </p:to>
                                        </p:set>
                                        <p:anim calcmode="lin" valueType="num">
                                          <p:cBhvr>
                                            <p:cTn id="53" dur="100" fill="hold"/>
                                            <p:tgtEl>
                                              <p:spTgt spid="16"/>
                                            </p:tgtEl>
                                            <p:attrNameLst>
                                              <p:attrName>ppt_w</p:attrName>
                                            </p:attrNameLst>
                                          </p:cBhvr>
                                          <p:tavLst>
                                            <p:tav tm="0">
                                              <p:val>
                                                <p:fltVal val="0"/>
                                              </p:val>
                                            </p:tav>
                                            <p:tav tm="100000">
                                              <p:val>
                                                <p:strVal val="#ppt_w"/>
                                              </p:val>
                                            </p:tav>
                                          </p:tavLst>
                                        </p:anim>
                                        <p:anim calcmode="lin" valueType="num">
                                          <p:cBhvr>
                                            <p:cTn id="54" dur="100" fill="hold"/>
                                            <p:tgtEl>
                                              <p:spTgt spid="16"/>
                                            </p:tgtEl>
                                            <p:attrNameLst>
                                              <p:attrName>ppt_h</p:attrName>
                                            </p:attrNameLst>
                                          </p:cBhvr>
                                          <p:tavLst>
                                            <p:tav tm="0">
                                              <p:val>
                                                <p:fltVal val="0"/>
                                              </p:val>
                                            </p:tav>
                                            <p:tav tm="100000">
                                              <p:val>
                                                <p:strVal val="#ppt_h"/>
                                              </p:val>
                                            </p:tav>
                                          </p:tavLst>
                                        </p:anim>
                                        <p:animEffect transition="in" filter="fade">
                                          <p:cBhvr>
                                            <p:cTn id="55" dur="100"/>
                                            <p:tgtEl>
                                              <p:spTgt spid="16"/>
                                            </p:tgtEl>
                                          </p:cBhvr>
                                        </p:animEffect>
                                      </p:childTnLst>
                                    </p:cTn>
                                  </p:par>
                                  <p:par>
                                    <p:cTn id="56" presetID="6" presetClass="emph" presetSubtype="0" fill="hold" nodeType="withEffect">
                                      <p:stCondLst>
                                        <p:cond delay="100"/>
                                      </p:stCondLst>
                                      <p:childTnLst>
                                        <p:animScale>
                                          <p:cBhvr>
                                            <p:cTn id="57" dur="100" fill="hold"/>
                                            <p:tgtEl>
                                              <p:spTgt spid="16"/>
                                            </p:tgtEl>
                                          </p:cBhvr>
                                          <p:by x="110000" y="110000"/>
                                        </p:animScale>
                                      </p:childTnLst>
                                    </p:cTn>
                                  </p:par>
                                  <p:par>
                                    <p:cTn id="58" presetID="6" presetClass="emph" presetSubtype="0" fill="hold" nodeType="withEffect">
                                      <p:stCondLst>
                                        <p:cond delay="200"/>
                                      </p:stCondLst>
                                      <p:childTnLst>
                                        <p:animScale>
                                          <p:cBhvr>
                                            <p:cTn id="59" dur="200" fill="hold"/>
                                            <p:tgtEl>
                                              <p:spTgt spid="16"/>
                                            </p:tgtEl>
                                          </p:cBhvr>
                                          <p:by x="90000" y="90000"/>
                                        </p:animScale>
                                      </p:childTnLst>
                                    </p:cTn>
                                  </p:par>
                                  <p:par>
                                    <p:cTn id="60" presetID="6" presetClass="emph" presetSubtype="0" fill="hold" nodeType="withEffect">
                                      <p:stCondLst>
                                        <p:cond delay="400"/>
                                      </p:stCondLst>
                                      <p:childTnLst>
                                        <p:animScale>
                                          <p:cBhvr>
                                            <p:cTn id="61" dur="100" fill="hold"/>
                                            <p:tgtEl>
                                              <p:spTgt spid="16"/>
                                            </p:tgtEl>
                                          </p:cBhvr>
                                          <p:by x="105000" y="105000"/>
                                        </p:animScale>
                                      </p:childTnLst>
                                    </p:cTn>
                                  </p:par>
                                  <p:par>
                                    <p:cTn id="62" presetID="6" presetClass="emph" presetSubtype="0" fill="hold" nodeType="withEffect">
                                      <p:stCondLst>
                                        <p:cond delay="500"/>
                                      </p:stCondLst>
                                      <p:childTnLst>
                                        <p:animScale>
                                          <p:cBhvr>
                                            <p:cTn id="63" dur="200" fill="hold"/>
                                            <p:tgtEl>
                                              <p:spTgt spid="16"/>
                                            </p:tgtEl>
                                          </p:cBhvr>
                                          <p:by x="95000" y="95000"/>
                                        </p:animScale>
                                      </p:childTnLst>
                                    </p:cTn>
                                  </p:par>
                                </p:childTnLst>
                              </p:cTn>
                            </p:par>
                            <p:par>
                              <p:cTn id="64" fill="hold">
                                <p:stCondLst>
                                  <p:cond delay="3400"/>
                                </p:stCondLst>
                                <p:childTnLst>
                                  <p:par>
                                    <p:cTn id="65" presetID="53" presetClass="entr" presetSubtype="16" fill="hold" nodeType="afterEffect">
                                      <p:stCondLst>
                                        <p:cond delay="0"/>
                                      </p:stCondLst>
                                      <p:childTnLst>
                                        <p:set>
                                          <p:cBhvr>
                                            <p:cTn id="66" dur="1" fill="hold">
                                              <p:stCondLst>
                                                <p:cond delay="0"/>
                                              </p:stCondLst>
                                            </p:cTn>
                                            <p:tgtEl>
                                              <p:spTgt spid="22"/>
                                            </p:tgtEl>
                                            <p:attrNameLst>
                                              <p:attrName>style.visibility</p:attrName>
                                            </p:attrNameLst>
                                          </p:cBhvr>
                                          <p:to>
                                            <p:strVal val="visible"/>
                                          </p:to>
                                        </p:set>
                                        <p:anim calcmode="lin" valueType="num">
                                          <p:cBhvr>
                                            <p:cTn id="67" dur="100" fill="hold"/>
                                            <p:tgtEl>
                                              <p:spTgt spid="22"/>
                                            </p:tgtEl>
                                            <p:attrNameLst>
                                              <p:attrName>ppt_w</p:attrName>
                                            </p:attrNameLst>
                                          </p:cBhvr>
                                          <p:tavLst>
                                            <p:tav tm="0">
                                              <p:val>
                                                <p:fltVal val="0"/>
                                              </p:val>
                                            </p:tav>
                                            <p:tav tm="100000">
                                              <p:val>
                                                <p:strVal val="#ppt_w"/>
                                              </p:val>
                                            </p:tav>
                                          </p:tavLst>
                                        </p:anim>
                                        <p:anim calcmode="lin" valueType="num">
                                          <p:cBhvr>
                                            <p:cTn id="68" dur="100" fill="hold"/>
                                            <p:tgtEl>
                                              <p:spTgt spid="22"/>
                                            </p:tgtEl>
                                            <p:attrNameLst>
                                              <p:attrName>ppt_h</p:attrName>
                                            </p:attrNameLst>
                                          </p:cBhvr>
                                          <p:tavLst>
                                            <p:tav tm="0">
                                              <p:val>
                                                <p:fltVal val="0"/>
                                              </p:val>
                                            </p:tav>
                                            <p:tav tm="100000">
                                              <p:val>
                                                <p:strVal val="#ppt_h"/>
                                              </p:val>
                                            </p:tav>
                                          </p:tavLst>
                                        </p:anim>
                                        <p:animEffect transition="in" filter="fade">
                                          <p:cBhvr>
                                            <p:cTn id="69" dur="100"/>
                                            <p:tgtEl>
                                              <p:spTgt spid="22"/>
                                            </p:tgtEl>
                                          </p:cBhvr>
                                        </p:animEffect>
                                      </p:childTnLst>
                                    </p:cTn>
                                  </p:par>
                                  <p:par>
                                    <p:cTn id="70" presetID="6" presetClass="emph" presetSubtype="0" fill="hold" nodeType="withEffect">
                                      <p:stCondLst>
                                        <p:cond delay="100"/>
                                      </p:stCondLst>
                                      <p:childTnLst>
                                        <p:animScale>
                                          <p:cBhvr>
                                            <p:cTn id="71" dur="100" fill="hold"/>
                                            <p:tgtEl>
                                              <p:spTgt spid="22"/>
                                            </p:tgtEl>
                                          </p:cBhvr>
                                          <p:by x="110000" y="110000"/>
                                        </p:animScale>
                                      </p:childTnLst>
                                    </p:cTn>
                                  </p:par>
                                  <p:par>
                                    <p:cTn id="72" presetID="6" presetClass="emph" presetSubtype="0" fill="hold" nodeType="withEffect">
                                      <p:stCondLst>
                                        <p:cond delay="200"/>
                                      </p:stCondLst>
                                      <p:childTnLst>
                                        <p:animScale>
                                          <p:cBhvr>
                                            <p:cTn id="73" dur="200" fill="hold"/>
                                            <p:tgtEl>
                                              <p:spTgt spid="22"/>
                                            </p:tgtEl>
                                          </p:cBhvr>
                                          <p:by x="90000" y="90000"/>
                                        </p:animScale>
                                      </p:childTnLst>
                                    </p:cTn>
                                  </p:par>
                                  <p:par>
                                    <p:cTn id="74" presetID="6" presetClass="emph" presetSubtype="0" fill="hold" nodeType="withEffect">
                                      <p:stCondLst>
                                        <p:cond delay="400"/>
                                      </p:stCondLst>
                                      <p:childTnLst>
                                        <p:animScale>
                                          <p:cBhvr>
                                            <p:cTn id="75" dur="100" fill="hold"/>
                                            <p:tgtEl>
                                              <p:spTgt spid="22"/>
                                            </p:tgtEl>
                                          </p:cBhvr>
                                          <p:by x="105000" y="105000"/>
                                        </p:animScale>
                                      </p:childTnLst>
                                    </p:cTn>
                                  </p:par>
                                  <p:par>
                                    <p:cTn id="76" presetID="6" presetClass="emph" presetSubtype="0" fill="hold" nodeType="withEffect">
                                      <p:stCondLst>
                                        <p:cond delay="500"/>
                                      </p:stCondLst>
                                      <p:childTnLst>
                                        <p:animScale>
                                          <p:cBhvr>
                                            <p:cTn id="77" dur="200" fill="hold"/>
                                            <p:tgtEl>
                                              <p:spTgt spid="22"/>
                                            </p:tgtEl>
                                          </p:cBhvr>
                                          <p:by x="95000" y="95000"/>
                                        </p:animScale>
                                      </p:childTnLst>
                                    </p:cTn>
                                  </p:par>
                                </p:childTnLst>
                              </p:cTn>
                            </p:par>
                            <p:par>
                              <p:cTn id="78" fill="hold">
                                <p:stCondLst>
                                  <p:cond delay="4100"/>
                                </p:stCondLst>
                                <p:childTnLst>
                                  <p:par>
                                    <p:cTn id="79" presetID="53" presetClass="entr" presetSubtype="16" fill="hold" nodeType="afterEffect">
                                      <p:stCondLst>
                                        <p:cond delay="0"/>
                                      </p:stCondLst>
                                      <p:childTnLst>
                                        <p:set>
                                          <p:cBhvr>
                                            <p:cTn id="80" dur="1" fill="hold">
                                              <p:stCondLst>
                                                <p:cond delay="0"/>
                                              </p:stCondLst>
                                            </p:cTn>
                                            <p:tgtEl>
                                              <p:spTgt spid="36"/>
                                            </p:tgtEl>
                                            <p:attrNameLst>
                                              <p:attrName>style.visibility</p:attrName>
                                            </p:attrNameLst>
                                          </p:cBhvr>
                                          <p:to>
                                            <p:strVal val="visible"/>
                                          </p:to>
                                        </p:set>
                                        <p:anim calcmode="lin" valueType="num">
                                          <p:cBhvr>
                                            <p:cTn id="81" dur="100" fill="hold"/>
                                            <p:tgtEl>
                                              <p:spTgt spid="36"/>
                                            </p:tgtEl>
                                            <p:attrNameLst>
                                              <p:attrName>ppt_w</p:attrName>
                                            </p:attrNameLst>
                                          </p:cBhvr>
                                          <p:tavLst>
                                            <p:tav tm="0">
                                              <p:val>
                                                <p:fltVal val="0"/>
                                              </p:val>
                                            </p:tav>
                                            <p:tav tm="100000">
                                              <p:val>
                                                <p:strVal val="#ppt_w"/>
                                              </p:val>
                                            </p:tav>
                                          </p:tavLst>
                                        </p:anim>
                                        <p:anim calcmode="lin" valueType="num">
                                          <p:cBhvr>
                                            <p:cTn id="82" dur="100" fill="hold"/>
                                            <p:tgtEl>
                                              <p:spTgt spid="36"/>
                                            </p:tgtEl>
                                            <p:attrNameLst>
                                              <p:attrName>ppt_h</p:attrName>
                                            </p:attrNameLst>
                                          </p:cBhvr>
                                          <p:tavLst>
                                            <p:tav tm="0">
                                              <p:val>
                                                <p:fltVal val="0"/>
                                              </p:val>
                                            </p:tav>
                                            <p:tav tm="100000">
                                              <p:val>
                                                <p:strVal val="#ppt_h"/>
                                              </p:val>
                                            </p:tav>
                                          </p:tavLst>
                                        </p:anim>
                                        <p:animEffect transition="in" filter="fade">
                                          <p:cBhvr>
                                            <p:cTn id="83" dur="100"/>
                                            <p:tgtEl>
                                              <p:spTgt spid="36"/>
                                            </p:tgtEl>
                                          </p:cBhvr>
                                        </p:animEffect>
                                      </p:childTnLst>
                                    </p:cTn>
                                  </p:par>
                                  <p:par>
                                    <p:cTn id="84" presetID="6" presetClass="emph" presetSubtype="0" fill="hold" nodeType="withEffect">
                                      <p:stCondLst>
                                        <p:cond delay="100"/>
                                      </p:stCondLst>
                                      <p:childTnLst>
                                        <p:animScale>
                                          <p:cBhvr>
                                            <p:cTn id="85" dur="100" fill="hold"/>
                                            <p:tgtEl>
                                              <p:spTgt spid="36"/>
                                            </p:tgtEl>
                                          </p:cBhvr>
                                          <p:by x="110000" y="110000"/>
                                        </p:animScale>
                                      </p:childTnLst>
                                    </p:cTn>
                                  </p:par>
                                  <p:par>
                                    <p:cTn id="86" presetID="6" presetClass="emph" presetSubtype="0" fill="hold" nodeType="withEffect">
                                      <p:stCondLst>
                                        <p:cond delay="200"/>
                                      </p:stCondLst>
                                      <p:childTnLst>
                                        <p:animScale>
                                          <p:cBhvr>
                                            <p:cTn id="87" dur="200" fill="hold"/>
                                            <p:tgtEl>
                                              <p:spTgt spid="36"/>
                                            </p:tgtEl>
                                          </p:cBhvr>
                                          <p:by x="90000" y="90000"/>
                                        </p:animScale>
                                      </p:childTnLst>
                                    </p:cTn>
                                  </p:par>
                                  <p:par>
                                    <p:cTn id="88" presetID="6" presetClass="emph" presetSubtype="0" fill="hold" nodeType="withEffect">
                                      <p:stCondLst>
                                        <p:cond delay="400"/>
                                      </p:stCondLst>
                                      <p:childTnLst>
                                        <p:animScale>
                                          <p:cBhvr>
                                            <p:cTn id="89" dur="100" fill="hold"/>
                                            <p:tgtEl>
                                              <p:spTgt spid="36"/>
                                            </p:tgtEl>
                                          </p:cBhvr>
                                          <p:by x="105000" y="105000"/>
                                        </p:animScale>
                                      </p:childTnLst>
                                    </p:cTn>
                                  </p:par>
                                  <p:par>
                                    <p:cTn id="90" presetID="6" presetClass="emph" presetSubtype="0" fill="hold" nodeType="withEffect">
                                      <p:stCondLst>
                                        <p:cond delay="500"/>
                                      </p:stCondLst>
                                      <p:childTnLst>
                                        <p:animScale>
                                          <p:cBhvr>
                                            <p:cTn id="91" dur="200" fill="hold"/>
                                            <p:tgtEl>
                                              <p:spTgt spid="36"/>
                                            </p:tgtEl>
                                          </p:cBhvr>
                                          <p:by x="95000" y="95000"/>
                                        </p:animScale>
                                      </p:childTnLst>
                                    </p:cTn>
                                  </p:par>
                                </p:childTnLst>
                              </p:cTn>
                            </p:par>
                            <p:par>
                              <p:cTn id="92" fill="hold">
                                <p:stCondLst>
                                  <p:cond delay="4800"/>
                                </p:stCondLst>
                                <p:childTnLst>
                                  <p:par>
                                    <p:cTn id="93" presetID="53" presetClass="entr" presetSubtype="16" fill="hold" nodeType="afterEffect">
                                      <p:stCondLst>
                                        <p:cond delay="0"/>
                                      </p:stCondLst>
                                      <p:childTnLst>
                                        <p:set>
                                          <p:cBhvr>
                                            <p:cTn id="94" dur="1" fill="hold">
                                              <p:stCondLst>
                                                <p:cond delay="0"/>
                                              </p:stCondLst>
                                            </p:cTn>
                                            <p:tgtEl>
                                              <p:spTgt spid="19"/>
                                            </p:tgtEl>
                                            <p:attrNameLst>
                                              <p:attrName>style.visibility</p:attrName>
                                            </p:attrNameLst>
                                          </p:cBhvr>
                                          <p:to>
                                            <p:strVal val="visible"/>
                                          </p:to>
                                        </p:set>
                                        <p:anim calcmode="lin" valueType="num">
                                          <p:cBhvr>
                                            <p:cTn id="95" dur="100" fill="hold"/>
                                            <p:tgtEl>
                                              <p:spTgt spid="19"/>
                                            </p:tgtEl>
                                            <p:attrNameLst>
                                              <p:attrName>ppt_w</p:attrName>
                                            </p:attrNameLst>
                                          </p:cBhvr>
                                          <p:tavLst>
                                            <p:tav tm="0">
                                              <p:val>
                                                <p:fltVal val="0"/>
                                              </p:val>
                                            </p:tav>
                                            <p:tav tm="100000">
                                              <p:val>
                                                <p:strVal val="#ppt_w"/>
                                              </p:val>
                                            </p:tav>
                                          </p:tavLst>
                                        </p:anim>
                                        <p:anim calcmode="lin" valueType="num">
                                          <p:cBhvr>
                                            <p:cTn id="96" dur="100" fill="hold"/>
                                            <p:tgtEl>
                                              <p:spTgt spid="19"/>
                                            </p:tgtEl>
                                            <p:attrNameLst>
                                              <p:attrName>ppt_h</p:attrName>
                                            </p:attrNameLst>
                                          </p:cBhvr>
                                          <p:tavLst>
                                            <p:tav tm="0">
                                              <p:val>
                                                <p:fltVal val="0"/>
                                              </p:val>
                                            </p:tav>
                                            <p:tav tm="100000">
                                              <p:val>
                                                <p:strVal val="#ppt_h"/>
                                              </p:val>
                                            </p:tav>
                                          </p:tavLst>
                                        </p:anim>
                                        <p:animEffect transition="in" filter="fade">
                                          <p:cBhvr>
                                            <p:cTn id="97" dur="100"/>
                                            <p:tgtEl>
                                              <p:spTgt spid="19"/>
                                            </p:tgtEl>
                                          </p:cBhvr>
                                        </p:animEffect>
                                      </p:childTnLst>
                                    </p:cTn>
                                  </p:par>
                                  <p:par>
                                    <p:cTn id="98" presetID="6" presetClass="emph" presetSubtype="0" fill="hold" nodeType="withEffect">
                                      <p:stCondLst>
                                        <p:cond delay="100"/>
                                      </p:stCondLst>
                                      <p:childTnLst>
                                        <p:animScale>
                                          <p:cBhvr>
                                            <p:cTn id="99" dur="100" fill="hold"/>
                                            <p:tgtEl>
                                              <p:spTgt spid="19"/>
                                            </p:tgtEl>
                                          </p:cBhvr>
                                          <p:by x="110000" y="110000"/>
                                        </p:animScale>
                                      </p:childTnLst>
                                    </p:cTn>
                                  </p:par>
                                  <p:par>
                                    <p:cTn id="100" presetID="6" presetClass="emph" presetSubtype="0" fill="hold" nodeType="withEffect">
                                      <p:stCondLst>
                                        <p:cond delay="200"/>
                                      </p:stCondLst>
                                      <p:childTnLst>
                                        <p:animScale>
                                          <p:cBhvr>
                                            <p:cTn id="101" dur="200" fill="hold"/>
                                            <p:tgtEl>
                                              <p:spTgt spid="19"/>
                                            </p:tgtEl>
                                          </p:cBhvr>
                                          <p:by x="90000" y="90000"/>
                                        </p:animScale>
                                      </p:childTnLst>
                                    </p:cTn>
                                  </p:par>
                                  <p:par>
                                    <p:cTn id="102" presetID="6" presetClass="emph" presetSubtype="0" fill="hold" nodeType="withEffect">
                                      <p:stCondLst>
                                        <p:cond delay="400"/>
                                      </p:stCondLst>
                                      <p:childTnLst>
                                        <p:animScale>
                                          <p:cBhvr>
                                            <p:cTn id="103" dur="100" fill="hold"/>
                                            <p:tgtEl>
                                              <p:spTgt spid="19"/>
                                            </p:tgtEl>
                                          </p:cBhvr>
                                          <p:by x="105000" y="105000"/>
                                        </p:animScale>
                                      </p:childTnLst>
                                    </p:cTn>
                                  </p:par>
                                  <p:par>
                                    <p:cTn id="104" presetID="6" presetClass="emph" presetSubtype="0" fill="hold" nodeType="withEffect">
                                      <p:stCondLst>
                                        <p:cond delay="500"/>
                                      </p:stCondLst>
                                      <p:childTnLst>
                                        <p:animScale>
                                          <p:cBhvr>
                                            <p:cTn id="105" dur="200" fill="hold"/>
                                            <p:tgtEl>
                                              <p:spTgt spid="19"/>
                                            </p:tgtEl>
                                          </p:cBhvr>
                                          <p:by x="95000" y="95000"/>
                                        </p:animScale>
                                      </p:childTnLst>
                                    </p:cTn>
                                  </p:par>
                                </p:childTnLst>
                              </p:cTn>
                            </p:par>
                          </p:childTnLst>
                        </p:cTn>
                      </p:par>
                      <p:par>
                        <p:cTn id="106" fill="hold">
                          <p:stCondLst>
                            <p:cond delay="indefinite"/>
                          </p:stCondLst>
                          <p:childTnLst>
                            <p:par>
                              <p:cTn id="107" fill="hold">
                                <p:stCondLst>
                                  <p:cond delay="0"/>
                                </p:stCondLst>
                                <p:childTnLst>
                                  <p:par>
                                    <p:cTn id="108" presetID="22" presetClass="entr" presetSubtype="8" fill="hold" nodeType="clickEffect">
                                      <p:stCondLst>
                                        <p:cond delay="0"/>
                                      </p:stCondLst>
                                      <p:childTnLst>
                                        <p:set>
                                          <p:cBhvr>
                                            <p:cTn id="109" dur="1" fill="hold">
                                              <p:stCondLst>
                                                <p:cond delay="0"/>
                                              </p:stCondLst>
                                            </p:cTn>
                                            <p:tgtEl>
                                              <p:spTgt spid="41"/>
                                            </p:tgtEl>
                                            <p:attrNameLst>
                                              <p:attrName>style.visibility</p:attrName>
                                            </p:attrNameLst>
                                          </p:cBhvr>
                                          <p:to>
                                            <p:strVal val="visible"/>
                                          </p:to>
                                        </p:set>
                                        <p:animEffect transition="in" filter="wipe(left)">
                                          <p:cBhvr>
                                            <p:cTn id="110" dur="500"/>
                                            <p:tgtEl>
                                              <p:spTgt spid="41"/>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8" fill="hold" grpId="0" nodeType="clickEffect">
                                      <p:stCondLst>
                                        <p:cond delay="0"/>
                                      </p:stCondLst>
                                      <p:childTnLst>
                                        <p:set>
                                          <p:cBhvr>
                                            <p:cTn id="114" dur="1" fill="hold">
                                              <p:stCondLst>
                                                <p:cond delay="0"/>
                                              </p:stCondLst>
                                            </p:cTn>
                                            <p:tgtEl>
                                              <p:spTgt spid="42"/>
                                            </p:tgtEl>
                                            <p:attrNameLst>
                                              <p:attrName>style.visibility</p:attrName>
                                            </p:attrNameLst>
                                          </p:cBhvr>
                                          <p:to>
                                            <p:strVal val="visible"/>
                                          </p:to>
                                        </p:set>
                                        <p:animEffect transition="in" filter="wipe(left)">
                                          <p:cBhvr>
                                            <p:cTn id="115" dur="500"/>
                                            <p:tgtEl>
                                              <p:spTgt spid="42"/>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ntr" presetSubtype="8" fill="hold" nodeType="clickEffect">
                                      <p:stCondLst>
                                        <p:cond delay="0"/>
                                      </p:stCondLst>
                                      <p:childTnLst>
                                        <p:set>
                                          <p:cBhvr>
                                            <p:cTn id="119" dur="1" fill="hold">
                                              <p:stCondLst>
                                                <p:cond delay="0"/>
                                              </p:stCondLst>
                                            </p:cTn>
                                            <p:tgtEl>
                                              <p:spTgt spid="43"/>
                                            </p:tgtEl>
                                            <p:attrNameLst>
                                              <p:attrName>style.visibility</p:attrName>
                                            </p:attrNameLst>
                                          </p:cBhvr>
                                          <p:to>
                                            <p:strVal val="visible"/>
                                          </p:to>
                                        </p:set>
                                        <p:animEffect transition="in" filter="wipe(left)">
                                          <p:cBhvr>
                                            <p:cTn id="120" dur="500"/>
                                            <p:tgtEl>
                                              <p:spTgt spid="43"/>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8" fill="hold" grpId="0" nodeType="clickEffect">
                                      <p:stCondLst>
                                        <p:cond delay="0"/>
                                      </p:stCondLst>
                                      <p:childTnLst>
                                        <p:set>
                                          <p:cBhvr>
                                            <p:cTn id="124" dur="1" fill="hold">
                                              <p:stCondLst>
                                                <p:cond delay="0"/>
                                              </p:stCondLst>
                                            </p:cTn>
                                            <p:tgtEl>
                                              <p:spTgt spid="44"/>
                                            </p:tgtEl>
                                            <p:attrNameLst>
                                              <p:attrName>style.visibility</p:attrName>
                                            </p:attrNameLst>
                                          </p:cBhvr>
                                          <p:to>
                                            <p:strVal val="visible"/>
                                          </p:to>
                                        </p:set>
                                        <p:animEffect transition="in" filter="wipe(left)">
                                          <p:cBhvr>
                                            <p:cTn id="125" dur="500"/>
                                            <p:tgtEl>
                                              <p:spTgt spid="44"/>
                                            </p:tgtEl>
                                          </p:cBhvr>
                                        </p:animEffect>
                                      </p:childTnLst>
                                    </p:cTn>
                                  </p:par>
                                </p:childTnLst>
                              </p:cTn>
                            </p:par>
                          </p:childTnLst>
                        </p:cTn>
                      </p:par>
                      <p:par>
                        <p:cTn id="126" fill="hold">
                          <p:stCondLst>
                            <p:cond delay="indefinite"/>
                          </p:stCondLst>
                          <p:childTnLst>
                            <p:par>
                              <p:cTn id="127" fill="hold">
                                <p:stCondLst>
                                  <p:cond delay="0"/>
                                </p:stCondLst>
                                <p:childTnLst>
                                  <p:par>
                                    <p:cTn id="128" presetID="22" presetClass="entr" presetSubtype="8" fill="hold" nodeType="clickEffect">
                                      <p:stCondLst>
                                        <p:cond delay="0"/>
                                      </p:stCondLst>
                                      <p:childTnLst>
                                        <p:set>
                                          <p:cBhvr>
                                            <p:cTn id="129" dur="1" fill="hold">
                                              <p:stCondLst>
                                                <p:cond delay="0"/>
                                              </p:stCondLst>
                                            </p:cTn>
                                            <p:tgtEl>
                                              <p:spTgt spid="45"/>
                                            </p:tgtEl>
                                            <p:attrNameLst>
                                              <p:attrName>style.visibility</p:attrName>
                                            </p:attrNameLst>
                                          </p:cBhvr>
                                          <p:to>
                                            <p:strVal val="visible"/>
                                          </p:to>
                                        </p:set>
                                        <p:animEffect transition="in" filter="wipe(left)">
                                          <p:cBhvr>
                                            <p:cTn id="130" dur="500"/>
                                            <p:tgtEl>
                                              <p:spTgt spid="45"/>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ntr" presetSubtype="8" fill="hold" grpId="0" nodeType="clickEffect">
                                      <p:stCondLst>
                                        <p:cond delay="0"/>
                                      </p:stCondLst>
                                      <p:childTnLst>
                                        <p:set>
                                          <p:cBhvr>
                                            <p:cTn id="134" dur="1" fill="hold">
                                              <p:stCondLst>
                                                <p:cond delay="0"/>
                                              </p:stCondLst>
                                            </p:cTn>
                                            <p:tgtEl>
                                              <p:spTgt spid="46"/>
                                            </p:tgtEl>
                                            <p:attrNameLst>
                                              <p:attrName>style.visibility</p:attrName>
                                            </p:attrNameLst>
                                          </p:cBhvr>
                                          <p:to>
                                            <p:strVal val="visible"/>
                                          </p:to>
                                        </p:set>
                                        <p:animEffect transition="in" filter="wipe(left)">
                                          <p:cBhvr>
                                            <p:cTn id="135" dur="500"/>
                                            <p:tgtEl>
                                              <p:spTgt spid="46"/>
                                            </p:tgtEl>
                                          </p:cBhvr>
                                        </p:animEffect>
                                      </p:childTnLst>
                                    </p:cTn>
                                  </p:par>
                                </p:childTnLst>
                              </p:cTn>
                            </p:par>
                          </p:childTnLst>
                        </p:cTn>
                      </p:par>
                      <p:par>
                        <p:cTn id="136" fill="hold">
                          <p:stCondLst>
                            <p:cond delay="indefinite"/>
                          </p:stCondLst>
                          <p:childTnLst>
                            <p:par>
                              <p:cTn id="137" fill="hold">
                                <p:stCondLst>
                                  <p:cond delay="0"/>
                                </p:stCondLst>
                                <p:childTnLst>
                                  <p:par>
                                    <p:cTn id="138" presetID="21" presetClass="entr" presetSubtype="1" fill="hold" nodeType="clickEffect">
                                      <p:stCondLst>
                                        <p:cond delay="0"/>
                                      </p:stCondLst>
                                      <p:childTnLst>
                                        <p:set>
                                          <p:cBhvr>
                                            <p:cTn id="139" dur="1" fill="hold">
                                              <p:stCondLst>
                                                <p:cond delay="0"/>
                                              </p:stCondLst>
                                            </p:cTn>
                                            <p:tgtEl>
                                              <p:spTgt spid="47"/>
                                            </p:tgtEl>
                                            <p:attrNameLst>
                                              <p:attrName>style.visibility</p:attrName>
                                            </p:attrNameLst>
                                          </p:cBhvr>
                                          <p:to>
                                            <p:strVal val="visible"/>
                                          </p:to>
                                        </p:set>
                                        <p:animEffect transition="in" filter="wheel(1)">
                                          <p:cBhvr>
                                            <p:cTn id="140" dur="750"/>
                                            <p:tgtEl>
                                              <p:spTgt spid="47"/>
                                            </p:tgtEl>
                                          </p:cBhvr>
                                        </p:animEffect>
                                      </p:childTnLst>
                                    </p:cTn>
                                  </p:par>
                                </p:childTnLst>
                              </p:cTn>
                            </p:par>
                          </p:childTnLst>
                        </p:cTn>
                      </p:par>
                      <p:par>
                        <p:cTn id="141" fill="hold">
                          <p:stCondLst>
                            <p:cond delay="indefinite"/>
                          </p:stCondLst>
                          <p:childTnLst>
                            <p:par>
                              <p:cTn id="142" fill="hold">
                                <p:stCondLst>
                                  <p:cond delay="0"/>
                                </p:stCondLst>
                                <p:childTnLst>
                                  <p:par>
                                    <p:cTn id="143" presetID="22" presetClass="entr" presetSubtype="4" fill="hold" grpId="0" nodeType="clickEffect">
                                      <p:stCondLst>
                                        <p:cond delay="0"/>
                                      </p:stCondLst>
                                      <p:childTnLst>
                                        <p:set>
                                          <p:cBhvr>
                                            <p:cTn id="144" dur="1" fill="hold">
                                              <p:stCondLst>
                                                <p:cond delay="0"/>
                                              </p:stCondLst>
                                            </p:cTn>
                                            <p:tgtEl>
                                              <p:spTgt spid="48"/>
                                            </p:tgtEl>
                                            <p:attrNameLst>
                                              <p:attrName>style.visibility</p:attrName>
                                            </p:attrNameLst>
                                          </p:cBhvr>
                                          <p:to>
                                            <p:strVal val="visible"/>
                                          </p:to>
                                        </p:set>
                                        <p:animEffect transition="in" filter="wipe(down)">
                                          <p:cBhvr>
                                            <p:cTn id="145" dur="75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9" grpId="0"/>
          <p:bldP spid="42" grpId="0"/>
          <p:bldP spid="44" grpId="0"/>
          <p:bldP spid="46" grpId="0"/>
          <p:bldP spid="4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300"/>
                                            <p:tgtEl>
                                              <p:spTgt spid="8"/>
                                            </p:tgtEl>
                                          </p:cBhvr>
                                        </p:animEffect>
                                      </p:childTnLst>
                                    </p:cTn>
                                  </p:par>
                                </p:childTnLst>
                              </p:cTn>
                            </p:par>
                            <p:par>
                              <p:cTn id="8" fill="hold">
                                <p:stCondLst>
                                  <p:cond delay="300"/>
                                </p:stCondLst>
                                <p:childTnLst>
                                  <p:par>
                                    <p:cTn id="9" presetID="2" presetClass="entr" presetSubtype="9"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000" fill="hold"/>
                                            <p:tgtEl>
                                              <p:spTgt spid="4"/>
                                            </p:tgtEl>
                                            <p:attrNameLst>
                                              <p:attrName>ppt_x</p:attrName>
                                            </p:attrNameLst>
                                          </p:cBhvr>
                                          <p:tavLst>
                                            <p:tav tm="0">
                                              <p:val>
                                                <p:strVal val="0-#ppt_w/2"/>
                                              </p:val>
                                            </p:tav>
                                            <p:tav tm="100000">
                                              <p:val>
                                                <p:strVal val="#ppt_x"/>
                                              </p:val>
                                            </p:tav>
                                          </p:tavLst>
                                        </p:anim>
                                        <p:anim calcmode="lin" valueType="num">
                                          <p:cBhvr additive="base">
                                            <p:cTn id="12" dur="1000" fill="hold"/>
                                            <p:tgtEl>
                                              <p:spTgt spid="4"/>
                                            </p:tgtEl>
                                            <p:attrNameLst>
                                              <p:attrName>ppt_y</p:attrName>
                                            </p:attrNameLst>
                                          </p:cBhvr>
                                          <p:tavLst>
                                            <p:tav tm="0">
                                              <p:val>
                                                <p:strVal val="0-#ppt_h/2"/>
                                              </p:val>
                                            </p:tav>
                                            <p:tav tm="100000">
                                              <p:val>
                                                <p:strVal val="#ppt_y"/>
                                              </p:val>
                                            </p:tav>
                                          </p:tavLst>
                                        </p:anim>
                                      </p:childTnLst>
                                    </p:cTn>
                                  </p:par>
                                  <p:par>
                                    <p:cTn id="13" presetID="22" presetClass="entr" presetSubtype="8" fill="hold" grpId="0" nodeType="withEffect">
                                      <p:stCondLst>
                                        <p:cond delay="50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par>
                                    <p:cTn id="16" presetID="10" presetClass="entr" presetSubtype="0" fill="hold" grpId="0" nodeType="withEffect">
                                      <p:stCondLst>
                                        <p:cond delay="50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grpId="0" nodeType="withEffect">
                                      <p:stCondLst>
                                        <p:cond delay="50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par>
                              <p:cTn id="22" fill="hold">
                                <p:stCondLst>
                                  <p:cond delay="1300"/>
                                </p:stCondLst>
                                <p:childTnLst>
                                  <p:par>
                                    <p:cTn id="23" presetID="53" presetClass="entr" presetSubtype="16" fill="hold" nodeType="after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p:cTn id="25" dur="100" fill="hold"/>
                                            <p:tgtEl>
                                              <p:spTgt spid="13"/>
                                            </p:tgtEl>
                                            <p:attrNameLst>
                                              <p:attrName>ppt_w</p:attrName>
                                            </p:attrNameLst>
                                          </p:cBhvr>
                                          <p:tavLst>
                                            <p:tav tm="0">
                                              <p:val>
                                                <p:fltVal val="0"/>
                                              </p:val>
                                            </p:tav>
                                            <p:tav tm="100000">
                                              <p:val>
                                                <p:strVal val="#ppt_w"/>
                                              </p:val>
                                            </p:tav>
                                          </p:tavLst>
                                        </p:anim>
                                        <p:anim calcmode="lin" valueType="num">
                                          <p:cBhvr>
                                            <p:cTn id="26" dur="100" fill="hold"/>
                                            <p:tgtEl>
                                              <p:spTgt spid="13"/>
                                            </p:tgtEl>
                                            <p:attrNameLst>
                                              <p:attrName>ppt_h</p:attrName>
                                            </p:attrNameLst>
                                          </p:cBhvr>
                                          <p:tavLst>
                                            <p:tav tm="0">
                                              <p:val>
                                                <p:fltVal val="0"/>
                                              </p:val>
                                            </p:tav>
                                            <p:tav tm="100000">
                                              <p:val>
                                                <p:strVal val="#ppt_h"/>
                                              </p:val>
                                            </p:tav>
                                          </p:tavLst>
                                        </p:anim>
                                        <p:animEffect transition="in" filter="fade">
                                          <p:cBhvr>
                                            <p:cTn id="27" dur="100"/>
                                            <p:tgtEl>
                                              <p:spTgt spid="13"/>
                                            </p:tgtEl>
                                          </p:cBhvr>
                                        </p:animEffect>
                                      </p:childTnLst>
                                    </p:cTn>
                                  </p:par>
                                  <p:par>
                                    <p:cTn id="28" presetID="6" presetClass="emph" presetSubtype="0" fill="hold" nodeType="withEffect">
                                      <p:stCondLst>
                                        <p:cond delay="100"/>
                                      </p:stCondLst>
                                      <p:childTnLst>
                                        <p:animScale>
                                          <p:cBhvr>
                                            <p:cTn id="29" dur="100" fill="hold"/>
                                            <p:tgtEl>
                                              <p:spTgt spid="13"/>
                                            </p:tgtEl>
                                          </p:cBhvr>
                                          <p:by x="110000" y="110000"/>
                                        </p:animScale>
                                      </p:childTnLst>
                                    </p:cTn>
                                  </p:par>
                                  <p:par>
                                    <p:cTn id="30" presetID="6" presetClass="emph" presetSubtype="0" fill="hold" nodeType="withEffect">
                                      <p:stCondLst>
                                        <p:cond delay="200"/>
                                      </p:stCondLst>
                                      <p:childTnLst>
                                        <p:animScale>
                                          <p:cBhvr>
                                            <p:cTn id="31" dur="200" fill="hold"/>
                                            <p:tgtEl>
                                              <p:spTgt spid="13"/>
                                            </p:tgtEl>
                                          </p:cBhvr>
                                          <p:by x="90000" y="90000"/>
                                        </p:animScale>
                                      </p:childTnLst>
                                    </p:cTn>
                                  </p:par>
                                  <p:par>
                                    <p:cTn id="32" presetID="6" presetClass="emph" presetSubtype="0" fill="hold" nodeType="withEffect">
                                      <p:stCondLst>
                                        <p:cond delay="400"/>
                                      </p:stCondLst>
                                      <p:childTnLst>
                                        <p:animScale>
                                          <p:cBhvr>
                                            <p:cTn id="33" dur="100" fill="hold"/>
                                            <p:tgtEl>
                                              <p:spTgt spid="13"/>
                                            </p:tgtEl>
                                          </p:cBhvr>
                                          <p:by x="105000" y="105000"/>
                                        </p:animScale>
                                      </p:childTnLst>
                                    </p:cTn>
                                  </p:par>
                                  <p:par>
                                    <p:cTn id="34" presetID="6" presetClass="emph" presetSubtype="0" fill="hold" nodeType="withEffect">
                                      <p:stCondLst>
                                        <p:cond delay="500"/>
                                      </p:stCondLst>
                                      <p:childTnLst>
                                        <p:animScale>
                                          <p:cBhvr>
                                            <p:cTn id="35" dur="200" fill="hold"/>
                                            <p:tgtEl>
                                              <p:spTgt spid="13"/>
                                            </p:tgtEl>
                                          </p:cBhvr>
                                          <p:by x="95000" y="95000"/>
                                        </p:animScale>
                                      </p:childTnLst>
                                    </p:cTn>
                                  </p:par>
                                </p:childTnLst>
                              </p:cTn>
                            </p:par>
                            <p:par>
                              <p:cTn id="36" fill="hold">
                                <p:stCondLst>
                                  <p:cond delay="2000"/>
                                </p:stCondLst>
                                <p:childTnLst>
                                  <p:par>
                                    <p:cTn id="37" presetID="53" presetClass="entr" presetSubtype="16" fill="hold" nodeType="after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p:cTn id="39" dur="100" fill="hold"/>
                                            <p:tgtEl>
                                              <p:spTgt spid="10"/>
                                            </p:tgtEl>
                                            <p:attrNameLst>
                                              <p:attrName>ppt_w</p:attrName>
                                            </p:attrNameLst>
                                          </p:cBhvr>
                                          <p:tavLst>
                                            <p:tav tm="0">
                                              <p:val>
                                                <p:fltVal val="0"/>
                                              </p:val>
                                            </p:tav>
                                            <p:tav tm="100000">
                                              <p:val>
                                                <p:strVal val="#ppt_w"/>
                                              </p:val>
                                            </p:tav>
                                          </p:tavLst>
                                        </p:anim>
                                        <p:anim calcmode="lin" valueType="num">
                                          <p:cBhvr>
                                            <p:cTn id="40" dur="100" fill="hold"/>
                                            <p:tgtEl>
                                              <p:spTgt spid="10"/>
                                            </p:tgtEl>
                                            <p:attrNameLst>
                                              <p:attrName>ppt_h</p:attrName>
                                            </p:attrNameLst>
                                          </p:cBhvr>
                                          <p:tavLst>
                                            <p:tav tm="0">
                                              <p:val>
                                                <p:fltVal val="0"/>
                                              </p:val>
                                            </p:tav>
                                            <p:tav tm="100000">
                                              <p:val>
                                                <p:strVal val="#ppt_h"/>
                                              </p:val>
                                            </p:tav>
                                          </p:tavLst>
                                        </p:anim>
                                        <p:animEffect transition="in" filter="fade">
                                          <p:cBhvr>
                                            <p:cTn id="41" dur="100"/>
                                            <p:tgtEl>
                                              <p:spTgt spid="10"/>
                                            </p:tgtEl>
                                          </p:cBhvr>
                                        </p:animEffect>
                                      </p:childTnLst>
                                    </p:cTn>
                                  </p:par>
                                  <p:par>
                                    <p:cTn id="42" presetID="6" presetClass="emph" presetSubtype="0" fill="hold" nodeType="withEffect">
                                      <p:stCondLst>
                                        <p:cond delay="100"/>
                                      </p:stCondLst>
                                      <p:childTnLst>
                                        <p:animScale>
                                          <p:cBhvr>
                                            <p:cTn id="43" dur="100" fill="hold"/>
                                            <p:tgtEl>
                                              <p:spTgt spid="10"/>
                                            </p:tgtEl>
                                          </p:cBhvr>
                                          <p:by x="110000" y="110000"/>
                                        </p:animScale>
                                      </p:childTnLst>
                                    </p:cTn>
                                  </p:par>
                                  <p:par>
                                    <p:cTn id="44" presetID="6" presetClass="emph" presetSubtype="0" fill="hold" nodeType="withEffect">
                                      <p:stCondLst>
                                        <p:cond delay="200"/>
                                      </p:stCondLst>
                                      <p:childTnLst>
                                        <p:animScale>
                                          <p:cBhvr>
                                            <p:cTn id="45" dur="200" fill="hold"/>
                                            <p:tgtEl>
                                              <p:spTgt spid="10"/>
                                            </p:tgtEl>
                                          </p:cBhvr>
                                          <p:by x="90000" y="90000"/>
                                        </p:animScale>
                                      </p:childTnLst>
                                    </p:cTn>
                                  </p:par>
                                  <p:par>
                                    <p:cTn id="46" presetID="6" presetClass="emph" presetSubtype="0" fill="hold" nodeType="withEffect">
                                      <p:stCondLst>
                                        <p:cond delay="400"/>
                                      </p:stCondLst>
                                      <p:childTnLst>
                                        <p:animScale>
                                          <p:cBhvr>
                                            <p:cTn id="47" dur="100" fill="hold"/>
                                            <p:tgtEl>
                                              <p:spTgt spid="10"/>
                                            </p:tgtEl>
                                          </p:cBhvr>
                                          <p:by x="105000" y="105000"/>
                                        </p:animScale>
                                      </p:childTnLst>
                                    </p:cTn>
                                  </p:par>
                                  <p:par>
                                    <p:cTn id="48" presetID="6" presetClass="emph" presetSubtype="0" fill="hold" nodeType="withEffect">
                                      <p:stCondLst>
                                        <p:cond delay="500"/>
                                      </p:stCondLst>
                                      <p:childTnLst>
                                        <p:animScale>
                                          <p:cBhvr>
                                            <p:cTn id="49" dur="200" fill="hold"/>
                                            <p:tgtEl>
                                              <p:spTgt spid="10"/>
                                            </p:tgtEl>
                                          </p:cBhvr>
                                          <p:by x="95000" y="95000"/>
                                        </p:animScale>
                                      </p:childTnLst>
                                    </p:cTn>
                                  </p:par>
                                </p:childTnLst>
                              </p:cTn>
                            </p:par>
                            <p:par>
                              <p:cTn id="50" fill="hold">
                                <p:stCondLst>
                                  <p:cond delay="2700"/>
                                </p:stCondLst>
                                <p:childTnLst>
                                  <p:par>
                                    <p:cTn id="51" presetID="53" presetClass="entr" presetSubtype="16" fill="hold" nodeType="afterEffect">
                                      <p:stCondLst>
                                        <p:cond delay="0"/>
                                      </p:stCondLst>
                                      <p:childTnLst>
                                        <p:set>
                                          <p:cBhvr>
                                            <p:cTn id="52" dur="1" fill="hold">
                                              <p:stCondLst>
                                                <p:cond delay="0"/>
                                              </p:stCondLst>
                                            </p:cTn>
                                            <p:tgtEl>
                                              <p:spTgt spid="16"/>
                                            </p:tgtEl>
                                            <p:attrNameLst>
                                              <p:attrName>style.visibility</p:attrName>
                                            </p:attrNameLst>
                                          </p:cBhvr>
                                          <p:to>
                                            <p:strVal val="visible"/>
                                          </p:to>
                                        </p:set>
                                        <p:anim calcmode="lin" valueType="num">
                                          <p:cBhvr>
                                            <p:cTn id="53" dur="100" fill="hold"/>
                                            <p:tgtEl>
                                              <p:spTgt spid="16"/>
                                            </p:tgtEl>
                                            <p:attrNameLst>
                                              <p:attrName>ppt_w</p:attrName>
                                            </p:attrNameLst>
                                          </p:cBhvr>
                                          <p:tavLst>
                                            <p:tav tm="0">
                                              <p:val>
                                                <p:fltVal val="0"/>
                                              </p:val>
                                            </p:tav>
                                            <p:tav tm="100000">
                                              <p:val>
                                                <p:strVal val="#ppt_w"/>
                                              </p:val>
                                            </p:tav>
                                          </p:tavLst>
                                        </p:anim>
                                        <p:anim calcmode="lin" valueType="num">
                                          <p:cBhvr>
                                            <p:cTn id="54" dur="100" fill="hold"/>
                                            <p:tgtEl>
                                              <p:spTgt spid="16"/>
                                            </p:tgtEl>
                                            <p:attrNameLst>
                                              <p:attrName>ppt_h</p:attrName>
                                            </p:attrNameLst>
                                          </p:cBhvr>
                                          <p:tavLst>
                                            <p:tav tm="0">
                                              <p:val>
                                                <p:fltVal val="0"/>
                                              </p:val>
                                            </p:tav>
                                            <p:tav tm="100000">
                                              <p:val>
                                                <p:strVal val="#ppt_h"/>
                                              </p:val>
                                            </p:tav>
                                          </p:tavLst>
                                        </p:anim>
                                        <p:animEffect transition="in" filter="fade">
                                          <p:cBhvr>
                                            <p:cTn id="55" dur="100"/>
                                            <p:tgtEl>
                                              <p:spTgt spid="16"/>
                                            </p:tgtEl>
                                          </p:cBhvr>
                                        </p:animEffect>
                                      </p:childTnLst>
                                    </p:cTn>
                                  </p:par>
                                  <p:par>
                                    <p:cTn id="56" presetID="6" presetClass="emph" presetSubtype="0" fill="hold" nodeType="withEffect">
                                      <p:stCondLst>
                                        <p:cond delay="100"/>
                                      </p:stCondLst>
                                      <p:childTnLst>
                                        <p:animScale>
                                          <p:cBhvr>
                                            <p:cTn id="57" dur="100" fill="hold"/>
                                            <p:tgtEl>
                                              <p:spTgt spid="16"/>
                                            </p:tgtEl>
                                          </p:cBhvr>
                                          <p:by x="110000" y="110000"/>
                                        </p:animScale>
                                      </p:childTnLst>
                                    </p:cTn>
                                  </p:par>
                                  <p:par>
                                    <p:cTn id="58" presetID="6" presetClass="emph" presetSubtype="0" fill="hold" nodeType="withEffect">
                                      <p:stCondLst>
                                        <p:cond delay="200"/>
                                      </p:stCondLst>
                                      <p:childTnLst>
                                        <p:animScale>
                                          <p:cBhvr>
                                            <p:cTn id="59" dur="200" fill="hold"/>
                                            <p:tgtEl>
                                              <p:spTgt spid="16"/>
                                            </p:tgtEl>
                                          </p:cBhvr>
                                          <p:by x="90000" y="90000"/>
                                        </p:animScale>
                                      </p:childTnLst>
                                    </p:cTn>
                                  </p:par>
                                  <p:par>
                                    <p:cTn id="60" presetID="6" presetClass="emph" presetSubtype="0" fill="hold" nodeType="withEffect">
                                      <p:stCondLst>
                                        <p:cond delay="400"/>
                                      </p:stCondLst>
                                      <p:childTnLst>
                                        <p:animScale>
                                          <p:cBhvr>
                                            <p:cTn id="61" dur="100" fill="hold"/>
                                            <p:tgtEl>
                                              <p:spTgt spid="16"/>
                                            </p:tgtEl>
                                          </p:cBhvr>
                                          <p:by x="105000" y="105000"/>
                                        </p:animScale>
                                      </p:childTnLst>
                                    </p:cTn>
                                  </p:par>
                                  <p:par>
                                    <p:cTn id="62" presetID="6" presetClass="emph" presetSubtype="0" fill="hold" nodeType="withEffect">
                                      <p:stCondLst>
                                        <p:cond delay="500"/>
                                      </p:stCondLst>
                                      <p:childTnLst>
                                        <p:animScale>
                                          <p:cBhvr>
                                            <p:cTn id="63" dur="200" fill="hold"/>
                                            <p:tgtEl>
                                              <p:spTgt spid="16"/>
                                            </p:tgtEl>
                                          </p:cBhvr>
                                          <p:by x="95000" y="95000"/>
                                        </p:animScale>
                                      </p:childTnLst>
                                    </p:cTn>
                                  </p:par>
                                </p:childTnLst>
                              </p:cTn>
                            </p:par>
                            <p:par>
                              <p:cTn id="64" fill="hold">
                                <p:stCondLst>
                                  <p:cond delay="3400"/>
                                </p:stCondLst>
                                <p:childTnLst>
                                  <p:par>
                                    <p:cTn id="65" presetID="53" presetClass="entr" presetSubtype="16" fill="hold" nodeType="afterEffect">
                                      <p:stCondLst>
                                        <p:cond delay="0"/>
                                      </p:stCondLst>
                                      <p:childTnLst>
                                        <p:set>
                                          <p:cBhvr>
                                            <p:cTn id="66" dur="1" fill="hold">
                                              <p:stCondLst>
                                                <p:cond delay="0"/>
                                              </p:stCondLst>
                                            </p:cTn>
                                            <p:tgtEl>
                                              <p:spTgt spid="22"/>
                                            </p:tgtEl>
                                            <p:attrNameLst>
                                              <p:attrName>style.visibility</p:attrName>
                                            </p:attrNameLst>
                                          </p:cBhvr>
                                          <p:to>
                                            <p:strVal val="visible"/>
                                          </p:to>
                                        </p:set>
                                        <p:anim calcmode="lin" valueType="num">
                                          <p:cBhvr>
                                            <p:cTn id="67" dur="100" fill="hold"/>
                                            <p:tgtEl>
                                              <p:spTgt spid="22"/>
                                            </p:tgtEl>
                                            <p:attrNameLst>
                                              <p:attrName>ppt_w</p:attrName>
                                            </p:attrNameLst>
                                          </p:cBhvr>
                                          <p:tavLst>
                                            <p:tav tm="0">
                                              <p:val>
                                                <p:fltVal val="0"/>
                                              </p:val>
                                            </p:tav>
                                            <p:tav tm="100000">
                                              <p:val>
                                                <p:strVal val="#ppt_w"/>
                                              </p:val>
                                            </p:tav>
                                          </p:tavLst>
                                        </p:anim>
                                        <p:anim calcmode="lin" valueType="num">
                                          <p:cBhvr>
                                            <p:cTn id="68" dur="100" fill="hold"/>
                                            <p:tgtEl>
                                              <p:spTgt spid="22"/>
                                            </p:tgtEl>
                                            <p:attrNameLst>
                                              <p:attrName>ppt_h</p:attrName>
                                            </p:attrNameLst>
                                          </p:cBhvr>
                                          <p:tavLst>
                                            <p:tav tm="0">
                                              <p:val>
                                                <p:fltVal val="0"/>
                                              </p:val>
                                            </p:tav>
                                            <p:tav tm="100000">
                                              <p:val>
                                                <p:strVal val="#ppt_h"/>
                                              </p:val>
                                            </p:tav>
                                          </p:tavLst>
                                        </p:anim>
                                        <p:animEffect transition="in" filter="fade">
                                          <p:cBhvr>
                                            <p:cTn id="69" dur="100"/>
                                            <p:tgtEl>
                                              <p:spTgt spid="22"/>
                                            </p:tgtEl>
                                          </p:cBhvr>
                                        </p:animEffect>
                                      </p:childTnLst>
                                    </p:cTn>
                                  </p:par>
                                  <p:par>
                                    <p:cTn id="70" presetID="6" presetClass="emph" presetSubtype="0" fill="hold" nodeType="withEffect">
                                      <p:stCondLst>
                                        <p:cond delay="100"/>
                                      </p:stCondLst>
                                      <p:childTnLst>
                                        <p:animScale>
                                          <p:cBhvr>
                                            <p:cTn id="71" dur="100" fill="hold"/>
                                            <p:tgtEl>
                                              <p:spTgt spid="22"/>
                                            </p:tgtEl>
                                          </p:cBhvr>
                                          <p:by x="110000" y="110000"/>
                                        </p:animScale>
                                      </p:childTnLst>
                                    </p:cTn>
                                  </p:par>
                                  <p:par>
                                    <p:cTn id="72" presetID="6" presetClass="emph" presetSubtype="0" fill="hold" nodeType="withEffect">
                                      <p:stCondLst>
                                        <p:cond delay="200"/>
                                      </p:stCondLst>
                                      <p:childTnLst>
                                        <p:animScale>
                                          <p:cBhvr>
                                            <p:cTn id="73" dur="200" fill="hold"/>
                                            <p:tgtEl>
                                              <p:spTgt spid="22"/>
                                            </p:tgtEl>
                                          </p:cBhvr>
                                          <p:by x="90000" y="90000"/>
                                        </p:animScale>
                                      </p:childTnLst>
                                    </p:cTn>
                                  </p:par>
                                  <p:par>
                                    <p:cTn id="74" presetID="6" presetClass="emph" presetSubtype="0" fill="hold" nodeType="withEffect">
                                      <p:stCondLst>
                                        <p:cond delay="400"/>
                                      </p:stCondLst>
                                      <p:childTnLst>
                                        <p:animScale>
                                          <p:cBhvr>
                                            <p:cTn id="75" dur="100" fill="hold"/>
                                            <p:tgtEl>
                                              <p:spTgt spid="22"/>
                                            </p:tgtEl>
                                          </p:cBhvr>
                                          <p:by x="105000" y="105000"/>
                                        </p:animScale>
                                      </p:childTnLst>
                                    </p:cTn>
                                  </p:par>
                                  <p:par>
                                    <p:cTn id="76" presetID="6" presetClass="emph" presetSubtype="0" fill="hold" nodeType="withEffect">
                                      <p:stCondLst>
                                        <p:cond delay="500"/>
                                      </p:stCondLst>
                                      <p:childTnLst>
                                        <p:animScale>
                                          <p:cBhvr>
                                            <p:cTn id="77" dur="200" fill="hold"/>
                                            <p:tgtEl>
                                              <p:spTgt spid="22"/>
                                            </p:tgtEl>
                                          </p:cBhvr>
                                          <p:by x="95000" y="95000"/>
                                        </p:animScale>
                                      </p:childTnLst>
                                    </p:cTn>
                                  </p:par>
                                </p:childTnLst>
                              </p:cTn>
                            </p:par>
                            <p:par>
                              <p:cTn id="78" fill="hold">
                                <p:stCondLst>
                                  <p:cond delay="4100"/>
                                </p:stCondLst>
                                <p:childTnLst>
                                  <p:par>
                                    <p:cTn id="79" presetID="53" presetClass="entr" presetSubtype="16" fill="hold" nodeType="afterEffect">
                                      <p:stCondLst>
                                        <p:cond delay="0"/>
                                      </p:stCondLst>
                                      <p:childTnLst>
                                        <p:set>
                                          <p:cBhvr>
                                            <p:cTn id="80" dur="1" fill="hold">
                                              <p:stCondLst>
                                                <p:cond delay="0"/>
                                              </p:stCondLst>
                                            </p:cTn>
                                            <p:tgtEl>
                                              <p:spTgt spid="36"/>
                                            </p:tgtEl>
                                            <p:attrNameLst>
                                              <p:attrName>style.visibility</p:attrName>
                                            </p:attrNameLst>
                                          </p:cBhvr>
                                          <p:to>
                                            <p:strVal val="visible"/>
                                          </p:to>
                                        </p:set>
                                        <p:anim calcmode="lin" valueType="num">
                                          <p:cBhvr>
                                            <p:cTn id="81" dur="100" fill="hold"/>
                                            <p:tgtEl>
                                              <p:spTgt spid="36"/>
                                            </p:tgtEl>
                                            <p:attrNameLst>
                                              <p:attrName>ppt_w</p:attrName>
                                            </p:attrNameLst>
                                          </p:cBhvr>
                                          <p:tavLst>
                                            <p:tav tm="0">
                                              <p:val>
                                                <p:fltVal val="0"/>
                                              </p:val>
                                            </p:tav>
                                            <p:tav tm="100000">
                                              <p:val>
                                                <p:strVal val="#ppt_w"/>
                                              </p:val>
                                            </p:tav>
                                          </p:tavLst>
                                        </p:anim>
                                        <p:anim calcmode="lin" valueType="num">
                                          <p:cBhvr>
                                            <p:cTn id="82" dur="100" fill="hold"/>
                                            <p:tgtEl>
                                              <p:spTgt spid="36"/>
                                            </p:tgtEl>
                                            <p:attrNameLst>
                                              <p:attrName>ppt_h</p:attrName>
                                            </p:attrNameLst>
                                          </p:cBhvr>
                                          <p:tavLst>
                                            <p:tav tm="0">
                                              <p:val>
                                                <p:fltVal val="0"/>
                                              </p:val>
                                            </p:tav>
                                            <p:tav tm="100000">
                                              <p:val>
                                                <p:strVal val="#ppt_h"/>
                                              </p:val>
                                            </p:tav>
                                          </p:tavLst>
                                        </p:anim>
                                        <p:animEffect transition="in" filter="fade">
                                          <p:cBhvr>
                                            <p:cTn id="83" dur="100"/>
                                            <p:tgtEl>
                                              <p:spTgt spid="36"/>
                                            </p:tgtEl>
                                          </p:cBhvr>
                                        </p:animEffect>
                                      </p:childTnLst>
                                    </p:cTn>
                                  </p:par>
                                  <p:par>
                                    <p:cTn id="84" presetID="6" presetClass="emph" presetSubtype="0" fill="hold" nodeType="withEffect">
                                      <p:stCondLst>
                                        <p:cond delay="100"/>
                                      </p:stCondLst>
                                      <p:childTnLst>
                                        <p:animScale>
                                          <p:cBhvr>
                                            <p:cTn id="85" dur="100" fill="hold"/>
                                            <p:tgtEl>
                                              <p:spTgt spid="36"/>
                                            </p:tgtEl>
                                          </p:cBhvr>
                                          <p:by x="110000" y="110000"/>
                                        </p:animScale>
                                      </p:childTnLst>
                                    </p:cTn>
                                  </p:par>
                                  <p:par>
                                    <p:cTn id="86" presetID="6" presetClass="emph" presetSubtype="0" fill="hold" nodeType="withEffect">
                                      <p:stCondLst>
                                        <p:cond delay="200"/>
                                      </p:stCondLst>
                                      <p:childTnLst>
                                        <p:animScale>
                                          <p:cBhvr>
                                            <p:cTn id="87" dur="200" fill="hold"/>
                                            <p:tgtEl>
                                              <p:spTgt spid="36"/>
                                            </p:tgtEl>
                                          </p:cBhvr>
                                          <p:by x="90000" y="90000"/>
                                        </p:animScale>
                                      </p:childTnLst>
                                    </p:cTn>
                                  </p:par>
                                  <p:par>
                                    <p:cTn id="88" presetID="6" presetClass="emph" presetSubtype="0" fill="hold" nodeType="withEffect">
                                      <p:stCondLst>
                                        <p:cond delay="400"/>
                                      </p:stCondLst>
                                      <p:childTnLst>
                                        <p:animScale>
                                          <p:cBhvr>
                                            <p:cTn id="89" dur="100" fill="hold"/>
                                            <p:tgtEl>
                                              <p:spTgt spid="36"/>
                                            </p:tgtEl>
                                          </p:cBhvr>
                                          <p:by x="105000" y="105000"/>
                                        </p:animScale>
                                      </p:childTnLst>
                                    </p:cTn>
                                  </p:par>
                                  <p:par>
                                    <p:cTn id="90" presetID="6" presetClass="emph" presetSubtype="0" fill="hold" nodeType="withEffect">
                                      <p:stCondLst>
                                        <p:cond delay="500"/>
                                      </p:stCondLst>
                                      <p:childTnLst>
                                        <p:animScale>
                                          <p:cBhvr>
                                            <p:cTn id="91" dur="200" fill="hold"/>
                                            <p:tgtEl>
                                              <p:spTgt spid="36"/>
                                            </p:tgtEl>
                                          </p:cBhvr>
                                          <p:by x="95000" y="95000"/>
                                        </p:animScale>
                                      </p:childTnLst>
                                    </p:cTn>
                                  </p:par>
                                </p:childTnLst>
                              </p:cTn>
                            </p:par>
                            <p:par>
                              <p:cTn id="92" fill="hold">
                                <p:stCondLst>
                                  <p:cond delay="4800"/>
                                </p:stCondLst>
                                <p:childTnLst>
                                  <p:par>
                                    <p:cTn id="93" presetID="53" presetClass="entr" presetSubtype="16" fill="hold" nodeType="afterEffect">
                                      <p:stCondLst>
                                        <p:cond delay="0"/>
                                      </p:stCondLst>
                                      <p:childTnLst>
                                        <p:set>
                                          <p:cBhvr>
                                            <p:cTn id="94" dur="1" fill="hold">
                                              <p:stCondLst>
                                                <p:cond delay="0"/>
                                              </p:stCondLst>
                                            </p:cTn>
                                            <p:tgtEl>
                                              <p:spTgt spid="19"/>
                                            </p:tgtEl>
                                            <p:attrNameLst>
                                              <p:attrName>style.visibility</p:attrName>
                                            </p:attrNameLst>
                                          </p:cBhvr>
                                          <p:to>
                                            <p:strVal val="visible"/>
                                          </p:to>
                                        </p:set>
                                        <p:anim calcmode="lin" valueType="num">
                                          <p:cBhvr>
                                            <p:cTn id="95" dur="100" fill="hold"/>
                                            <p:tgtEl>
                                              <p:spTgt spid="19"/>
                                            </p:tgtEl>
                                            <p:attrNameLst>
                                              <p:attrName>ppt_w</p:attrName>
                                            </p:attrNameLst>
                                          </p:cBhvr>
                                          <p:tavLst>
                                            <p:tav tm="0">
                                              <p:val>
                                                <p:fltVal val="0"/>
                                              </p:val>
                                            </p:tav>
                                            <p:tav tm="100000">
                                              <p:val>
                                                <p:strVal val="#ppt_w"/>
                                              </p:val>
                                            </p:tav>
                                          </p:tavLst>
                                        </p:anim>
                                        <p:anim calcmode="lin" valueType="num">
                                          <p:cBhvr>
                                            <p:cTn id="96" dur="100" fill="hold"/>
                                            <p:tgtEl>
                                              <p:spTgt spid="19"/>
                                            </p:tgtEl>
                                            <p:attrNameLst>
                                              <p:attrName>ppt_h</p:attrName>
                                            </p:attrNameLst>
                                          </p:cBhvr>
                                          <p:tavLst>
                                            <p:tav tm="0">
                                              <p:val>
                                                <p:fltVal val="0"/>
                                              </p:val>
                                            </p:tav>
                                            <p:tav tm="100000">
                                              <p:val>
                                                <p:strVal val="#ppt_h"/>
                                              </p:val>
                                            </p:tav>
                                          </p:tavLst>
                                        </p:anim>
                                        <p:animEffect transition="in" filter="fade">
                                          <p:cBhvr>
                                            <p:cTn id="97" dur="100"/>
                                            <p:tgtEl>
                                              <p:spTgt spid="19"/>
                                            </p:tgtEl>
                                          </p:cBhvr>
                                        </p:animEffect>
                                      </p:childTnLst>
                                    </p:cTn>
                                  </p:par>
                                  <p:par>
                                    <p:cTn id="98" presetID="6" presetClass="emph" presetSubtype="0" fill="hold" nodeType="withEffect">
                                      <p:stCondLst>
                                        <p:cond delay="100"/>
                                      </p:stCondLst>
                                      <p:childTnLst>
                                        <p:animScale>
                                          <p:cBhvr>
                                            <p:cTn id="99" dur="100" fill="hold"/>
                                            <p:tgtEl>
                                              <p:spTgt spid="19"/>
                                            </p:tgtEl>
                                          </p:cBhvr>
                                          <p:by x="110000" y="110000"/>
                                        </p:animScale>
                                      </p:childTnLst>
                                    </p:cTn>
                                  </p:par>
                                  <p:par>
                                    <p:cTn id="100" presetID="6" presetClass="emph" presetSubtype="0" fill="hold" nodeType="withEffect">
                                      <p:stCondLst>
                                        <p:cond delay="200"/>
                                      </p:stCondLst>
                                      <p:childTnLst>
                                        <p:animScale>
                                          <p:cBhvr>
                                            <p:cTn id="101" dur="200" fill="hold"/>
                                            <p:tgtEl>
                                              <p:spTgt spid="19"/>
                                            </p:tgtEl>
                                          </p:cBhvr>
                                          <p:by x="90000" y="90000"/>
                                        </p:animScale>
                                      </p:childTnLst>
                                    </p:cTn>
                                  </p:par>
                                  <p:par>
                                    <p:cTn id="102" presetID="6" presetClass="emph" presetSubtype="0" fill="hold" nodeType="withEffect">
                                      <p:stCondLst>
                                        <p:cond delay="400"/>
                                      </p:stCondLst>
                                      <p:childTnLst>
                                        <p:animScale>
                                          <p:cBhvr>
                                            <p:cTn id="103" dur="100" fill="hold"/>
                                            <p:tgtEl>
                                              <p:spTgt spid="19"/>
                                            </p:tgtEl>
                                          </p:cBhvr>
                                          <p:by x="105000" y="105000"/>
                                        </p:animScale>
                                      </p:childTnLst>
                                    </p:cTn>
                                  </p:par>
                                  <p:par>
                                    <p:cTn id="104" presetID="6" presetClass="emph" presetSubtype="0" fill="hold" nodeType="withEffect">
                                      <p:stCondLst>
                                        <p:cond delay="500"/>
                                      </p:stCondLst>
                                      <p:childTnLst>
                                        <p:animScale>
                                          <p:cBhvr>
                                            <p:cTn id="105" dur="200" fill="hold"/>
                                            <p:tgtEl>
                                              <p:spTgt spid="19"/>
                                            </p:tgtEl>
                                          </p:cBhvr>
                                          <p:by x="95000" y="95000"/>
                                        </p:animScale>
                                      </p:childTnLst>
                                    </p:cTn>
                                  </p:par>
                                </p:childTnLst>
                              </p:cTn>
                            </p:par>
                          </p:childTnLst>
                        </p:cTn>
                      </p:par>
                      <p:par>
                        <p:cTn id="106" fill="hold">
                          <p:stCondLst>
                            <p:cond delay="indefinite"/>
                          </p:stCondLst>
                          <p:childTnLst>
                            <p:par>
                              <p:cTn id="107" fill="hold">
                                <p:stCondLst>
                                  <p:cond delay="0"/>
                                </p:stCondLst>
                                <p:childTnLst>
                                  <p:par>
                                    <p:cTn id="108" presetID="22" presetClass="entr" presetSubtype="8" fill="hold" nodeType="clickEffect">
                                      <p:stCondLst>
                                        <p:cond delay="0"/>
                                      </p:stCondLst>
                                      <p:childTnLst>
                                        <p:set>
                                          <p:cBhvr>
                                            <p:cTn id="109" dur="1" fill="hold">
                                              <p:stCondLst>
                                                <p:cond delay="0"/>
                                              </p:stCondLst>
                                            </p:cTn>
                                            <p:tgtEl>
                                              <p:spTgt spid="41"/>
                                            </p:tgtEl>
                                            <p:attrNameLst>
                                              <p:attrName>style.visibility</p:attrName>
                                            </p:attrNameLst>
                                          </p:cBhvr>
                                          <p:to>
                                            <p:strVal val="visible"/>
                                          </p:to>
                                        </p:set>
                                        <p:animEffect transition="in" filter="wipe(left)">
                                          <p:cBhvr>
                                            <p:cTn id="110" dur="500"/>
                                            <p:tgtEl>
                                              <p:spTgt spid="41"/>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8" fill="hold" grpId="0" nodeType="clickEffect">
                                      <p:stCondLst>
                                        <p:cond delay="0"/>
                                      </p:stCondLst>
                                      <p:childTnLst>
                                        <p:set>
                                          <p:cBhvr>
                                            <p:cTn id="114" dur="1" fill="hold">
                                              <p:stCondLst>
                                                <p:cond delay="0"/>
                                              </p:stCondLst>
                                            </p:cTn>
                                            <p:tgtEl>
                                              <p:spTgt spid="42"/>
                                            </p:tgtEl>
                                            <p:attrNameLst>
                                              <p:attrName>style.visibility</p:attrName>
                                            </p:attrNameLst>
                                          </p:cBhvr>
                                          <p:to>
                                            <p:strVal val="visible"/>
                                          </p:to>
                                        </p:set>
                                        <p:animEffect transition="in" filter="wipe(left)">
                                          <p:cBhvr>
                                            <p:cTn id="115" dur="500"/>
                                            <p:tgtEl>
                                              <p:spTgt spid="42"/>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ntr" presetSubtype="8" fill="hold" nodeType="clickEffect">
                                      <p:stCondLst>
                                        <p:cond delay="0"/>
                                      </p:stCondLst>
                                      <p:childTnLst>
                                        <p:set>
                                          <p:cBhvr>
                                            <p:cTn id="119" dur="1" fill="hold">
                                              <p:stCondLst>
                                                <p:cond delay="0"/>
                                              </p:stCondLst>
                                            </p:cTn>
                                            <p:tgtEl>
                                              <p:spTgt spid="43"/>
                                            </p:tgtEl>
                                            <p:attrNameLst>
                                              <p:attrName>style.visibility</p:attrName>
                                            </p:attrNameLst>
                                          </p:cBhvr>
                                          <p:to>
                                            <p:strVal val="visible"/>
                                          </p:to>
                                        </p:set>
                                        <p:animEffect transition="in" filter="wipe(left)">
                                          <p:cBhvr>
                                            <p:cTn id="120" dur="500"/>
                                            <p:tgtEl>
                                              <p:spTgt spid="43"/>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8" fill="hold" grpId="0" nodeType="clickEffect">
                                      <p:stCondLst>
                                        <p:cond delay="0"/>
                                      </p:stCondLst>
                                      <p:childTnLst>
                                        <p:set>
                                          <p:cBhvr>
                                            <p:cTn id="124" dur="1" fill="hold">
                                              <p:stCondLst>
                                                <p:cond delay="0"/>
                                              </p:stCondLst>
                                            </p:cTn>
                                            <p:tgtEl>
                                              <p:spTgt spid="44"/>
                                            </p:tgtEl>
                                            <p:attrNameLst>
                                              <p:attrName>style.visibility</p:attrName>
                                            </p:attrNameLst>
                                          </p:cBhvr>
                                          <p:to>
                                            <p:strVal val="visible"/>
                                          </p:to>
                                        </p:set>
                                        <p:animEffect transition="in" filter="wipe(left)">
                                          <p:cBhvr>
                                            <p:cTn id="125" dur="500"/>
                                            <p:tgtEl>
                                              <p:spTgt spid="44"/>
                                            </p:tgtEl>
                                          </p:cBhvr>
                                        </p:animEffect>
                                      </p:childTnLst>
                                    </p:cTn>
                                  </p:par>
                                </p:childTnLst>
                              </p:cTn>
                            </p:par>
                          </p:childTnLst>
                        </p:cTn>
                      </p:par>
                      <p:par>
                        <p:cTn id="126" fill="hold">
                          <p:stCondLst>
                            <p:cond delay="indefinite"/>
                          </p:stCondLst>
                          <p:childTnLst>
                            <p:par>
                              <p:cTn id="127" fill="hold">
                                <p:stCondLst>
                                  <p:cond delay="0"/>
                                </p:stCondLst>
                                <p:childTnLst>
                                  <p:par>
                                    <p:cTn id="128" presetID="22" presetClass="entr" presetSubtype="8" fill="hold" nodeType="clickEffect">
                                      <p:stCondLst>
                                        <p:cond delay="0"/>
                                      </p:stCondLst>
                                      <p:childTnLst>
                                        <p:set>
                                          <p:cBhvr>
                                            <p:cTn id="129" dur="1" fill="hold">
                                              <p:stCondLst>
                                                <p:cond delay="0"/>
                                              </p:stCondLst>
                                            </p:cTn>
                                            <p:tgtEl>
                                              <p:spTgt spid="45"/>
                                            </p:tgtEl>
                                            <p:attrNameLst>
                                              <p:attrName>style.visibility</p:attrName>
                                            </p:attrNameLst>
                                          </p:cBhvr>
                                          <p:to>
                                            <p:strVal val="visible"/>
                                          </p:to>
                                        </p:set>
                                        <p:animEffect transition="in" filter="wipe(left)">
                                          <p:cBhvr>
                                            <p:cTn id="130" dur="500"/>
                                            <p:tgtEl>
                                              <p:spTgt spid="45"/>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ntr" presetSubtype="8" fill="hold" grpId="0" nodeType="clickEffect">
                                      <p:stCondLst>
                                        <p:cond delay="0"/>
                                      </p:stCondLst>
                                      <p:childTnLst>
                                        <p:set>
                                          <p:cBhvr>
                                            <p:cTn id="134" dur="1" fill="hold">
                                              <p:stCondLst>
                                                <p:cond delay="0"/>
                                              </p:stCondLst>
                                            </p:cTn>
                                            <p:tgtEl>
                                              <p:spTgt spid="46"/>
                                            </p:tgtEl>
                                            <p:attrNameLst>
                                              <p:attrName>style.visibility</p:attrName>
                                            </p:attrNameLst>
                                          </p:cBhvr>
                                          <p:to>
                                            <p:strVal val="visible"/>
                                          </p:to>
                                        </p:set>
                                        <p:animEffect transition="in" filter="wipe(left)">
                                          <p:cBhvr>
                                            <p:cTn id="135" dur="500"/>
                                            <p:tgtEl>
                                              <p:spTgt spid="46"/>
                                            </p:tgtEl>
                                          </p:cBhvr>
                                        </p:animEffect>
                                      </p:childTnLst>
                                    </p:cTn>
                                  </p:par>
                                </p:childTnLst>
                              </p:cTn>
                            </p:par>
                          </p:childTnLst>
                        </p:cTn>
                      </p:par>
                      <p:par>
                        <p:cTn id="136" fill="hold">
                          <p:stCondLst>
                            <p:cond delay="indefinite"/>
                          </p:stCondLst>
                          <p:childTnLst>
                            <p:par>
                              <p:cTn id="137" fill="hold">
                                <p:stCondLst>
                                  <p:cond delay="0"/>
                                </p:stCondLst>
                                <p:childTnLst>
                                  <p:par>
                                    <p:cTn id="138" presetID="21" presetClass="entr" presetSubtype="1" fill="hold" nodeType="clickEffect">
                                      <p:stCondLst>
                                        <p:cond delay="0"/>
                                      </p:stCondLst>
                                      <p:childTnLst>
                                        <p:set>
                                          <p:cBhvr>
                                            <p:cTn id="139" dur="1" fill="hold">
                                              <p:stCondLst>
                                                <p:cond delay="0"/>
                                              </p:stCondLst>
                                            </p:cTn>
                                            <p:tgtEl>
                                              <p:spTgt spid="47"/>
                                            </p:tgtEl>
                                            <p:attrNameLst>
                                              <p:attrName>style.visibility</p:attrName>
                                            </p:attrNameLst>
                                          </p:cBhvr>
                                          <p:to>
                                            <p:strVal val="visible"/>
                                          </p:to>
                                        </p:set>
                                        <p:animEffect transition="in" filter="wheel(1)">
                                          <p:cBhvr>
                                            <p:cTn id="140" dur="750"/>
                                            <p:tgtEl>
                                              <p:spTgt spid="47"/>
                                            </p:tgtEl>
                                          </p:cBhvr>
                                        </p:animEffect>
                                      </p:childTnLst>
                                    </p:cTn>
                                  </p:par>
                                </p:childTnLst>
                              </p:cTn>
                            </p:par>
                          </p:childTnLst>
                        </p:cTn>
                      </p:par>
                      <p:par>
                        <p:cTn id="141" fill="hold">
                          <p:stCondLst>
                            <p:cond delay="indefinite"/>
                          </p:stCondLst>
                          <p:childTnLst>
                            <p:par>
                              <p:cTn id="142" fill="hold">
                                <p:stCondLst>
                                  <p:cond delay="0"/>
                                </p:stCondLst>
                                <p:childTnLst>
                                  <p:par>
                                    <p:cTn id="143" presetID="22" presetClass="entr" presetSubtype="4" fill="hold" grpId="0" nodeType="clickEffect">
                                      <p:stCondLst>
                                        <p:cond delay="0"/>
                                      </p:stCondLst>
                                      <p:childTnLst>
                                        <p:set>
                                          <p:cBhvr>
                                            <p:cTn id="144" dur="1" fill="hold">
                                              <p:stCondLst>
                                                <p:cond delay="0"/>
                                              </p:stCondLst>
                                            </p:cTn>
                                            <p:tgtEl>
                                              <p:spTgt spid="48"/>
                                            </p:tgtEl>
                                            <p:attrNameLst>
                                              <p:attrName>style.visibility</p:attrName>
                                            </p:attrNameLst>
                                          </p:cBhvr>
                                          <p:to>
                                            <p:strVal val="visible"/>
                                          </p:to>
                                        </p:set>
                                        <p:animEffect transition="in" filter="wipe(down)">
                                          <p:cBhvr>
                                            <p:cTn id="145" dur="75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9" grpId="0"/>
          <p:bldP spid="42" grpId="0"/>
          <p:bldP spid="44" grpId="0"/>
          <p:bldP spid="46" grpId="0"/>
          <p:bldP spid="48" grpId="0"/>
        </p:bldLst>
      </p:timing>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8887914" y="1729288"/>
            <a:ext cx="2995287" cy="4358528"/>
          </a:xfrm>
          <a:prstGeom prst="rect">
            <a:avLst/>
          </a:prstGeom>
        </p:spPr>
      </p:pic>
      <p:sp>
        <p:nvSpPr>
          <p:cNvPr id="6" name="文本框 5"/>
          <p:cNvSpPr txBox="1"/>
          <p:nvPr/>
        </p:nvSpPr>
        <p:spPr>
          <a:xfrm>
            <a:off x="4186318" y="3354554"/>
            <a:ext cx="3570208" cy="1107996"/>
          </a:xfrm>
          <a:prstGeom prst="rect">
            <a:avLst/>
          </a:prstGeom>
          <a:noFill/>
        </p:spPr>
        <p:txBody>
          <a:bodyPr wrap="none" rtlCol="0">
            <a:spAutoFit/>
          </a:bodyPr>
          <a:lstStyle/>
          <a:p>
            <a:r>
              <a:rPr lang="zh-CN" altLang="en-US" sz="6600" dirty="0" smtClean="0">
                <a:solidFill>
                  <a:srgbClr val="92D050"/>
                </a:solidFill>
                <a:latin typeface="微软雅黑" panose="020B0503020204020204" pitchFamily="34" charset="-122"/>
                <a:ea typeface="微软雅黑" panose="020B0503020204020204" pitchFamily="34" charset="-122"/>
              </a:rPr>
              <a:t>谢谢观赏</a:t>
            </a:r>
            <a:endParaRPr lang="zh-CN" altLang="en-US" sz="6600" dirty="0">
              <a:solidFill>
                <a:srgbClr val="92D050"/>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9379650" y="-990522"/>
            <a:ext cx="877163" cy="369332"/>
          </a:xfrm>
          <a:prstGeom prst="rect">
            <a:avLst/>
          </a:prstGeom>
          <a:noFill/>
        </p:spPr>
        <p:txBody>
          <a:bodyPr wrap="none" rtlCol="0">
            <a:spAutoFit/>
          </a:bodyPr>
          <a:lstStyle/>
          <a:p>
            <a:r>
              <a:rPr lang="zh-CN" altLang="en-US" dirty="0" smtClean="0"/>
              <a:t>延迟符</a:t>
            </a:r>
            <a:endParaRPr lang="zh-CN" altLang="en-US" dirty="0"/>
          </a:p>
        </p:txBody>
      </p:sp>
      <p:grpSp>
        <p:nvGrpSpPr>
          <p:cNvPr id="9" name="组合 8"/>
          <p:cNvGrpSpPr/>
          <p:nvPr/>
        </p:nvGrpSpPr>
        <p:grpSpPr>
          <a:xfrm rot="299525">
            <a:off x="3669760" y="-3798020"/>
            <a:ext cx="4292333" cy="7805598"/>
            <a:chOff x="833786" y="-923827"/>
            <a:chExt cx="4493369" cy="8171182"/>
          </a:xfrm>
        </p:grpSpPr>
        <p:pic>
          <p:nvPicPr>
            <p:cNvPr id="10" name="图片 9"/>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rot="18842415">
              <a:off x="-1100465" y="1010424"/>
              <a:ext cx="6869279" cy="3000777"/>
            </a:xfrm>
            <a:custGeom>
              <a:avLst/>
              <a:gdLst>
                <a:gd name="connsiteX0" fmla="*/ 0 w 6869279"/>
                <a:gd name="connsiteY0" fmla="*/ 0 h 3000777"/>
                <a:gd name="connsiteX1" fmla="*/ 6869279 w 6869279"/>
                <a:gd name="connsiteY1" fmla="*/ 0 h 3000777"/>
                <a:gd name="connsiteX2" fmla="*/ 6869279 w 6869279"/>
                <a:gd name="connsiteY2" fmla="*/ 1867862 h 3000777"/>
                <a:gd name="connsiteX3" fmla="*/ 6569714 w 6869279"/>
                <a:gd name="connsiteY3" fmla="*/ 1922815 h 3000777"/>
                <a:gd name="connsiteX4" fmla="*/ 6568329 w 6869279"/>
                <a:gd name="connsiteY4" fmla="*/ 1915668 h 3000777"/>
                <a:gd name="connsiteX5" fmla="*/ 5848070 w 6869279"/>
                <a:gd name="connsiteY5" fmla="*/ 2055195 h 3000777"/>
                <a:gd name="connsiteX6" fmla="*/ 693425 w 6869279"/>
                <a:gd name="connsiteY6" fmla="*/ 3000777 h 3000777"/>
                <a:gd name="connsiteX7" fmla="*/ 0 w 6869279"/>
                <a:gd name="connsiteY7" fmla="*/ 3000777 h 3000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69279" h="3000777">
                  <a:moveTo>
                    <a:pt x="0" y="0"/>
                  </a:moveTo>
                  <a:lnTo>
                    <a:pt x="6869279" y="0"/>
                  </a:lnTo>
                  <a:lnTo>
                    <a:pt x="6869279" y="1867862"/>
                  </a:lnTo>
                  <a:lnTo>
                    <a:pt x="6569714" y="1922815"/>
                  </a:lnTo>
                  <a:lnTo>
                    <a:pt x="6568329" y="1915668"/>
                  </a:lnTo>
                  <a:lnTo>
                    <a:pt x="5848070" y="2055195"/>
                  </a:lnTo>
                  <a:lnTo>
                    <a:pt x="693425" y="3000777"/>
                  </a:lnTo>
                  <a:lnTo>
                    <a:pt x="0" y="3000777"/>
                  </a:lnTo>
                  <a:close/>
                </a:path>
              </a:pathLst>
            </a:custGeom>
          </p:spPr>
        </p:pic>
        <p:pic>
          <p:nvPicPr>
            <p:cNvPr id="11" name="图片 10"/>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rot="8042415">
              <a:off x="392127" y="2312327"/>
              <a:ext cx="6869279" cy="3000777"/>
            </a:xfrm>
            <a:custGeom>
              <a:avLst/>
              <a:gdLst>
                <a:gd name="connsiteX0" fmla="*/ 0 w 6869279"/>
                <a:gd name="connsiteY0" fmla="*/ 0 h 3000777"/>
                <a:gd name="connsiteX1" fmla="*/ 6869279 w 6869279"/>
                <a:gd name="connsiteY1" fmla="*/ 0 h 3000777"/>
                <a:gd name="connsiteX2" fmla="*/ 6869279 w 6869279"/>
                <a:gd name="connsiteY2" fmla="*/ 1867862 h 3000777"/>
                <a:gd name="connsiteX3" fmla="*/ 6569714 w 6869279"/>
                <a:gd name="connsiteY3" fmla="*/ 1922815 h 3000777"/>
                <a:gd name="connsiteX4" fmla="*/ 6568329 w 6869279"/>
                <a:gd name="connsiteY4" fmla="*/ 1915668 h 3000777"/>
                <a:gd name="connsiteX5" fmla="*/ 5848070 w 6869279"/>
                <a:gd name="connsiteY5" fmla="*/ 2055195 h 3000777"/>
                <a:gd name="connsiteX6" fmla="*/ 693425 w 6869279"/>
                <a:gd name="connsiteY6" fmla="*/ 3000777 h 3000777"/>
                <a:gd name="connsiteX7" fmla="*/ 0 w 6869279"/>
                <a:gd name="connsiteY7" fmla="*/ 3000777 h 3000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69279" h="3000777">
                  <a:moveTo>
                    <a:pt x="0" y="0"/>
                  </a:moveTo>
                  <a:lnTo>
                    <a:pt x="6869279" y="0"/>
                  </a:lnTo>
                  <a:lnTo>
                    <a:pt x="6869279" y="1867862"/>
                  </a:lnTo>
                  <a:lnTo>
                    <a:pt x="6569714" y="1922815"/>
                  </a:lnTo>
                  <a:lnTo>
                    <a:pt x="6568329" y="1915668"/>
                  </a:lnTo>
                  <a:lnTo>
                    <a:pt x="5848070" y="2055195"/>
                  </a:lnTo>
                  <a:lnTo>
                    <a:pt x="693425" y="3000777"/>
                  </a:lnTo>
                  <a:lnTo>
                    <a:pt x="0" y="3000777"/>
                  </a:lnTo>
                  <a:close/>
                </a:path>
              </a:pathLst>
            </a:custGeom>
          </p:spPr>
        </p:pic>
      </p:grpSp>
      <p:sp>
        <p:nvSpPr>
          <p:cNvPr id="13" name="矩形 12"/>
          <p:cNvSpPr/>
          <p:nvPr/>
        </p:nvSpPr>
        <p:spPr>
          <a:xfrm>
            <a:off x="1355178" y="6419941"/>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Tree>
    <p:extLst>
      <p:ext uri="{BB962C8B-B14F-4D97-AF65-F5344CB8AC3E}">
        <p14:creationId xmlns:p14="http://schemas.microsoft.com/office/powerpoint/2010/main" val="80423387"/>
      </p:ext>
    </p:extLst>
  </p:cSld>
  <p:clrMapOvr>
    <a:masterClrMapping/>
  </p:clrMapOvr>
  <mc:AlternateContent xmlns:mc="http://schemas.openxmlformats.org/markup-compatibility/2006" xmlns:p14="http://schemas.microsoft.com/office/powerpoint/2010/main">
    <mc:Choice Requires="p14">
      <p:transition spd="slow" p14:dur="4000" advTm="0">
        <p14:vortex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750"/>
                                        <p:tgtEl>
                                          <p:spTgt spid="9"/>
                                        </p:tgtEl>
                                      </p:cBhvr>
                                    </p:animEffect>
                                  </p:childTnLst>
                                </p:cTn>
                              </p:par>
                            </p:childTnLst>
                          </p:cTn>
                        </p:par>
                        <p:par>
                          <p:cTn id="8" fill="hold">
                            <p:stCondLst>
                              <p:cond delay="75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6"/>
                                        </p:tgtEl>
                                        <p:attrNameLst>
                                          <p:attrName>ppt_y</p:attrName>
                                        </p:attrNameLst>
                                      </p:cBhvr>
                                      <p:tavLst>
                                        <p:tav tm="0">
                                          <p:val>
                                            <p:strVal val="#ppt_y"/>
                                          </p:val>
                                        </p:tav>
                                        <p:tav tm="100000">
                                          <p:val>
                                            <p:strVal val="#ppt_y"/>
                                          </p:val>
                                        </p:tav>
                                      </p:tavLst>
                                    </p:anim>
                                    <p:anim calcmode="lin" valueType="num">
                                      <p:cBhvr>
                                        <p:cTn id="13"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up)">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down)">
                                      <p:cBhvr>
                                        <p:cTn id="25"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63554" y="4437115"/>
            <a:ext cx="8607439" cy="16927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www.1ppt.com/sucai/</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资料</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2"/>
              </a:rPr>
              <a:t>www.1ppt.com/ziliao/</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课件下载：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范文下载</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4"/>
              </a:rPr>
              <a:t>www.1ppt.com/fanwen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4"/>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试卷</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教案</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论坛</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7"/>
              </a:rPr>
              <a:t>www.1ppt.cn</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998275"/>
            <a:ext cx="12192000" cy="1366829"/>
          </a:xfrm>
          <a:prstGeom prst="rect">
            <a:avLst/>
          </a:prstGeom>
          <a:solidFill>
            <a:schemeClr val="tx2">
              <a:lumMod val="75000"/>
            </a:schemeClr>
          </a:solidFill>
          <a:ln w="9525">
            <a:noFill/>
            <a:miter lim="800000"/>
            <a:headEnd/>
            <a:tailEnd/>
          </a:ln>
        </p:spPr>
        <p:txBody>
          <a:bodyPr wrap="none" anchor="ctr"/>
          <a:lstStyle/>
          <a:p>
            <a:pPr>
              <a:defRPr/>
            </a:pPr>
            <a:endParaRPr lang="zh-CN" altLang="en-US" kern="0" dirty="0">
              <a:solidFill>
                <a:srgbClr val="005397"/>
              </a:solidFill>
              <a:latin typeface="Arial"/>
              <a:ea typeface="微软雅黑"/>
            </a:endParaRPr>
          </a:p>
        </p:txBody>
      </p:sp>
      <p:pic>
        <p:nvPicPr>
          <p:cNvPr id="10" name="图片 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094403" y="315180"/>
            <a:ext cx="10282184" cy="2681772"/>
          </a:xfrm>
          <a:prstGeom prst="rect">
            <a:avLst/>
          </a:prstGeom>
          <a:noFill/>
          <a:ln>
            <a:noFill/>
          </a:ln>
        </p:spPr>
      </p:pic>
      <p:sp>
        <p:nvSpPr>
          <p:cNvPr id="15" name="Rectangle 3"/>
          <p:cNvSpPr>
            <a:spLocks noChangeArrowheads="1"/>
          </p:cNvSpPr>
          <p:nvPr/>
        </p:nvSpPr>
        <p:spPr bwMode="auto">
          <a:xfrm>
            <a:off x="624419" y="3097348"/>
            <a:ext cx="5471583" cy="1618679"/>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可以在下列情况使用</a:t>
            </a:r>
            <a:endParaRPr lang="zh-CN" altLang="en-US" sz="1200"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不限次数的用于您个人</a:t>
            </a:r>
            <a:r>
              <a:rPr lang="en-US" altLang="zh-CN" sz="1200" kern="0" dirty="0" smtClean="0">
                <a:solidFill>
                  <a:prstClr val="white"/>
                </a:solidFill>
                <a:latin typeface="微软雅黑" pitchFamily="34" charset="-122"/>
                <a:ea typeface="微软雅黑" pitchFamily="34" charset="-122"/>
              </a:rPr>
              <a:t>/</a:t>
            </a:r>
            <a:r>
              <a:rPr lang="zh-CN" altLang="en-US" sz="1200" kern="0" dirty="0" smtClean="0">
                <a:solidFill>
                  <a:prstClr val="white"/>
                </a:solidFill>
                <a:latin typeface="微软雅黑" pitchFamily="34" charset="-122"/>
                <a:ea typeface="微软雅黑" pitchFamily="34" charset="-122"/>
              </a:rPr>
              <a:t>公司、企业的商业演示。</a:t>
            </a: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6096000" y="3097348"/>
            <a:ext cx="5471584" cy="154667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不可以在以下情况使用</a:t>
            </a:r>
            <a:endParaRPr lang="zh-CN" altLang="en-US" sz="1050" b="1"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用于任何形式的在线付费下载。</a:t>
            </a: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收集整理我们发布的免费资源后，刻录光碟销售。</a:t>
            </a:r>
            <a:endParaRPr lang="zh-CN" altLang="en-GB" sz="1200" kern="0" dirty="0" smtClean="0">
              <a:solidFill>
                <a:prstClr val="white"/>
              </a:solidFill>
              <a:latin typeface="微软雅黑" pitchFamily="34" charset="-122"/>
              <a:ea typeface="微软雅黑" pitchFamily="34" charset="-122"/>
            </a:endParaRPr>
          </a:p>
        </p:txBody>
      </p:sp>
      <p:pic>
        <p:nvPicPr>
          <p:cNvPr id="17" name="Picture 10" descr="png-064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887756" y="3097345"/>
            <a:ext cx="52493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1" descr="png-065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645336" y="3097345"/>
            <a:ext cx="52493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734028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p:nvSpPr>
        <p:spPr>
          <a:xfrm>
            <a:off x="0" y="911803"/>
            <a:ext cx="8200571" cy="5117893"/>
          </a:xfrm>
          <a:custGeom>
            <a:avLst/>
            <a:gdLst>
              <a:gd name="connsiteX0" fmla="*/ 0 w 9212785"/>
              <a:gd name="connsiteY0" fmla="*/ 0 h 5117893"/>
              <a:gd name="connsiteX1" fmla="*/ 9212785 w 9212785"/>
              <a:gd name="connsiteY1" fmla="*/ 0 h 5117893"/>
              <a:gd name="connsiteX2" fmla="*/ 6582010 w 9212785"/>
              <a:gd name="connsiteY2" fmla="*/ 5117893 h 5117893"/>
              <a:gd name="connsiteX3" fmla="*/ 0 w 9212785"/>
              <a:gd name="connsiteY3" fmla="*/ 5117893 h 5117893"/>
            </a:gdLst>
            <a:ahLst/>
            <a:cxnLst>
              <a:cxn ang="0">
                <a:pos x="connsiteX0" y="connsiteY0"/>
              </a:cxn>
              <a:cxn ang="0">
                <a:pos x="connsiteX1" y="connsiteY1"/>
              </a:cxn>
              <a:cxn ang="0">
                <a:pos x="connsiteX2" y="connsiteY2"/>
              </a:cxn>
              <a:cxn ang="0">
                <a:pos x="connsiteX3" y="connsiteY3"/>
              </a:cxn>
            </a:cxnLst>
            <a:rect l="l" t="t" r="r" b="b"/>
            <a:pathLst>
              <a:path w="9212785" h="5117893">
                <a:moveTo>
                  <a:pt x="0" y="0"/>
                </a:moveTo>
                <a:lnTo>
                  <a:pt x="9212785" y="0"/>
                </a:lnTo>
                <a:lnTo>
                  <a:pt x="6582010" y="5117893"/>
                </a:lnTo>
                <a:lnTo>
                  <a:pt x="0" y="5117893"/>
                </a:lnTo>
                <a:close/>
              </a:path>
            </a:pathLst>
          </a:custGeom>
          <a:solidFill>
            <a:srgbClr val="CDE5BD">
              <a:alpha val="8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rot="299525">
            <a:off x="947570" y="387654"/>
            <a:ext cx="3155097" cy="5737537"/>
            <a:chOff x="833786" y="-923827"/>
            <a:chExt cx="4493369" cy="8171182"/>
          </a:xfrm>
        </p:grpSpPr>
        <p:pic>
          <p:nvPicPr>
            <p:cNvPr id="5" name="图片 4"/>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rot="18842415">
              <a:off x="-1100465" y="1010424"/>
              <a:ext cx="6869279" cy="3000777"/>
            </a:xfrm>
            <a:custGeom>
              <a:avLst/>
              <a:gdLst>
                <a:gd name="connsiteX0" fmla="*/ 0 w 6869279"/>
                <a:gd name="connsiteY0" fmla="*/ 0 h 3000777"/>
                <a:gd name="connsiteX1" fmla="*/ 6869279 w 6869279"/>
                <a:gd name="connsiteY1" fmla="*/ 0 h 3000777"/>
                <a:gd name="connsiteX2" fmla="*/ 6869279 w 6869279"/>
                <a:gd name="connsiteY2" fmla="*/ 1867862 h 3000777"/>
                <a:gd name="connsiteX3" fmla="*/ 6569714 w 6869279"/>
                <a:gd name="connsiteY3" fmla="*/ 1922815 h 3000777"/>
                <a:gd name="connsiteX4" fmla="*/ 6568329 w 6869279"/>
                <a:gd name="connsiteY4" fmla="*/ 1915668 h 3000777"/>
                <a:gd name="connsiteX5" fmla="*/ 5848070 w 6869279"/>
                <a:gd name="connsiteY5" fmla="*/ 2055195 h 3000777"/>
                <a:gd name="connsiteX6" fmla="*/ 693425 w 6869279"/>
                <a:gd name="connsiteY6" fmla="*/ 3000777 h 3000777"/>
                <a:gd name="connsiteX7" fmla="*/ 0 w 6869279"/>
                <a:gd name="connsiteY7" fmla="*/ 3000777 h 3000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69279" h="3000777">
                  <a:moveTo>
                    <a:pt x="0" y="0"/>
                  </a:moveTo>
                  <a:lnTo>
                    <a:pt x="6869279" y="0"/>
                  </a:lnTo>
                  <a:lnTo>
                    <a:pt x="6869279" y="1867862"/>
                  </a:lnTo>
                  <a:lnTo>
                    <a:pt x="6569714" y="1922815"/>
                  </a:lnTo>
                  <a:lnTo>
                    <a:pt x="6568329" y="1915668"/>
                  </a:lnTo>
                  <a:lnTo>
                    <a:pt x="5848070" y="2055195"/>
                  </a:lnTo>
                  <a:lnTo>
                    <a:pt x="693425" y="3000777"/>
                  </a:lnTo>
                  <a:lnTo>
                    <a:pt x="0" y="3000777"/>
                  </a:lnTo>
                  <a:close/>
                </a:path>
              </a:pathLst>
            </a:custGeom>
          </p:spPr>
        </p:pic>
        <p:pic>
          <p:nvPicPr>
            <p:cNvPr id="6" name="图片 5"/>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rot="8042415">
              <a:off x="392127" y="2312327"/>
              <a:ext cx="6869279" cy="3000777"/>
            </a:xfrm>
            <a:custGeom>
              <a:avLst/>
              <a:gdLst>
                <a:gd name="connsiteX0" fmla="*/ 0 w 6869279"/>
                <a:gd name="connsiteY0" fmla="*/ 0 h 3000777"/>
                <a:gd name="connsiteX1" fmla="*/ 6869279 w 6869279"/>
                <a:gd name="connsiteY1" fmla="*/ 0 h 3000777"/>
                <a:gd name="connsiteX2" fmla="*/ 6869279 w 6869279"/>
                <a:gd name="connsiteY2" fmla="*/ 1867862 h 3000777"/>
                <a:gd name="connsiteX3" fmla="*/ 6569714 w 6869279"/>
                <a:gd name="connsiteY3" fmla="*/ 1922815 h 3000777"/>
                <a:gd name="connsiteX4" fmla="*/ 6568329 w 6869279"/>
                <a:gd name="connsiteY4" fmla="*/ 1915668 h 3000777"/>
                <a:gd name="connsiteX5" fmla="*/ 5848070 w 6869279"/>
                <a:gd name="connsiteY5" fmla="*/ 2055195 h 3000777"/>
                <a:gd name="connsiteX6" fmla="*/ 693425 w 6869279"/>
                <a:gd name="connsiteY6" fmla="*/ 3000777 h 3000777"/>
                <a:gd name="connsiteX7" fmla="*/ 0 w 6869279"/>
                <a:gd name="connsiteY7" fmla="*/ 3000777 h 3000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69279" h="3000777">
                  <a:moveTo>
                    <a:pt x="0" y="0"/>
                  </a:moveTo>
                  <a:lnTo>
                    <a:pt x="6869279" y="0"/>
                  </a:lnTo>
                  <a:lnTo>
                    <a:pt x="6869279" y="1867862"/>
                  </a:lnTo>
                  <a:lnTo>
                    <a:pt x="6569714" y="1922815"/>
                  </a:lnTo>
                  <a:lnTo>
                    <a:pt x="6568329" y="1915668"/>
                  </a:lnTo>
                  <a:lnTo>
                    <a:pt x="5848070" y="2055195"/>
                  </a:lnTo>
                  <a:lnTo>
                    <a:pt x="693425" y="3000777"/>
                  </a:lnTo>
                  <a:lnTo>
                    <a:pt x="0" y="3000777"/>
                  </a:lnTo>
                  <a:close/>
                </a:path>
              </a:pathLst>
            </a:custGeom>
          </p:spPr>
        </p:pic>
      </p:grpSp>
      <p:sp>
        <p:nvSpPr>
          <p:cNvPr id="7" name="文本框 6"/>
          <p:cNvSpPr txBox="1"/>
          <p:nvPr/>
        </p:nvSpPr>
        <p:spPr>
          <a:xfrm>
            <a:off x="1502150" y="2649367"/>
            <a:ext cx="2047227" cy="1107996"/>
          </a:xfrm>
          <a:prstGeom prst="rect">
            <a:avLst/>
          </a:prstGeom>
          <a:noFill/>
        </p:spPr>
        <p:txBody>
          <a:bodyPr wrap="none" rtlCol="0">
            <a:spAutoFit/>
          </a:bodyPr>
          <a:lstStyle/>
          <a:p>
            <a:r>
              <a:rPr lang="en-US" altLang="zh-CN" sz="6600" b="1" dirty="0" smtClean="0">
                <a:solidFill>
                  <a:srgbClr val="BF1347"/>
                </a:solidFill>
              </a:rPr>
              <a:t>C</a:t>
            </a:r>
            <a:r>
              <a:rPr lang="en-US" altLang="zh-CN" sz="2800" b="1" dirty="0" smtClean="0"/>
              <a:t>ONTENTS</a:t>
            </a:r>
            <a:endParaRPr lang="zh-CN" altLang="en-US" sz="2800" b="1" dirty="0"/>
          </a:p>
        </p:txBody>
      </p:sp>
      <p:sp>
        <p:nvSpPr>
          <p:cNvPr id="9" name="文本框 8"/>
          <p:cNvSpPr txBox="1"/>
          <p:nvPr/>
        </p:nvSpPr>
        <p:spPr>
          <a:xfrm>
            <a:off x="4720482" y="2818646"/>
            <a:ext cx="4278735" cy="769441"/>
          </a:xfrm>
          <a:prstGeom prst="rect">
            <a:avLst/>
          </a:prstGeom>
          <a:noFill/>
        </p:spPr>
        <p:txBody>
          <a:bodyPr wrap="none" rtlCol="0">
            <a:spAutoFit/>
          </a:bodyPr>
          <a:lstStyle/>
          <a:p>
            <a:r>
              <a:rPr lang="en-US" altLang="zh-CN" sz="4400" dirty="0" smtClean="0">
                <a:solidFill>
                  <a:schemeClr val="accent6">
                    <a:lumMod val="75000"/>
                  </a:schemeClr>
                </a:solidFill>
                <a:latin typeface="华文彩云" panose="02010800040101010101" pitchFamily="2" charset="-122"/>
                <a:ea typeface="华文彩云" panose="02010800040101010101" pitchFamily="2" charset="-122"/>
              </a:rPr>
              <a:t>01</a:t>
            </a:r>
            <a:r>
              <a:rPr lang="en-US" altLang="zh-CN" sz="4000" dirty="0" smtClean="0">
                <a:solidFill>
                  <a:schemeClr val="accent6">
                    <a:lumMod val="75000"/>
                  </a:schemeClr>
                </a:solidFill>
                <a:latin typeface="华文彩云" panose="02010800040101010101" pitchFamily="2" charset="-122"/>
                <a:ea typeface="华文彩云" panose="02010800040101010101" pitchFamily="2" charset="-122"/>
              </a:rPr>
              <a:t>   </a:t>
            </a:r>
            <a:r>
              <a:rPr lang="zh-CN" altLang="en-US" sz="4000" dirty="0" smtClean="0">
                <a:solidFill>
                  <a:schemeClr val="accent6">
                    <a:lumMod val="75000"/>
                  </a:schemeClr>
                </a:solidFill>
                <a:latin typeface="华文彩云" panose="02010800040101010101" pitchFamily="2" charset="-122"/>
                <a:ea typeface="华文彩云" panose="02010800040101010101" pitchFamily="2" charset="-122"/>
              </a:rPr>
              <a:t>此处添加标题</a:t>
            </a:r>
            <a:endParaRPr lang="zh-CN" altLang="en-US" sz="4000" dirty="0">
              <a:solidFill>
                <a:schemeClr val="accent6">
                  <a:lumMod val="75000"/>
                </a:schemeClr>
              </a:solidFill>
              <a:latin typeface="华文彩云" panose="02010800040101010101" pitchFamily="2" charset="-122"/>
              <a:ea typeface="华文彩云" panose="02010800040101010101" pitchFamily="2" charset="-122"/>
            </a:endParaRPr>
          </a:p>
        </p:txBody>
      </p:sp>
      <p:pic>
        <p:nvPicPr>
          <p:cNvPr id="10" name="图片 9"/>
          <p:cNvPicPr>
            <a:picLocks noChangeAspect="1"/>
          </p:cNvPicPr>
          <p:nvPr/>
        </p:nvPicPr>
        <p:blipFill>
          <a:blip r:embed="rId4">
            <a:extLst>
              <a:ext uri="{28A0092B-C50C-407E-A947-70E740481C1C}">
                <a14:useLocalDpi xmlns:a14="http://schemas.microsoft.com/office/drawing/2010/main"/>
              </a:ext>
            </a:extLst>
          </a:blip>
          <a:stretch>
            <a:fillRect/>
          </a:stretch>
        </p:blipFill>
        <p:spPr>
          <a:xfrm flipH="1">
            <a:off x="9165096" y="1380685"/>
            <a:ext cx="2646955" cy="4082327"/>
          </a:xfrm>
          <a:prstGeom prst="rect">
            <a:avLst/>
          </a:prstGeom>
        </p:spPr>
      </p:pic>
      <p:sp>
        <p:nvSpPr>
          <p:cNvPr id="11" name="文本框 10"/>
          <p:cNvSpPr txBox="1"/>
          <p:nvPr/>
        </p:nvSpPr>
        <p:spPr>
          <a:xfrm>
            <a:off x="9379650" y="-990522"/>
            <a:ext cx="877163" cy="369332"/>
          </a:xfrm>
          <a:prstGeom prst="rect">
            <a:avLst/>
          </a:prstGeom>
          <a:noFill/>
        </p:spPr>
        <p:txBody>
          <a:bodyPr wrap="none" rtlCol="0">
            <a:spAutoFit/>
          </a:bodyPr>
          <a:lstStyle/>
          <a:p>
            <a:r>
              <a:rPr lang="zh-CN" altLang="en-US" dirty="0" smtClean="0"/>
              <a:t>延迟符</a:t>
            </a:r>
            <a:endParaRPr lang="zh-CN" altLang="en-US" dirty="0"/>
          </a:p>
        </p:txBody>
      </p:sp>
    </p:spTree>
    <p:extLst>
      <p:ext uri="{BB962C8B-B14F-4D97-AF65-F5344CB8AC3E}">
        <p14:creationId xmlns:p14="http://schemas.microsoft.com/office/powerpoint/2010/main" val="3585007946"/>
      </p:ext>
    </p:extLst>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75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1" presetClass="entr" presetSubtype="0" fill="hold" grpId="0" nodeType="clickEffect">
                                  <p:stCondLst>
                                    <p:cond delay="0"/>
                                  </p:stCondLst>
                                  <p:iterate type="lt">
                                    <p:tmPct val="10000"/>
                                  </p:iterate>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7"/>
                                        </p:tgtEl>
                                        <p:attrNameLst>
                                          <p:attrName>ppt_y</p:attrName>
                                        </p:attrNameLst>
                                      </p:cBhvr>
                                      <p:tavLst>
                                        <p:tav tm="0">
                                          <p:val>
                                            <p:strVal val="#ppt_y"/>
                                          </p:val>
                                        </p:tav>
                                        <p:tav tm="100000">
                                          <p:val>
                                            <p:strVal val="#ppt_y"/>
                                          </p:val>
                                        </p:tav>
                                      </p:tavLst>
                                    </p:anim>
                                    <p:anim calcmode="lin" valueType="num">
                                      <p:cBhvr>
                                        <p:cTn id="14"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0-#ppt_w/2"/>
                                          </p:val>
                                        </p:tav>
                                        <p:tav tm="100000">
                                          <p:val>
                                            <p:strVal val="#ppt_x"/>
                                          </p:val>
                                        </p:tav>
                                      </p:tavLst>
                                    </p:anim>
                                    <p:anim calcmode="lin" valueType="num">
                                      <p:cBhvr additive="base">
                                        <p:cTn id="2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2" presetClass="entr" presetSubtype="8"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p:tgtEl>
                                          <p:spTgt spid="9"/>
                                        </p:tgtEl>
                                        <p:attrNameLst>
                                          <p:attrName>ppt_x</p:attrName>
                                        </p:attrNameLst>
                                      </p:cBhvr>
                                      <p:tavLst>
                                        <p:tav tm="0">
                                          <p:val>
                                            <p:strVal val="#ppt_x-#ppt_w*1.125000"/>
                                          </p:val>
                                        </p:tav>
                                        <p:tav tm="100000">
                                          <p:val>
                                            <p:strVal val="#ppt_x"/>
                                          </p:val>
                                        </p:tav>
                                      </p:tavLst>
                                    </p:anim>
                                    <p:animEffect transition="in" filter="wipe(right)">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up)">
                                      <p:cBhvr>
                                        <p:cTn id="33" dur="5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ipe(down)">
                                      <p:cBhvr>
                                        <p:cTn id="38"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p:bldP spid="9"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905000" y="595088"/>
            <a:ext cx="10287000" cy="6371771"/>
          </a:xfrm>
          <a:prstGeom prst="rect">
            <a:avLst/>
          </a:prstGeom>
        </p:spPr>
      </p:pic>
      <p:sp>
        <p:nvSpPr>
          <p:cNvPr id="5" name="矩形 4"/>
          <p:cNvSpPr/>
          <p:nvPr/>
        </p:nvSpPr>
        <p:spPr>
          <a:xfrm>
            <a:off x="0" y="1509486"/>
            <a:ext cx="6908800" cy="4876800"/>
          </a:xfrm>
          <a:prstGeom prst="rect">
            <a:avLst/>
          </a:prstGeom>
          <a:solidFill>
            <a:srgbClr val="CDE5BD">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2541329" y="2596092"/>
            <a:ext cx="1826141" cy="584775"/>
          </a:xfrm>
          <a:prstGeom prst="rect">
            <a:avLst/>
          </a:prstGeom>
          <a:noFill/>
        </p:spPr>
        <p:txBody>
          <a:bodyPr wrap="none" rtlCol="0">
            <a:spAutoFit/>
          </a:bodyPr>
          <a:lstStyle/>
          <a:p>
            <a:r>
              <a:rPr lang="zh-CN" altLang="en-US" sz="3200" dirty="0" smtClean="0">
                <a:solidFill>
                  <a:srgbClr val="BF1347"/>
                </a:solidFill>
              </a:rPr>
              <a:t>公司简介</a:t>
            </a:r>
            <a:endParaRPr lang="zh-CN" altLang="en-US" sz="3200" dirty="0">
              <a:solidFill>
                <a:srgbClr val="BF1347"/>
              </a:solidFill>
            </a:endParaRPr>
          </a:p>
        </p:txBody>
      </p:sp>
      <p:sp>
        <p:nvSpPr>
          <p:cNvPr id="8" name="Rectangle 5"/>
          <p:cNvSpPr>
            <a:spLocks/>
          </p:cNvSpPr>
          <p:nvPr/>
        </p:nvSpPr>
        <p:spPr bwMode="auto">
          <a:xfrm>
            <a:off x="537029" y="3180867"/>
            <a:ext cx="5834743" cy="999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algn="ctr" fontAlgn="base">
              <a:lnSpc>
                <a:spcPct val="150000"/>
              </a:lnSpc>
              <a:spcBef>
                <a:spcPct val="0"/>
              </a:spcBef>
              <a:spcAft>
                <a:spcPct val="0"/>
              </a:spcAft>
            </a:pPr>
            <a:r>
              <a:rPr lang="zh-CN" altLang="en-US" sz="1400" dirty="0">
                <a:solidFill>
                  <a:schemeClr val="tx1">
                    <a:lumMod val="75000"/>
                    <a:lumOff val="25000"/>
                  </a:schemeClr>
                </a:solidFill>
                <a:latin typeface="微软雅黑"/>
                <a:ea typeface="微软雅黑"/>
                <a:sym typeface="Gill Sans" charset="0"/>
              </a:rPr>
              <a:t>此处添加详细文本描述，建议与标题相关并符合整体语言风格，语言描述尽量简洁生动。尽量将每页幻灯片的字数控制</a:t>
            </a:r>
            <a:r>
              <a:rPr lang="zh-CN" altLang="en-US" sz="1400" dirty="0" smtClean="0">
                <a:solidFill>
                  <a:schemeClr val="tx1">
                    <a:lumMod val="75000"/>
                    <a:lumOff val="25000"/>
                  </a:schemeClr>
                </a:solidFill>
                <a:latin typeface="微软雅黑"/>
                <a:ea typeface="微软雅黑"/>
                <a:sym typeface="Gill Sans" charset="0"/>
              </a:rPr>
              <a:t>在  </a:t>
            </a:r>
            <a:r>
              <a:rPr lang="en-US" altLang="zh-CN" sz="1400" dirty="0" smtClean="0">
                <a:solidFill>
                  <a:schemeClr val="tx1">
                    <a:lumMod val="75000"/>
                    <a:lumOff val="25000"/>
                  </a:schemeClr>
                </a:solidFill>
                <a:latin typeface="微软雅黑"/>
                <a:ea typeface="微软雅黑"/>
                <a:sym typeface="Gill Sans" charset="0"/>
              </a:rPr>
              <a:t>200</a:t>
            </a:r>
            <a:r>
              <a:rPr lang="zh-CN" altLang="en-US" sz="1400" dirty="0">
                <a:solidFill>
                  <a:schemeClr val="tx1">
                    <a:lumMod val="75000"/>
                    <a:lumOff val="25000"/>
                  </a:schemeClr>
                </a:solidFill>
                <a:latin typeface="微软雅黑"/>
                <a:ea typeface="微软雅黑"/>
                <a:sym typeface="Gill Sans" charset="0"/>
              </a:rPr>
              <a:t>字以内，据统计每页幻灯片的最好控制</a:t>
            </a:r>
            <a:r>
              <a:rPr lang="zh-CN" altLang="en-US" sz="1400" dirty="0" smtClean="0">
                <a:solidFill>
                  <a:schemeClr val="tx1">
                    <a:lumMod val="75000"/>
                    <a:lumOff val="25000"/>
                  </a:schemeClr>
                </a:solidFill>
                <a:latin typeface="微软雅黑"/>
                <a:ea typeface="微软雅黑"/>
                <a:sym typeface="Gill Sans" charset="0"/>
              </a:rPr>
              <a:t>在</a:t>
            </a:r>
            <a:r>
              <a:rPr lang="en-US" altLang="zh-CN" sz="1400" dirty="0" smtClean="0">
                <a:solidFill>
                  <a:schemeClr val="tx1">
                    <a:lumMod val="75000"/>
                    <a:lumOff val="25000"/>
                  </a:schemeClr>
                </a:solidFill>
                <a:latin typeface="微软雅黑"/>
                <a:ea typeface="微软雅黑"/>
                <a:sym typeface="Gill Sans" charset="0"/>
              </a:rPr>
              <a:t>5</a:t>
            </a:r>
            <a:r>
              <a:rPr lang="zh-CN" altLang="en-US" sz="1400" dirty="0">
                <a:solidFill>
                  <a:schemeClr val="tx1">
                    <a:lumMod val="75000"/>
                    <a:lumOff val="25000"/>
                  </a:schemeClr>
                </a:solidFill>
                <a:latin typeface="微软雅黑"/>
                <a:ea typeface="微软雅黑"/>
                <a:sym typeface="Gill Sans" charset="0"/>
              </a:rPr>
              <a:t>分钟之内。此处添加详细文本</a:t>
            </a:r>
            <a:r>
              <a:rPr lang="zh-CN" altLang="en-US" sz="1400" dirty="0" smtClean="0">
                <a:solidFill>
                  <a:schemeClr val="tx1">
                    <a:lumMod val="75000"/>
                    <a:lumOff val="25000"/>
                  </a:schemeClr>
                </a:solidFill>
                <a:latin typeface="微软雅黑"/>
                <a:ea typeface="微软雅黑"/>
                <a:sym typeface="Gill Sans" charset="0"/>
              </a:rPr>
              <a:t>描述</a:t>
            </a:r>
            <a:r>
              <a:rPr lang="en-US" altLang="zh-CN" sz="1400" dirty="0">
                <a:solidFill>
                  <a:schemeClr val="tx1">
                    <a:lumMod val="75000"/>
                    <a:lumOff val="25000"/>
                  </a:schemeClr>
                </a:solidFill>
                <a:latin typeface="微软雅黑"/>
                <a:ea typeface="微软雅黑"/>
                <a:sym typeface="Gill Sans" charset="0"/>
              </a:rPr>
              <a:t> </a:t>
            </a:r>
            <a:r>
              <a:rPr lang="zh-CN" altLang="en-US" sz="1400" dirty="0" smtClean="0">
                <a:solidFill>
                  <a:schemeClr val="tx1">
                    <a:lumMod val="75000"/>
                    <a:lumOff val="25000"/>
                  </a:schemeClr>
                </a:solidFill>
                <a:latin typeface="微软雅黑"/>
                <a:ea typeface="微软雅黑"/>
                <a:sym typeface="Gill Sans" charset="0"/>
              </a:rPr>
              <a:t>，</a:t>
            </a:r>
            <a:r>
              <a:rPr lang="zh-CN" altLang="en-US" sz="1400" dirty="0">
                <a:solidFill>
                  <a:schemeClr val="tx1">
                    <a:lumMod val="75000"/>
                    <a:lumOff val="25000"/>
                  </a:schemeClr>
                </a:solidFill>
                <a:latin typeface="微软雅黑"/>
                <a:ea typeface="微软雅黑"/>
                <a:sym typeface="Gill Sans" charset="0"/>
              </a:rPr>
              <a:t>建议与标题相关并符合整体语言风格，语言描述尽量简洁</a:t>
            </a:r>
            <a:r>
              <a:rPr lang="zh-CN" altLang="en-US" sz="1400" dirty="0" smtClean="0">
                <a:solidFill>
                  <a:schemeClr val="tx1">
                    <a:lumMod val="75000"/>
                    <a:lumOff val="25000"/>
                  </a:schemeClr>
                </a:solidFill>
                <a:latin typeface="微软雅黑"/>
                <a:ea typeface="微软雅黑"/>
                <a:sym typeface="Gill Sans" charset="0"/>
              </a:rPr>
              <a:t>生动</a:t>
            </a:r>
            <a:r>
              <a:rPr lang="zh-CN" altLang="en-US" sz="1400" dirty="0">
                <a:solidFill>
                  <a:schemeClr val="tx1">
                    <a:lumMod val="75000"/>
                    <a:lumOff val="25000"/>
                  </a:schemeClr>
                </a:solidFill>
                <a:latin typeface="微软雅黑"/>
                <a:sym typeface="Gill Sans" charset="0"/>
              </a:rPr>
              <a:t>。</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Gill Sans" charset="0"/>
              </a:rPr>
              <a:t>尽量将每页幻灯片的字数控制在  </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sym typeface="Gill Sans" charset="0"/>
              </a:rPr>
              <a:t>200</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Gill Sans" charset="0"/>
              </a:rPr>
              <a:t>字以内，据统计每页幻灯片的最好控制在</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sym typeface="Gill Sans" charset="0"/>
              </a:rPr>
              <a:t>5</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Gill Sans" charset="0"/>
              </a:rPr>
              <a:t>分钟之内。</a:t>
            </a:r>
            <a:endParaRPr lang="en-US" sz="1400" dirty="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endParaRPr>
          </a:p>
        </p:txBody>
      </p:sp>
      <p:sp>
        <p:nvSpPr>
          <p:cNvPr id="7" name="文本框 6"/>
          <p:cNvSpPr txBox="1"/>
          <p:nvPr/>
        </p:nvSpPr>
        <p:spPr>
          <a:xfrm>
            <a:off x="9379650" y="-990522"/>
            <a:ext cx="877163" cy="369332"/>
          </a:xfrm>
          <a:prstGeom prst="rect">
            <a:avLst/>
          </a:prstGeom>
          <a:noFill/>
        </p:spPr>
        <p:txBody>
          <a:bodyPr wrap="none" rtlCol="0">
            <a:spAutoFit/>
          </a:bodyPr>
          <a:lstStyle/>
          <a:p>
            <a:r>
              <a:rPr lang="zh-CN" altLang="en-US" dirty="0" smtClean="0"/>
              <a:t>延迟符</a:t>
            </a:r>
            <a:endParaRPr lang="zh-CN" altLang="en-US" dirty="0"/>
          </a:p>
        </p:txBody>
      </p:sp>
    </p:spTree>
    <p:extLst>
      <p:ext uri="{BB962C8B-B14F-4D97-AF65-F5344CB8AC3E}">
        <p14:creationId xmlns:p14="http://schemas.microsoft.com/office/powerpoint/2010/main" val="1057537626"/>
      </p:ext>
    </p:extLst>
  </p:cSld>
  <p:clrMapOvr>
    <a:masterClrMapping/>
  </p:clrMapOvr>
  <mc:AlternateContent xmlns:mc="http://schemas.openxmlformats.org/markup-compatibility/2006" xmlns:p14="http://schemas.microsoft.com/office/powerpoint/2010/main">
    <mc:Choice Requires="p14">
      <p:transition spd="slow" p14:dur="4000" advTm="0">
        <p14:vortex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1" presetClass="entr" presetSubtype="0" fill="hold" grpId="0" nodeType="clickEffect">
                                  <p:stCondLst>
                                    <p:cond delay="0"/>
                                  </p:stCondLst>
                                  <p:iterate type="lt">
                                    <p:tmPct val="10000"/>
                                  </p:iterate>
                                  <p:childTnLst>
                                    <p:set>
                                      <p:cBhvr>
                                        <p:cTn id="17" dur="1" fill="hold">
                                          <p:stCondLst>
                                            <p:cond delay="0"/>
                                          </p:stCondLst>
                                        </p:cTn>
                                        <p:tgtEl>
                                          <p:spTgt spid="6"/>
                                        </p:tgtEl>
                                        <p:attrNameLst>
                                          <p:attrName>style.visibility</p:attrName>
                                        </p:attrNameLst>
                                      </p:cBhvr>
                                      <p:to>
                                        <p:strVal val="visible"/>
                                      </p:to>
                                    </p:set>
                                    <p:anim calcmode="lin" valueType="num">
                                      <p:cBhvr>
                                        <p:cTn id="18"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19" dur="500" fill="hold"/>
                                        <p:tgtEl>
                                          <p:spTgt spid="6"/>
                                        </p:tgtEl>
                                        <p:attrNameLst>
                                          <p:attrName>ppt_y</p:attrName>
                                        </p:attrNameLst>
                                      </p:cBhvr>
                                      <p:tavLst>
                                        <p:tav tm="0">
                                          <p:val>
                                            <p:strVal val="#ppt_y"/>
                                          </p:val>
                                        </p:tav>
                                        <p:tav tm="100000">
                                          <p:val>
                                            <p:strVal val="#ppt_y"/>
                                          </p:val>
                                        </p:tav>
                                      </p:tavLst>
                                    </p:anim>
                                    <p:anim calcmode="lin" valueType="num">
                                      <p:cBhvr>
                                        <p:cTn id="20"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21"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22" dur="500" tmFilter="0,0; .5, 1; 1, 1"/>
                                        <p:tgtEl>
                                          <p:spTgt spid="6"/>
                                        </p:tgtEl>
                                      </p:cBhvr>
                                    </p:animEffect>
                                  </p:childTnLst>
                                </p:cTn>
                              </p:par>
                            </p:childTnLst>
                          </p:cTn>
                        </p:par>
                        <p:par>
                          <p:cTn id="23" fill="hold">
                            <p:stCondLst>
                              <p:cond delay="650"/>
                            </p:stCondLst>
                            <p:childTnLst>
                              <p:par>
                                <p:cTn id="24" presetID="22" presetClass="entr" presetSubtype="1"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up)">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down)">
                                      <p:cBhvr>
                                        <p:cTn id="31"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8"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p:cNvSpPr>
            <a:spLocks noChangeArrowheads="1"/>
          </p:cNvSpPr>
          <p:nvPr/>
        </p:nvSpPr>
        <p:spPr bwMode="auto">
          <a:xfrm>
            <a:off x="1600177" y="588161"/>
            <a:ext cx="1644557" cy="284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none" lIns="68582" tIns="34292" rIns="68582" bIns="34292">
            <a:spAutoFit/>
          </a:bodyPr>
          <a:lstStyle/>
          <a:p>
            <a:pPr marL="0" lvl="1" algn="ctr"/>
            <a:r>
              <a:rPr lang="en-US" altLang="zh-CN" sz="1400" dirty="0" smtClean="0">
                <a:solidFill>
                  <a:schemeClr val="tx1">
                    <a:lumMod val="50000"/>
                    <a:lumOff val="50000"/>
                  </a:schemeClr>
                </a:solidFill>
                <a:latin typeface="微软雅黑" pitchFamily="34" charset="-122"/>
                <a:ea typeface="微软雅黑" pitchFamily="34" charset="-122"/>
              </a:rPr>
              <a:t>Teaching Analysis</a:t>
            </a:r>
            <a:endParaRPr lang="zh-CN" altLang="en-US" sz="1400" dirty="0">
              <a:solidFill>
                <a:schemeClr val="tx1">
                  <a:lumMod val="50000"/>
                  <a:lumOff val="50000"/>
                </a:schemeClr>
              </a:solidFill>
              <a:latin typeface="微软雅黑" pitchFamily="34" charset="-122"/>
              <a:ea typeface="微软雅黑" pitchFamily="34" charset="-122"/>
            </a:endParaRPr>
          </a:p>
        </p:txBody>
      </p:sp>
      <p:grpSp>
        <p:nvGrpSpPr>
          <p:cNvPr id="3" name="组合 2"/>
          <p:cNvGrpSpPr/>
          <p:nvPr/>
        </p:nvGrpSpPr>
        <p:grpSpPr>
          <a:xfrm>
            <a:off x="334581" y="254796"/>
            <a:ext cx="835735" cy="566539"/>
            <a:chOff x="304799" y="673099"/>
            <a:chExt cx="4000501" cy="4000500"/>
          </a:xfrm>
          <a:solidFill>
            <a:srgbClr val="CDE5BD"/>
          </a:solidFill>
          <a:effectLst>
            <a:outerShdw blurRad="444500" dist="254000" dir="8100000" algn="tr" rotWithShape="0">
              <a:prstClr val="black">
                <a:alpha val="50000"/>
              </a:prstClr>
            </a:outerShdw>
          </a:effectLst>
        </p:grpSpPr>
        <p:sp>
          <p:nvSpPr>
            <p:cNvPr id="4" name="六边形 3"/>
            <p:cNvSpPr/>
            <p:nvPr/>
          </p:nvSpPr>
          <p:spPr>
            <a:xfrm>
              <a:off x="304799" y="673099"/>
              <a:ext cx="4000501" cy="4000500"/>
            </a:xfrm>
            <a:prstGeom prst="hexagon">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gency FB"/>
                <a:cs typeface="+mn-cs"/>
              </a:endParaRPr>
            </a:p>
          </p:txBody>
        </p:sp>
        <p:sp>
          <p:nvSpPr>
            <p:cNvPr id="5" name="六边形 4"/>
            <p:cNvSpPr/>
            <p:nvPr/>
          </p:nvSpPr>
          <p:spPr>
            <a:xfrm>
              <a:off x="538199" y="906497"/>
              <a:ext cx="3533713" cy="3533704"/>
            </a:xfrm>
            <a:prstGeom prst="hexagon">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Agency FB"/>
                <a:cs typeface="+mn-cs"/>
              </a:endParaRPr>
            </a:p>
          </p:txBody>
        </p:sp>
      </p:grpSp>
      <p:grpSp>
        <p:nvGrpSpPr>
          <p:cNvPr id="6" name="6"/>
          <p:cNvGrpSpPr/>
          <p:nvPr/>
        </p:nvGrpSpPr>
        <p:grpSpPr>
          <a:xfrm>
            <a:off x="691261" y="386163"/>
            <a:ext cx="661240" cy="1201620"/>
            <a:chOff x="7314523" y="1440019"/>
            <a:chExt cx="2081664" cy="5693486"/>
          </a:xfrm>
        </p:grpSpPr>
        <p:grpSp>
          <p:nvGrpSpPr>
            <p:cNvPr id="7" name="组合 6"/>
            <p:cNvGrpSpPr/>
            <p:nvPr/>
          </p:nvGrpSpPr>
          <p:grpSpPr>
            <a:xfrm flipH="1">
              <a:off x="7314523" y="1440019"/>
              <a:ext cx="2081664" cy="2081664"/>
              <a:chOff x="2848130" y="1860030"/>
              <a:chExt cx="3807502" cy="3807503"/>
            </a:xfrm>
          </p:grpSpPr>
          <p:sp>
            <p:nvSpPr>
              <p:cNvPr id="9" name="六边形 8"/>
              <p:cNvSpPr/>
              <p:nvPr/>
            </p:nvSpPr>
            <p:spPr>
              <a:xfrm>
                <a:off x="2848130" y="1860030"/>
                <a:ext cx="3807502" cy="3807503"/>
              </a:xfrm>
              <a:prstGeom prst="hexagon">
                <a:avLst/>
              </a:prstGeom>
              <a:gradFill flip="none" rotWithShape="1">
                <a:gsLst>
                  <a:gs pos="0">
                    <a:sysClr val="window" lastClr="FFFFFF"/>
                  </a:gs>
                  <a:gs pos="100000">
                    <a:srgbClr val="E0E0E0"/>
                  </a:gs>
                </a:gsLst>
                <a:lin ang="5400000" scaled="1"/>
                <a:tileRect/>
              </a:gradFill>
              <a:ln w="12700" cap="flat" cmpd="sng" algn="ctr">
                <a:noFill/>
                <a:prstDash val="solid"/>
                <a:miter lim="800000"/>
              </a:ln>
              <a:effectLst>
                <a:outerShdw blurRad="279400" dist="254000" dir="8100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7200" b="0" i="0" u="none" strike="noStrike" kern="0" cap="none" spc="0" normalizeH="0" baseline="0" noProof="0">
                  <a:ln>
                    <a:noFill/>
                  </a:ln>
                  <a:solidFill>
                    <a:srgbClr val="E94744"/>
                  </a:solidFill>
                  <a:effectLst/>
                  <a:uLnTx/>
                  <a:uFillTx/>
                  <a:latin typeface="Agency FB"/>
                  <a:cs typeface="+mn-cs"/>
                </a:endParaRPr>
              </a:p>
            </p:txBody>
          </p:sp>
          <p:sp>
            <p:nvSpPr>
              <p:cNvPr id="10" name="六边形 9"/>
              <p:cNvSpPr/>
              <p:nvPr/>
            </p:nvSpPr>
            <p:spPr>
              <a:xfrm>
                <a:off x="2936812" y="1948725"/>
                <a:ext cx="3630123" cy="3630122"/>
              </a:xfrm>
              <a:prstGeom prst="hexagon">
                <a:avLst/>
              </a:prstGeom>
              <a:gradFill flip="none" rotWithShape="1">
                <a:gsLst>
                  <a:gs pos="0">
                    <a:sysClr val="window" lastClr="FFFFFF"/>
                  </a:gs>
                  <a:gs pos="100000">
                    <a:srgbClr val="DDDEDD"/>
                  </a:gs>
                </a:gsLst>
                <a:lin ang="18900000" scaled="1"/>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7200" b="0" i="0" u="none" strike="noStrike" kern="0" cap="none" spc="0" normalizeH="0" baseline="0" noProof="0">
                  <a:ln>
                    <a:noFill/>
                  </a:ln>
                  <a:solidFill>
                    <a:srgbClr val="E94744"/>
                  </a:solidFill>
                  <a:effectLst/>
                  <a:uLnTx/>
                  <a:uFillTx/>
                  <a:latin typeface="Agency FB"/>
                  <a:cs typeface="+mn-cs"/>
                </a:endParaRPr>
              </a:p>
            </p:txBody>
          </p:sp>
        </p:grpSp>
        <p:sp>
          <p:nvSpPr>
            <p:cNvPr id="8" name="文本框 36"/>
            <p:cNvSpPr txBox="1"/>
            <p:nvPr/>
          </p:nvSpPr>
          <p:spPr>
            <a:xfrm>
              <a:off x="7910887" y="1446136"/>
              <a:ext cx="581556" cy="568736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7200" b="1" i="0" u="none" strike="noStrike" kern="0" cap="none" spc="0" normalizeH="0" baseline="0" noProof="0" dirty="0">
                <a:ln>
                  <a:noFill/>
                </a:ln>
                <a:solidFill>
                  <a:srgbClr val="E94744"/>
                </a:solidFill>
                <a:effectLst>
                  <a:innerShdw blurRad="63500" dist="50800" dir="13500000">
                    <a:prstClr val="black">
                      <a:alpha val="50000"/>
                    </a:prstClr>
                  </a:innerShdw>
                </a:effectLst>
                <a:uLnTx/>
                <a:uFillTx/>
              </a:endParaRPr>
            </a:p>
          </p:txBody>
        </p:sp>
      </p:grpSp>
      <p:sp>
        <p:nvSpPr>
          <p:cNvPr id="11" name="标题 1"/>
          <p:cNvSpPr txBox="1">
            <a:spLocks/>
          </p:cNvSpPr>
          <p:nvPr/>
        </p:nvSpPr>
        <p:spPr>
          <a:xfrm>
            <a:off x="1433393" y="249155"/>
            <a:ext cx="1985163" cy="438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vert="horz" wrap="none" lIns="68582" tIns="34292" rIns="68582" bIns="34292" rtlCol="0" anchor="ctr">
            <a:spAutoFit/>
          </a:bodyPr>
          <a:lstStyle>
            <a:lvl1pPr algn="l" defTabSz="914400" rtl="0" eaLnBrk="1" latinLnBrk="0" hangingPunct="1">
              <a:lnSpc>
                <a:spcPct val="90000"/>
              </a:lnSpc>
              <a:spcBef>
                <a:spcPct val="0"/>
              </a:spcBef>
              <a:buNone/>
              <a:defRPr lang="zh-CN" altLang="en-US" sz="2000" b="0" kern="1200">
                <a:solidFill>
                  <a:schemeClr val="tx1">
                    <a:lumMod val="85000"/>
                    <a:lumOff val="15000"/>
                  </a:schemeClr>
                </a:solidFill>
                <a:latin typeface="微软雅黑" pitchFamily="34" charset="-122"/>
                <a:ea typeface="微软雅黑" panose="020B0503020204020204" pitchFamily="34" charset="-122"/>
                <a:cs typeface="+mn-cs"/>
              </a:defRPr>
            </a:lvl1pPr>
          </a:lstStyle>
          <a:p>
            <a:pPr>
              <a:lnSpc>
                <a:spcPct val="100000"/>
              </a:lnSpc>
              <a:spcBef>
                <a:spcPts val="0"/>
              </a:spcBef>
            </a:pPr>
            <a:r>
              <a:rPr lang="zh-CN" altLang="en-US" sz="2400" b="1" kern="0" dirty="0" smtClean="0">
                <a:solidFill>
                  <a:schemeClr val="tx1">
                    <a:lumMod val="50000"/>
                    <a:lumOff val="50000"/>
                  </a:schemeClr>
                </a:solidFill>
              </a:rPr>
              <a:t>此处添加标题</a:t>
            </a:r>
            <a:endParaRPr lang="zh-CN" altLang="en-US" sz="2400" b="1" kern="0" dirty="0">
              <a:solidFill>
                <a:schemeClr val="tx1">
                  <a:lumMod val="50000"/>
                  <a:lumOff val="50000"/>
                </a:schemeClr>
              </a:solidFill>
            </a:endParaRPr>
          </a:p>
        </p:txBody>
      </p:sp>
      <p:cxnSp>
        <p:nvCxnSpPr>
          <p:cNvPr id="12" name="直接连接符 11"/>
          <p:cNvCxnSpPr/>
          <p:nvPr/>
        </p:nvCxnSpPr>
        <p:spPr>
          <a:xfrm>
            <a:off x="687011" y="898681"/>
            <a:ext cx="10817981" cy="0"/>
          </a:xfrm>
          <a:prstGeom prst="line">
            <a:avLst/>
          </a:prstGeom>
          <a:ln w="12700">
            <a:solidFill>
              <a:srgbClr val="04447F"/>
            </a:solidFill>
            <a:prstDash val="dash"/>
          </a:ln>
        </p:spPr>
        <p:style>
          <a:lnRef idx="1">
            <a:schemeClr val="accent1"/>
          </a:lnRef>
          <a:fillRef idx="0">
            <a:schemeClr val="accent1"/>
          </a:fillRef>
          <a:effectRef idx="0">
            <a:schemeClr val="accent1"/>
          </a:effectRef>
          <a:fontRef idx="minor">
            <a:schemeClr val="tx1"/>
          </a:fontRef>
        </p:style>
      </p:cxnSp>
      <p:sp>
        <p:nvSpPr>
          <p:cNvPr id="13" name="标题 1"/>
          <p:cNvSpPr txBox="1">
            <a:spLocks/>
          </p:cNvSpPr>
          <p:nvPr/>
        </p:nvSpPr>
        <p:spPr>
          <a:xfrm>
            <a:off x="10449281" y="482977"/>
            <a:ext cx="1164425" cy="377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vert="horz" wrap="none" lIns="68582" tIns="34292" rIns="68582" bIns="34292" rtlCol="0" anchor="ctr">
            <a:spAutoFit/>
          </a:bodyPr>
          <a:lstStyle>
            <a:lvl1pPr algn="l" defTabSz="914400" rtl="0" eaLnBrk="1" latinLnBrk="0" hangingPunct="1">
              <a:lnSpc>
                <a:spcPct val="90000"/>
              </a:lnSpc>
              <a:spcBef>
                <a:spcPct val="0"/>
              </a:spcBef>
              <a:buNone/>
              <a:defRPr lang="zh-CN" altLang="en-US" sz="2000" b="0" kern="1200">
                <a:solidFill>
                  <a:schemeClr val="tx1">
                    <a:lumMod val="85000"/>
                    <a:lumOff val="15000"/>
                  </a:schemeClr>
                </a:solidFill>
                <a:latin typeface="微软雅黑" pitchFamily="34" charset="-122"/>
                <a:ea typeface="微软雅黑" panose="020B0503020204020204" pitchFamily="34" charset="-122"/>
                <a:cs typeface="+mn-cs"/>
              </a:defRPr>
            </a:lvl1pPr>
          </a:lstStyle>
          <a:p>
            <a:pPr>
              <a:lnSpc>
                <a:spcPct val="100000"/>
              </a:lnSpc>
              <a:spcBef>
                <a:spcPts val="0"/>
              </a:spcBef>
            </a:pPr>
            <a:r>
              <a:rPr lang="zh-CN" altLang="en-US" b="1" kern="0" dirty="0" smtClean="0">
                <a:solidFill>
                  <a:schemeClr val="tx1">
                    <a:lumMod val="50000"/>
                    <a:lumOff val="50000"/>
                  </a:schemeClr>
                </a:solidFill>
              </a:rPr>
              <a:t>时尚风格</a:t>
            </a:r>
            <a:endParaRPr lang="zh-CN" altLang="en-US" b="1" kern="0" dirty="0">
              <a:solidFill>
                <a:schemeClr val="tx1">
                  <a:lumMod val="50000"/>
                  <a:lumOff val="50000"/>
                </a:schemeClr>
              </a:solidFill>
            </a:endParaRPr>
          </a:p>
        </p:txBody>
      </p:sp>
      <p:grpSp>
        <p:nvGrpSpPr>
          <p:cNvPr id="15" name="组合 14"/>
          <p:cNvGrpSpPr/>
          <p:nvPr/>
        </p:nvGrpSpPr>
        <p:grpSpPr>
          <a:xfrm>
            <a:off x="1678660" y="4553591"/>
            <a:ext cx="2449235" cy="1884028"/>
            <a:chOff x="1905000" y="3562350"/>
            <a:chExt cx="2476500" cy="1905000"/>
          </a:xfrm>
        </p:grpSpPr>
        <p:sp>
          <p:nvSpPr>
            <p:cNvPr id="36" name="圆角矩形 35"/>
            <p:cNvSpPr/>
            <p:nvPr/>
          </p:nvSpPr>
          <p:spPr>
            <a:xfrm>
              <a:off x="1905000" y="3562350"/>
              <a:ext cx="2476500" cy="1905000"/>
            </a:xfrm>
            <a:prstGeom prst="roundRect">
              <a:avLst/>
            </a:prstGeom>
            <a:gradFill flip="none" rotWithShape="1">
              <a:gsLst>
                <a:gs pos="0">
                  <a:schemeClr val="bg1"/>
                </a:gs>
                <a:gs pos="100000">
                  <a:schemeClr val="bg1">
                    <a:lumMod val="85000"/>
                  </a:schemeClr>
                </a:gs>
              </a:gsLst>
              <a:lin ang="13500000" scaled="1"/>
              <a:tileRect/>
            </a:gradFill>
            <a:ln w="25400">
              <a:gradFill flip="none" rotWithShape="1">
                <a:gsLst>
                  <a:gs pos="0">
                    <a:schemeClr val="bg1">
                      <a:lumMod val="100000"/>
                    </a:schemeClr>
                  </a:gs>
                  <a:gs pos="100000">
                    <a:schemeClr val="bg1">
                      <a:lumMod val="85000"/>
                    </a:schemeClr>
                  </a:gs>
                </a:gsLst>
                <a:lin ang="2700000" scaled="1"/>
                <a:tileRect/>
              </a:gradFill>
            </a:ln>
            <a:effectLst>
              <a:outerShdw blurRad="139700" dist="889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37" name="任意多边形 36"/>
            <p:cNvSpPr/>
            <p:nvPr/>
          </p:nvSpPr>
          <p:spPr>
            <a:xfrm>
              <a:off x="1924050" y="3590925"/>
              <a:ext cx="2448000" cy="514350"/>
            </a:xfrm>
            <a:custGeom>
              <a:avLst/>
              <a:gdLst>
                <a:gd name="connsiteX0" fmla="*/ 317506 w 2476500"/>
                <a:gd name="connsiteY0" fmla="*/ 0 h 514350"/>
                <a:gd name="connsiteX1" fmla="*/ 2158994 w 2476500"/>
                <a:gd name="connsiteY1" fmla="*/ 0 h 514350"/>
                <a:gd name="connsiteX2" fmla="*/ 2476500 w 2476500"/>
                <a:gd name="connsiteY2" fmla="*/ 317506 h 514350"/>
                <a:gd name="connsiteX3" fmla="*/ 2476500 w 2476500"/>
                <a:gd name="connsiteY3" fmla="*/ 514350 h 514350"/>
                <a:gd name="connsiteX4" fmla="*/ 0 w 2476500"/>
                <a:gd name="connsiteY4" fmla="*/ 514350 h 514350"/>
                <a:gd name="connsiteX5" fmla="*/ 0 w 2476500"/>
                <a:gd name="connsiteY5" fmla="*/ 317506 h 514350"/>
                <a:gd name="connsiteX6" fmla="*/ 317506 w 2476500"/>
                <a:gd name="connsiteY6" fmla="*/ 0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76500" h="514350">
                  <a:moveTo>
                    <a:pt x="317506" y="0"/>
                  </a:moveTo>
                  <a:lnTo>
                    <a:pt x="2158994" y="0"/>
                  </a:lnTo>
                  <a:cubicBezTo>
                    <a:pt x="2334348" y="0"/>
                    <a:pt x="2476500" y="142152"/>
                    <a:pt x="2476500" y="317506"/>
                  </a:cubicBezTo>
                  <a:lnTo>
                    <a:pt x="2476500" y="514350"/>
                  </a:lnTo>
                  <a:lnTo>
                    <a:pt x="0" y="514350"/>
                  </a:lnTo>
                  <a:lnTo>
                    <a:pt x="0" y="317506"/>
                  </a:lnTo>
                  <a:cubicBezTo>
                    <a:pt x="0" y="142152"/>
                    <a:pt x="142152" y="0"/>
                    <a:pt x="317506" y="0"/>
                  </a:cubicBez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grpSp>
        <p:nvGrpSpPr>
          <p:cNvPr id="16" name="组合 15"/>
          <p:cNvGrpSpPr/>
          <p:nvPr/>
        </p:nvGrpSpPr>
        <p:grpSpPr>
          <a:xfrm>
            <a:off x="7874940" y="4553591"/>
            <a:ext cx="2449235" cy="1884028"/>
            <a:chOff x="1905000" y="3562350"/>
            <a:chExt cx="2476500" cy="1905000"/>
          </a:xfrm>
        </p:grpSpPr>
        <p:sp>
          <p:nvSpPr>
            <p:cNvPr id="34" name="圆角矩形 33"/>
            <p:cNvSpPr/>
            <p:nvPr/>
          </p:nvSpPr>
          <p:spPr>
            <a:xfrm>
              <a:off x="1905000" y="3562350"/>
              <a:ext cx="2476500" cy="1905000"/>
            </a:xfrm>
            <a:prstGeom prst="roundRect">
              <a:avLst/>
            </a:prstGeom>
            <a:gradFill flip="none" rotWithShape="1">
              <a:gsLst>
                <a:gs pos="0">
                  <a:schemeClr val="bg1"/>
                </a:gs>
                <a:gs pos="100000">
                  <a:schemeClr val="bg1">
                    <a:lumMod val="85000"/>
                  </a:schemeClr>
                </a:gs>
              </a:gsLst>
              <a:lin ang="13500000" scaled="1"/>
              <a:tileRect/>
            </a:gradFill>
            <a:ln w="25400">
              <a:gradFill flip="none" rotWithShape="1">
                <a:gsLst>
                  <a:gs pos="0">
                    <a:schemeClr val="bg1">
                      <a:lumMod val="100000"/>
                    </a:schemeClr>
                  </a:gs>
                  <a:gs pos="100000">
                    <a:schemeClr val="bg1">
                      <a:lumMod val="85000"/>
                    </a:schemeClr>
                  </a:gs>
                </a:gsLst>
                <a:lin ang="2700000" scaled="1"/>
                <a:tileRect/>
              </a:gradFill>
            </a:ln>
            <a:effectLst>
              <a:outerShdw blurRad="139700" dist="889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35" name="任意多边形 34"/>
            <p:cNvSpPr/>
            <p:nvPr/>
          </p:nvSpPr>
          <p:spPr>
            <a:xfrm>
              <a:off x="1924050" y="3590925"/>
              <a:ext cx="2448000" cy="514350"/>
            </a:xfrm>
            <a:custGeom>
              <a:avLst/>
              <a:gdLst>
                <a:gd name="connsiteX0" fmla="*/ 317506 w 2476500"/>
                <a:gd name="connsiteY0" fmla="*/ 0 h 514350"/>
                <a:gd name="connsiteX1" fmla="*/ 2158994 w 2476500"/>
                <a:gd name="connsiteY1" fmla="*/ 0 h 514350"/>
                <a:gd name="connsiteX2" fmla="*/ 2476500 w 2476500"/>
                <a:gd name="connsiteY2" fmla="*/ 317506 h 514350"/>
                <a:gd name="connsiteX3" fmla="*/ 2476500 w 2476500"/>
                <a:gd name="connsiteY3" fmla="*/ 514350 h 514350"/>
                <a:gd name="connsiteX4" fmla="*/ 0 w 2476500"/>
                <a:gd name="connsiteY4" fmla="*/ 514350 h 514350"/>
                <a:gd name="connsiteX5" fmla="*/ 0 w 2476500"/>
                <a:gd name="connsiteY5" fmla="*/ 317506 h 514350"/>
                <a:gd name="connsiteX6" fmla="*/ 317506 w 2476500"/>
                <a:gd name="connsiteY6" fmla="*/ 0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76500" h="514350">
                  <a:moveTo>
                    <a:pt x="317506" y="0"/>
                  </a:moveTo>
                  <a:lnTo>
                    <a:pt x="2158994" y="0"/>
                  </a:lnTo>
                  <a:cubicBezTo>
                    <a:pt x="2334348" y="0"/>
                    <a:pt x="2476500" y="142152"/>
                    <a:pt x="2476500" y="317506"/>
                  </a:cubicBezTo>
                  <a:lnTo>
                    <a:pt x="2476500" y="514350"/>
                  </a:lnTo>
                  <a:lnTo>
                    <a:pt x="0" y="514350"/>
                  </a:lnTo>
                  <a:lnTo>
                    <a:pt x="0" y="317506"/>
                  </a:lnTo>
                  <a:cubicBezTo>
                    <a:pt x="0" y="142152"/>
                    <a:pt x="142152" y="0"/>
                    <a:pt x="317506" y="0"/>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grpSp>
        <p:nvGrpSpPr>
          <p:cNvPr id="17" name="组合 16"/>
          <p:cNvGrpSpPr/>
          <p:nvPr/>
        </p:nvGrpSpPr>
        <p:grpSpPr>
          <a:xfrm>
            <a:off x="1669313" y="1624828"/>
            <a:ext cx="2449235" cy="1884028"/>
            <a:chOff x="1905000" y="3562350"/>
            <a:chExt cx="2476500" cy="1905000"/>
          </a:xfrm>
        </p:grpSpPr>
        <p:sp>
          <p:nvSpPr>
            <p:cNvPr id="32" name="圆角矩形 31"/>
            <p:cNvSpPr/>
            <p:nvPr/>
          </p:nvSpPr>
          <p:spPr>
            <a:xfrm>
              <a:off x="1905000" y="3562350"/>
              <a:ext cx="2476500" cy="1905000"/>
            </a:xfrm>
            <a:prstGeom prst="roundRect">
              <a:avLst/>
            </a:prstGeom>
            <a:gradFill flip="none" rotWithShape="1">
              <a:gsLst>
                <a:gs pos="0">
                  <a:schemeClr val="bg1"/>
                </a:gs>
                <a:gs pos="100000">
                  <a:schemeClr val="bg1">
                    <a:lumMod val="85000"/>
                  </a:schemeClr>
                </a:gs>
              </a:gsLst>
              <a:lin ang="13500000" scaled="1"/>
              <a:tileRect/>
            </a:gradFill>
            <a:ln w="25400">
              <a:gradFill flip="none" rotWithShape="1">
                <a:gsLst>
                  <a:gs pos="0">
                    <a:schemeClr val="bg1">
                      <a:lumMod val="100000"/>
                    </a:schemeClr>
                  </a:gs>
                  <a:gs pos="100000">
                    <a:schemeClr val="bg1">
                      <a:lumMod val="85000"/>
                    </a:schemeClr>
                  </a:gs>
                </a:gsLst>
                <a:lin ang="2700000" scaled="1"/>
                <a:tileRect/>
              </a:gradFill>
            </a:ln>
            <a:effectLst>
              <a:outerShdw blurRad="139700" dist="889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33" name="任意多边形 32"/>
            <p:cNvSpPr/>
            <p:nvPr/>
          </p:nvSpPr>
          <p:spPr>
            <a:xfrm>
              <a:off x="1924050" y="3590925"/>
              <a:ext cx="2448000" cy="514350"/>
            </a:xfrm>
            <a:custGeom>
              <a:avLst/>
              <a:gdLst>
                <a:gd name="connsiteX0" fmla="*/ 317506 w 2476500"/>
                <a:gd name="connsiteY0" fmla="*/ 0 h 514350"/>
                <a:gd name="connsiteX1" fmla="*/ 2158994 w 2476500"/>
                <a:gd name="connsiteY1" fmla="*/ 0 h 514350"/>
                <a:gd name="connsiteX2" fmla="*/ 2476500 w 2476500"/>
                <a:gd name="connsiteY2" fmla="*/ 317506 h 514350"/>
                <a:gd name="connsiteX3" fmla="*/ 2476500 w 2476500"/>
                <a:gd name="connsiteY3" fmla="*/ 514350 h 514350"/>
                <a:gd name="connsiteX4" fmla="*/ 0 w 2476500"/>
                <a:gd name="connsiteY4" fmla="*/ 514350 h 514350"/>
                <a:gd name="connsiteX5" fmla="*/ 0 w 2476500"/>
                <a:gd name="connsiteY5" fmla="*/ 317506 h 514350"/>
                <a:gd name="connsiteX6" fmla="*/ 317506 w 2476500"/>
                <a:gd name="connsiteY6" fmla="*/ 0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76500" h="514350">
                  <a:moveTo>
                    <a:pt x="317506" y="0"/>
                  </a:moveTo>
                  <a:lnTo>
                    <a:pt x="2158994" y="0"/>
                  </a:lnTo>
                  <a:cubicBezTo>
                    <a:pt x="2334348" y="0"/>
                    <a:pt x="2476500" y="142152"/>
                    <a:pt x="2476500" y="317506"/>
                  </a:cubicBezTo>
                  <a:lnTo>
                    <a:pt x="2476500" y="514350"/>
                  </a:lnTo>
                  <a:lnTo>
                    <a:pt x="0" y="514350"/>
                  </a:lnTo>
                  <a:lnTo>
                    <a:pt x="0" y="317506"/>
                  </a:lnTo>
                  <a:cubicBezTo>
                    <a:pt x="0" y="142152"/>
                    <a:pt x="142152" y="0"/>
                    <a:pt x="317506" y="0"/>
                  </a:cubicBezTo>
                  <a:close/>
                </a:path>
              </a:pathLst>
            </a:custGeom>
            <a:solidFill>
              <a:srgbClr val="CDE5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grpSp>
        <p:nvGrpSpPr>
          <p:cNvPr id="18" name="组合 17"/>
          <p:cNvGrpSpPr/>
          <p:nvPr/>
        </p:nvGrpSpPr>
        <p:grpSpPr>
          <a:xfrm>
            <a:off x="7865593" y="1596568"/>
            <a:ext cx="2449235" cy="1884028"/>
            <a:chOff x="1905000" y="3562350"/>
            <a:chExt cx="2476500" cy="1905000"/>
          </a:xfrm>
        </p:grpSpPr>
        <p:sp>
          <p:nvSpPr>
            <p:cNvPr id="30" name="圆角矩形 29"/>
            <p:cNvSpPr/>
            <p:nvPr/>
          </p:nvSpPr>
          <p:spPr>
            <a:xfrm>
              <a:off x="1905000" y="3562350"/>
              <a:ext cx="2476500" cy="1905000"/>
            </a:xfrm>
            <a:prstGeom prst="roundRect">
              <a:avLst/>
            </a:prstGeom>
            <a:gradFill flip="none" rotWithShape="1">
              <a:gsLst>
                <a:gs pos="0">
                  <a:schemeClr val="bg1"/>
                </a:gs>
                <a:gs pos="100000">
                  <a:schemeClr val="bg1">
                    <a:lumMod val="85000"/>
                  </a:schemeClr>
                </a:gs>
              </a:gsLst>
              <a:lin ang="13500000" scaled="1"/>
              <a:tileRect/>
            </a:gradFill>
            <a:ln w="25400">
              <a:gradFill flip="none" rotWithShape="1">
                <a:gsLst>
                  <a:gs pos="0">
                    <a:schemeClr val="bg1">
                      <a:lumMod val="100000"/>
                    </a:schemeClr>
                  </a:gs>
                  <a:gs pos="100000">
                    <a:schemeClr val="bg1">
                      <a:lumMod val="85000"/>
                    </a:schemeClr>
                  </a:gs>
                </a:gsLst>
                <a:lin ang="2700000" scaled="1"/>
                <a:tileRect/>
              </a:gradFill>
            </a:ln>
            <a:effectLst>
              <a:outerShdw blurRad="139700" dist="889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31" name="任意多边形 30"/>
            <p:cNvSpPr/>
            <p:nvPr/>
          </p:nvSpPr>
          <p:spPr>
            <a:xfrm>
              <a:off x="1924050" y="3590925"/>
              <a:ext cx="2448000" cy="514350"/>
            </a:xfrm>
            <a:custGeom>
              <a:avLst/>
              <a:gdLst>
                <a:gd name="connsiteX0" fmla="*/ 317506 w 2476500"/>
                <a:gd name="connsiteY0" fmla="*/ 0 h 514350"/>
                <a:gd name="connsiteX1" fmla="*/ 2158994 w 2476500"/>
                <a:gd name="connsiteY1" fmla="*/ 0 h 514350"/>
                <a:gd name="connsiteX2" fmla="*/ 2476500 w 2476500"/>
                <a:gd name="connsiteY2" fmla="*/ 317506 h 514350"/>
                <a:gd name="connsiteX3" fmla="*/ 2476500 w 2476500"/>
                <a:gd name="connsiteY3" fmla="*/ 514350 h 514350"/>
                <a:gd name="connsiteX4" fmla="*/ 0 w 2476500"/>
                <a:gd name="connsiteY4" fmla="*/ 514350 h 514350"/>
                <a:gd name="connsiteX5" fmla="*/ 0 w 2476500"/>
                <a:gd name="connsiteY5" fmla="*/ 317506 h 514350"/>
                <a:gd name="connsiteX6" fmla="*/ 317506 w 2476500"/>
                <a:gd name="connsiteY6" fmla="*/ 0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76500" h="514350">
                  <a:moveTo>
                    <a:pt x="317506" y="0"/>
                  </a:moveTo>
                  <a:lnTo>
                    <a:pt x="2158994" y="0"/>
                  </a:lnTo>
                  <a:cubicBezTo>
                    <a:pt x="2334348" y="0"/>
                    <a:pt x="2476500" y="142152"/>
                    <a:pt x="2476500" y="317506"/>
                  </a:cubicBezTo>
                  <a:lnTo>
                    <a:pt x="2476500" y="514350"/>
                  </a:lnTo>
                  <a:lnTo>
                    <a:pt x="0" y="514350"/>
                  </a:lnTo>
                  <a:lnTo>
                    <a:pt x="0" y="317506"/>
                  </a:lnTo>
                  <a:cubicBezTo>
                    <a:pt x="0" y="142152"/>
                    <a:pt x="142152" y="0"/>
                    <a:pt x="317506" y="0"/>
                  </a:cubicBez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sp>
        <p:nvSpPr>
          <p:cNvPr id="19" name="TextBox 6"/>
          <p:cNvSpPr txBox="1"/>
          <p:nvPr/>
        </p:nvSpPr>
        <p:spPr>
          <a:xfrm>
            <a:off x="1239459" y="1827969"/>
            <a:ext cx="3165244" cy="215444"/>
          </a:xfrm>
          <a:prstGeom prst="rect">
            <a:avLst/>
          </a:prstGeom>
          <a:noFill/>
        </p:spPr>
        <p:txBody>
          <a:bodyPr vert="horz" wrap="square" lIns="0" tIns="0" rIns="0" bIns="0" rtlCol="0" anchor="ctr">
            <a:spAutoFit/>
          </a:bodyPr>
          <a:lstStyle/>
          <a:p>
            <a:pPr algn="ctr"/>
            <a:r>
              <a:rPr lang="zh-CN" altLang="en-US" sz="1400" b="1" dirty="0">
                <a:solidFill>
                  <a:schemeClr val="bg1"/>
                </a:solidFill>
                <a:latin typeface="微软雅黑" pitchFamily="34" charset="-122"/>
                <a:ea typeface="微软雅黑" pitchFamily="34" charset="-122"/>
              </a:rPr>
              <a:t>在此添加小标题</a:t>
            </a:r>
          </a:p>
        </p:txBody>
      </p:sp>
      <p:sp>
        <p:nvSpPr>
          <p:cNvPr id="20" name="TextBox 6"/>
          <p:cNvSpPr txBox="1"/>
          <p:nvPr/>
        </p:nvSpPr>
        <p:spPr>
          <a:xfrm>
            <a:off x="1239459" y="4748594"/>
            <a:ext cx="3165244" cy="215444"/>
          </a:xfrm>
          <a:prstGeom prst="rect">
            <a:avLst/>
          </a:prstGeom>
          <a:noFill/>
        </p:spPr>
        <p:txBody>
          <a:bodyPr vert="horz" wrap="square" lIns="0" tIns="0" rIns="0" bIns="0" rtlCol="0" anchor="ctr">
            <a:spAutoFit/>
          </a:bodyPr>
          <a:lstStyle/>
          <a:p>
            <a:pPr algn="ctr"/>
            <a:r>
              <a:rPr lang="zh-CN" altLang="en-US" sz="1400" b="1" dirty="0">
                <a:solidFill>
                  <a:schemeClr val="bg1"/>
                </a:solidFill>
                <a:latin typeface="微软雅黑" pitchFamily="34" charset="-122"/>
                <a:ea typeface="微软雅黑" pitchFamily="34" charset="-122"/>
              </a:rPr>
              <a:t>在此添加小标题</a:t>
            </a:r>
          </a:p>
        </p:txBody>
      </p:sp>
      <p:sp>
        <p:nvSpPr>
          <p:cNvPr id="21" name="TextBox 6"/>
          <p:cNvSpPr txBox="1"/>
          <p:nvPr/>
        </p:nvSpPr>
        <p:spPr>
          <a:xfrm>
            <a:off x="7507589" y="4734082"/>
            <a:ext cx="3165244" cy="215444"/>
          </a:xfrm>
          <a:prstGeom prst="rect">
            <a:avLst/>
          </a:prstGeom>
          <a:noFill/>
        </p:spPr>
        <p:txBody>
          <a:bodyPr vert="horz" wrap="square" lIns="0" tIns="0" rIns="0" bIns="0" rtlCol="0" anchor="ctr">
            <a:spAutoFit/>
          </a:bodyPr>
          <a:lstStyle/>
          <a:p>
            <a:pPr algn="ctr"/>
            <a:r>
              <a:rPr lang="zh-CN" altLang="en-US" sz="1400" b="1" dirty="0">
                <a:solidFill>
                  <a:schemeClr val="bg1"/>
                </a:solidFill>
                <a:latin typeface="微软雅黑" pitchFamily="34" charset="-122"/>
                <a:ea typeface="微软雅黑" pitchFamily="34" charset="-122"/>
              </a:rPr>
              <a:t>在此添加小标题</a:t>
            </a:r>
          </a:p>
        </p:txBody>
      </p:sp>
      <p:sp>
        <p:nvSpPr>
          <p:cNvPr id="22" name="TextBox 6"/>
          <p:cNvSpPr txBox="1"/>
          <p:nvPr/>
        </p:nvSpPr>
        <p:spPr>
          <a:xfrm>
            <a:off x="7507589" y="1786250"/>
            <a:ext cx="3165244" cy="215444"/>
          </a:xfrm>
          <a:prstGeom prst="rect">
            <a:avLst/>
          </a:prstGeom>
          <a:noFill/>
        </p:spPr>
        <p:txBody>
          <a:bodyPr vert="horz" wrap="square" lIns="0" tIns="0" rIns="0" bIns="0" rtlCol="0" anchor="ctr">
            <a:spAutoFit/>
          </a:bodyPr>
          <a:lstStyle/>
          <a:p>
            <a:pPr algn="ctr"/>
            <a:r>
              <a:rPr lang="zh-CN" altLang="en-US" sz="1400" b="1" dirty="0">
                <a:solidFill>
                  <a:schemeClr val="bg1"/>
                </a:solidFill>
                <a:latin typeface="微软雅黑" pitchFamily="34" charset="-122"/>
                <a:ea typeface="微软雅黑" pitchFamily="34" charset="-122"/>
              </a:rPr>
              <a:t>在此添加小标题</a:t>
            </a:r>
          </a:p>
        </p:txBody>
      </p:sp>
      <p:cxnSp>
        <p:nvCxnSpPr>
          <p:cNvPr id="23" name="直接连接符 22"/>
          <p:cNvCxnSpPr/>
          <p:nvPr/>
        </p:nvCxnSpPr>
        <p:spPr>
          <a:xfrm>
            <a:off x="4273234" y="2661043"/>
            <a:ext cx="775141" cy="574180"/>
          </a:xfrm>
          <a:prstGeom prst="line">
            <a:avLst/>
          </a:prstGeom>
          <a:ln>
            <a:solidFill>
              <a:srgbClr val="04447F"/>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4273232" y="5307717"/>
            <a:ext cx="775141" cy="574180"/>
          </a:xfrm>
          <a:prstGeom prst="line">
            <a:avLst/>
          </a:prstGeom>
          <a:ln>
            <a:solidFill>
              <a:srgbClr val="04447F"/>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V="1">
            <a:off x="6843212" y="2661043"/>
            <a:ext cx="775141" cy="574180"/>
          </a:xfrm>
          <a:prstGeom prst="line">
            <a:avLst/>
          </a:prstGeom>
          <a:ln>
            <a:solidFill>
              <a:srgbClr val="04447F"/>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flipV="1">
            <a:off x="6843211" y="5307717"/>
            <a:ext cx="775141" cy="574180"/>
          </a:xfrm>
          <a:prstGeom prst="line">
            <a:avLst/>
          </a:prstGeom>
          <a:ln>
            <a:solidFill>
              <a:srgbClr val="04447F"/>
            </a:solidFill>
          </a:ln>
        </p:spPr>
        <p:style>
          <a:lnRef idx="1">
            <a:schemeClr val="accent1"/>
          </a:lnRef>
          <a:fillRef idx="0">
            <a:schemeClr val="accent1"/>
          </a:fillRef>
          <a:effectRef idx="0">
            <a:schemeClr val="accent1"/>
          </a:effectRef>
          <a:fontRef idx="minor">
            <a:schemeClr val="tx1"/>
          </a:fontRef>
        </p:style>
      </p:cxnSp>
      <p:sp>
        <p:nvSpPr>
          <p:cNvPr id="27" name="椭圆 26"/>
          <p:cNvSpPr/>
          <p:nvPr/>
        </p:nvSpPr>
        <p:spPr>
          <a:xfrm>
            <a:off x="4820799" y="3090852"/>
            <a:ext cx="2361236" cy="2361236"/>
          </a:xfrm>
          <a:prstGeom prst="ellipse">
            <a:avLst/>
          </a:prstGeom>
          <a:gradFill flip="none" rotWithShape="1">
            <a:gsLst>
              <a:gs pos="0">
                <a:schemeClr val="bg1"/>
              </a:gs>
              <a:gs pos="100000">
                <a:schemeClr val="bg1">
                  <a:lumMod val="85000"/>
                </a:schemeClr>
              </a:gs>
            </a:gsLst>
            <a:lin ang="13500000" scaled="1"/>
            <a:tileRect/>
          </a:gradFill>
          <a:ln w="25400">
            <a:gradFill flip="none" rotWithShape="1">
              <a:gsLst>
                <a:gs pos="0">
                  <a:schemeClr val="bg1">
                    <a:lumMod val="100000"/>
                  </a:schemeClr>
                </a:gs>
                <a:gs pos="100000">
                  <a:schemeClr val="bg1">
                    <a:lumMod val="85000"/>
                  </a:schemeClr>
                </a:gs>
              </a:gsLst>
              <a:lin ang="2700000" scaled="1"/>
              <a:tileRect/>
            </a:gradFill>
          </a:ln>
          <a:effectLst>
            <a:outerShdw blurRad="139700" dist="889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9" name="TextBox 6"/>
          <p:cNvSpPr txBox="1"/>
          <p:nvPr/>
        </p:nvSpPr>
        <p:spPr>
          <a:xfrm>
            <a:off x="5160051" y="3978979"/>
            <a:ext cx="1871900" cy="738664"/>
          </a:xfrm>
          <a:prstGeom prst="rect">
            <a:avLst/>
          </a:prstGeom>
          <a:noFill/>
        </p:spPr>
        <p:txBody>
          <a:bodyPr vert="horz" wrap="square" lIns="0" tIns="0" rIns="0" bIns="0" rtlCol="0" anchor="ctr">
            <a:spAutoFit/>
          </a:bodyPr>
          <a:lstStyle/>
          <a:p>
            <a:pPr algn="ctr"/>
            <a:r>
              <a:rPr lang="zh-CN" altLang="en-US" sz="2400" b="1" dirty="0">
                <a:solidFill>
                  <a:srgbClr val="BF1347"/>
                </a:solidFill>
                <a:latin typeface="微软雅黑" pitchFamily="34" charset="-122"/>
                <a:ea typeface="微软雅黑" pitchFamily="34" charset="-122"/>
              </a:rPr>
              <a:t>在此添加大标题</a:t>
            </a:r>
          </a:p>
        </p:txBody>
      </p:sp>
      <p:sp>
        <p:nvSpPr>
          <p:cNvPr id="38" name="文本框 37"/>
          <p:cNvSpPr txBox="1"/>
          <p:nvPr/>
        </p:nvSpPr>
        <p:spPr>
          <a:xfrm>
            <a:off x="1643039" y="2267362"/>
            <a:ext cx="2552852" cy="1200329"/>
          </a:xfrm>
          <a:prstGeom prst="rect">
            <a:avLst/>
          </a:prstGeom>
          <a:noFill/>
        </p:spPr>
        <p:txBody>
          <a:bodyPr wrap="square" rtlCol="0">
            <a:spAutoFit/>
          </a:bodyPr>
          <a:lstStyle/>
          <a:p>
            <a:pPr>
              <a:lnSpc>
                <a:spcPct val="120000"/>
              </a:lnSpc>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在此添加内容在此添加内容在此添加内容在此添加内容在此添加</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内容在此添加内容在此添加内容在此添加内容在此添加内容在此添加内容</a:t>
            </a:r>
          </a:p>
          <a:p>
            <a:pPr>
              <a:lnSpc>
                <a:spcPct val="120000"/>
              </a:lnSpc>
            </a:pP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endParaRPr>
          </a:p>
        </p:txBody>
      </p:sp>
      <p:sp>
        <p:nvSpPr>
          <p:cNvPr id="39" name="文本框 38"/>
          <p:cNvSpPr txBox="1"/>
          <p:nvPr/>
        </p:nvSpPr>
        <p:spPr>
          <a:xfrm>
            <a:off x="7823131" y="2267362"/>
            <a:ext cx="2552852" cy="1200329"/>
          </a:xfrm>
          <a:prstGeom prst="rect">
            <a:avLst/>
          </a:prstGeom>
          <a:noFill/>
        </p:spPr>
        <p:txBody>
          <a:bodyPr wrap="square" rtlCol="0">
            <a:spAutoFit/>
          </a:bodyPr>
          <a:lstStyle/>
          <a:p>
            <a:pPr>
              <a:lnSpc>
                <a:spcPct val="120000"/>
              </a:lnSpc>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在此添加内容在此添加内容在此添加内容在此添加内容在此添加</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内容在此添加内容在此添加内容在此添加内容在此添加内容在此添加内容</a:t>
            </a:r>
          </a:p>
          <a:p>
            <a:pPr>
              <a:lnSpc>
                <a:spcPct val="120000"/>
              </a:lnSpc>
            </a:pP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endParaRPr>
          </a:p>
        </p:txBody>
      </p:sp>
      <p:sp>
        <p:nvSpPr>
          <p:cNvPr id="40" name="文本框 39"/>
          <p:cNvSpPr txBox="1"/>
          <p:nvPr/>
        </p:nvSpPr>
        <p:spPr>
          <a:xfrm>
            <a:off x="1643039" y="5254351"/>
            <a:ext cx="2552852" cy="1200329"/>
          </a:xfrm>
          <a:prstGeom prst="rect">
            <a:avLst/>
          </a:prstGeom>
          <a:noFill/>
        </p:spPr>
        <p:txBody>
          <a:bodyPr wrap="square" rtlCol="0">
            <a:spAutoFit/>
          </a:bodyPr>
          <a:lstStyle/>
          <a:p>
            <a:pPr>
              <a:lnSpc>
                <a:spcPct val="120000"/>
              </a:lnSpc>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在此添加内容在此添加内容在此添加内容在此添加内容在此添加</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内容在此添加内容在此添加内容在此添加内容在此添加内容在此添加内容</a:t>
            </a:r>
          </a:p>
          <a:p>
            <a:pPr>
              <a:lnSpc>
                <a:spcPct val="120000"/>
              </a:lnSpc>
            </a:pP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endParaRPr>
          </a:p>
        </p:txBody>
      </p:sp>
      <p:sp>
        <p:nvSpPr>
          <p:cNvPr id="41" name="文本框 40"/>
          <p:cNvSpPr txBox="1"/>
          <p:nvPr/>
        </p:nvSpPr>
        <p:spPr>
          <a:xfrm>
            <a:off x="7866674" y="5211820"/>
            <a:ext cx="2552852" cy="1200329"/>
          </a:xfrm>
          <a:prstGeom prst="rect">
            <a:avLst/>
          </a:prstGeom>
          <a:noFill/>
        </p:spPr>
        <p:txBody>
          <a:bodyPr wrap="square" rtlCol="0">
            <a:spAutoFit/>
          </a:bodyPr>
          <a:lstStyle/>
          <a:p>
            <a:pPr>
              <a:lnSpc>
                <a:spcPct val="120000"/>
              </a:lnSpc>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在此添加内容在此添加内容在此添加内容在此添加内容在此添加</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内容在此添加内容在此添加内容在此添加内容在此添加内容在此添加内容</a:t>
            </a:r>
          </a:p>
          <a:p>
            <a:pPr>
              <a:lnSpc>
                <a:spcPct val="120000"/>
              </a:lnSpc>
            </a:pP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endParaRPr>
          </a:p>
        </p:txBody>
      </p:sp>
      <p:sp>
        <p:nvSpPr>
          <p:cNvPr id="42" name="文本框 41"/>
          <p:cNvSpPr txBox="1"/>
          <p:nvPr/>
        </p:nvSpPr>
        <p:spPr>
          <a:xfrm>
            <a:off x="9379650" y="-990522"/>
            <a:ext cx="877163" cy="369332"/>
          </a:xfrm>
          <a:prstGeom prst="rect">
            <a:avLst/>
          </a:prstGeom>
          <a:noFill/>
        </p:spPr>
        <p:txBody>
          <a:bodyPr wrap="none" rtlCol="0">
            <a:spAutoFit/>
          </a:bodyPr>
          <a:lstStyle/>
          <a:p>
            <a:r>
              <a:rPr lang="zh-CN" altLang="en-US" dirty="0" smtClean="0"/>
              <a:t>延迟符</a:t>
            </a:r>
            <a:endParaRPr lang="zh-CN" altLang="en-US" dirty="0"/>
          </a:p>
        </p:txBody>
      </p:sp>
    </p:spTree>
    <p:extLst>
      <p:ext uri="{BB962C8B-B14F-4D97-AF65-F5344CB8AC3E}">
        <p14:creationId xmlns:p14="http://schemas.microsoft.com/office/powerpoint/2010/main" val="1035941786"/>
      </p:ext>
    </p:extLst>
  </p:cSld>
  <p:clrMapOvr>
    <a:masterClrMapping/>
  </p:clrMapOvr>
  <mc:AlternateContent xmlns:mc="http://schemas.openxmlformats.org/markup-compatibility/2006" xmlns:p14="http://schemas.microsoft.com/office/powerpoint/2010/main">
    <mc:Choice Requires="p14">
      <p:transition spd="slow" p14:dur="1250" advClick="0" advTm="0">
        <p14:flip dir="r"/>
      </p:transition>
    </mc:Choice>
    <mc:Fallback xmlns="">
      <p:transition spd="slow" advClick="0" advTm="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300"/>
                                            <p:tgtEl>
                                              <p:spTgt spid="12"/>
                                            </p:tgtEl>
                                          </p:cBhvr>
                                        </p:animEffect>
                                      </p:childTnLst>
                                    </p:cTn>
                                  </p:par>
                                </p:childTnLst>
                              </p:cTn>
                            </p:par>
                            <p:par>
                              <p:cTn id="8" fill="hold">
                                <p:stCondLst>
                                  <p:cond delay="300"/>
                                </p:stCondLst>
                                <p:childTnLst>
                                  <p:par>
                                    <p:cTn id="9" presetID="2" presetClass="entr" presetSubtype="9" fill="hold" nodeType="afterEffect" p14:presetBounceEnd="50000">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14:bounceEnd="50000">
                                          <p:cBhvr additive="base">
                                            <p:cTn id="11" dur="1000" fill="hold"/>
                                            <p:tgtEl>
                                              <p:spTgt spid="3"/>
                                            </p:tgtEl>
                                            <p:attrNameLst>
                                              <p:attrName>ppt_x</p:attrName>
                                            </p:attrNameLst>
                                          </p:cBhvr>
                                          <p:tavLst>
                                            <p:tav tm="0">
                                              <p:val>
                                                <p:strVal val="0-#ppt_w/2"/>
                                              </p:val>
                                            </p:tav>
                                            <p:tav tm="100000">
                                              <p:val>
                                                <p:strVal val="#ppt_x"/>
                                              </p:val>
                                            </p:tav>
                                          </p:tavLst>
                                        </p:anim>
                                        <p:anim calcmode="lin" valueType="num" p14:bounceEnd="50000">
                                          <p:cBhvr additive="base">
                                            <p:cTn id="12" dur="1000" fill="hold"/>
                                            <p:tgtEl>
                                              <p:spTgt spid="3"/>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14:presetBounceEnd="50000">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14:bounceEnd="50000">
                                          <p:cBhvr additive="base">
                                            <p:cTn id="15" dur="1000" fill="hold"/>
                                            <p:tgtEl>
                                              <p:spTgt spid="6"/>
                                            </p:tgtEl>
                                            <p:attrNameLst>
                                              <p:attrName>ppt_x</p:attrName>
                                            </p:attrNameLst>
                                          </p:cBhvr>
                                          <p:tavLst>
                                            <p:tav tm="0">
                                              <p:val>
                                                <p:strVal val="#ppt_x"/>
                                              </p:val>
                                            </p:tav>
                                            <p:tav tm="100000">
                                              <p:val>
                                                <p:strVal val="#ppt_x"/>
                                              </p:val>
                                            </p:tav>
                                          </p:tavLst>
                                        </p:anim>
                                        <p:anim calcmode="lin" valueType="num" p14:bounceEnd="50000">
                                          <p:cBhvr additive="base">
                                            <p:cTn id="16" dur="1000" fill="hold"/>
                                            <p:tgtEl>
                                              <p:spTgt spid="6"/>
                                            </p:tgtEl>
                                            <p:attrNameLst>
                                              <p:attrName>ppt_y</p:attrName>
                                            </p:attrNameLst>
                                          </p:cBhvr>
                                          <p:tavLst>
                                            <p:tav tm="0">
                                              <p:val>
                                                <p:strVal val="0-#ppt_h/2"/>
                                              </p:val>
                                            </p:tav>
                                            <p:tav tm="100000">
                                              <p:val>
                                                <p:strVal val="#ppt_y"/>
                                              </p:val>
                                            </p:tav>
                                          </p:tavLst>
                                        </p:anim>
                                      </p:childTnLst>
                                    </p:cTn>
                                  </p:par>
                                  <p:par>
                                    <p:cTn id="17" presetID="22" presetClass="entr" presetSubtype="8" fill="hold" grpId="0" nodeType="withEffect">
                                      <p:stCondLst>
                                        <p:cond delay="50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cTn>
                                  </p:par>
                                  <p:par>
                                    <p:cTn id="20" presetID="10" presetClass="entr" presetSubtype="0" fill="hold" grpId="0" nodeType="withEffect">
                                      <p:stCondLst>
                                        <p:cond delay="50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grpId="0" nodeType="withEffect">
                                      <p:stCondLst>
                                        <p:cond delay="50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wipe(up)">
                                          <p:cBhvr>
                                            <p:cTn id="30" dur="500"/>
                                            <p:tgtEl>
                                              <p:spTgt spid="27"/>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fade">
                                          <p:cBhvr>
                                            <p:cTn id="35" dur="500"/>
                                            <p:tgtEl>
                                              <p:spTgt spid="29"/>
                                            </p:tgtEl>
                                          </p:cBhvr>
                                        </p:animEffect>
                                        <p:anim calcmode="lin" valueType="num">
                                          <p:cBhvr>
                                            <p:cTn id="36" dur="500" fill="hold"/>
                                            <p:tgtEl>
                                              <p:spTgt spid="29"/>
                                            </p:tgtEl>
                                            <p:attrNameLst>
                                              <p:attrName>ppt_x</p:attrName>
                                            </p:attrNameLst>
                                          </p:cBhvr>
                                          <p:tavLst>
                                            <p:tav tm="0">
                                              <p:val>
                                                <p:strVal val="#ppt_x"/>
                                              </p:val>
                                            </p:tav>
                                            <p:tav tm="100000">
                                              <p:val>
                                                <p:strVal val="#ppt_x"/>
                                              </p:val>
                                            </p:tav>
                                          </p:tavLst>
                                        </p:anim>
                                        <p:anim calcmode="lin" valueType="num">
                                          <p:cBhvr>
                                            <p:cTn id="37" dur="5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wipe(down)">
                                          <p:cBhvr>
                                            <p:cTn id="42" dur="500"/>
                                            <p:tgtEl>
                                              <p:spTgt spid="23"/>
                                            </p:tgtEl>
                                          </p:cBhvr>
                                        </p:animEffect>
                                      </p:childTnLst>
                                    </p:cTn>
                                  </p:par>
                                  <p:par>
                                    <p:cTn id="43" presetID="22" presetClass="entr" presetSubtype="4" fill="hold" nodeType="with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wipe(down)">
                                          <p:cBhvr>
                                            <p:cTn id="45" dur="500"/>
                                            <p:tgtEl>
                                              <p:spTgt spid="25"/>
                                            </p:tgtEl>
                                          </p:cBhvr>
                                        </p:animEffect>
                                      </p:childTnLst>
                                    </p:cTn>
                                  </p:par>
                                  <p:par>
                                    <p:cTn id="46" presetID="22" presetClass="entr" presetSubtype="4" fill="hold" nodeType="with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wipe(down)">
                                          <p:cBhvr>
                                            <p:cTn id="48" dur="500"/>
                                            <p:tgtEl>
                                              <p:spTgt spid="24"/>
                                            </p:tgtEl>
                                          </p:cBhvr>
                                        </p:animEffect>
                                      </p:childTnLst>
                                    </p:cTn>
                                  </p:par>
                                  <p:par>
                                    <p:cTn id="49" presetID="22" presetClass="entr" presetSubtype="4" fill="hold" nodeType="with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wipe(down)">
                                          <p:cBhvr>
                                            <p:cTn id="51" dur="500"/>
                                            <p:tgtEl>
                                              <p:spTgt spid="26"/>
                                            </p:tgtEl>
                                          </p:cBhvr>
                                        </p:animEffect>
                                      </p:childTnLst>
                                    </p:cTn>
                                  </p:par>
                                </p:childTnLst>
                              </p:cTn>
                            </p:par>
                          </p:childTnLst>
                        </p:cTn>
                      </p:par>
                      <p:par>
                        <p:cTn id="52" fill="hold">
                          <p:stCondLst>
                            <p:cond delay="indefinite"/>
                          </p:stCondLst>
                          <p:childTnLst>
                            <p:par>
                              <p:cTn id="53" fill="hold">
                                <p:stCondLst>
                                  <p:cond delay="0"/>
                                </p:stCondLst>
                                <p:childTnLst>
                                  <p:par>
                                    <p:cTn id="54" presetID="12" presetClass="entr" presetSubtype="1" fill="hold" nodeType="clickEffect">
                                      <p:stCondLst>
                                        <p:cond delay="0"/>
                                      </p:stCondLst>
                                      <p:childTnLst>
                                        <p:set>
                                          <p:cBhvr>
                                            <p:cTn id="55" dur="1" fill="hold">
                                              <p:stCondLst>
                                                <p:cond delay="0"/>
                                              </p:stCondLst>
                                            </p:cTn>
                                            <p:tgtEl>
                                              <p:spTgt spid="17"/>
                                            </p:tgtEl>
                                            <p:attrNameLst>
                                              <p:attrName>style.visibility</p:attrName>
                                            </p:attrNameLst>
                                          </p:cBhvr>
                                          <p:to>
                                            <p:strVal val="visible"/>
                                          </p:to>
                                        </p:set>
                                        <p:anim calcmode="lin" valueType="num">
                                          <p:cBhvr additive="base">
                                            <p:cTn id="56" dur="500"/>
                                            <p:tgtEl>
                                              <p:spTgt spid="17"/>
                                            </p:tgtEl>
                                            <p:attrNameLst>
                                              <p:attrName>ppt_y</p:attrName>
                                            </p:attrNameLst>
                                          </p:cBhvr>
                                          <p:tavLst>
                                            <p:tav tm="0">
                                              <p:val>
                                                <p:strVal val="#ppt_y-#ppt_h*1.125000"/>
                                              </p:val>
                                            </p:tav>
                                            <p:tav tm="100000">
                                              <p:val>
                                                <p:strVal val="#ppt_y"/>
                                              </p:val>
                                            </p:tav>
                                          </p:tavLst>
                                        </p:anim>
                                        <p:animEffect transition="in" filter="wipe(down)">
                                          <p:cBhvr>
                                            <p:cTn id="57" dur="500"/>
                                            <p:tgtEl>
                                              <p:spTgt spid="17"/>
                                            </p:tgtEl>
                                          </p:cBhvr>
                                        </p:animEffect>
                                      </p:childTnLst>
                                    </p:cTn>
                                  </p:par>
                                  <p:par>
                                    <p:cTn id="58" presetID="12" presetClass="entr" presetSubtype="8" fill="hold" nodeType="withEffect">
                                      <p:stCondLst>
                                        <p:cond delay="0"/>
                                      </p:stCondLst>
                                      <p:childTnLst>
                                        <p:set>
                                          <p:cBhvr>
                                            <p:cTn id="59" dur="1" fill="hold">
                                              <p:stCondLst>
                                                <p:cond delay="0"/>
                                              </p:stCondLst>
                                            </p:cTn>
                                            <p:tgtEl>
                                              <p:spTgt spid="18"/>
                                            </p:tgtEl>
                                            <p:attrNameLst>
                                              <p:attrName>style.visibility</p:attrName>
                                            </p:attrNameLst>
                                          </p:cBhvr>
                                          <p:to>
                                            <p:strVal val="visible"/>
                                          </p:to>
                                        </p:set>
                                        <p:anim calcmode="lin" valueType="num">
                                          <p:cBhvr additive="base">
                                            <p:cTn id="60" dur="500"/>
                                            <p:tgtEl>
                                              <p:spTgt spid="18"/>
                                            </p:tgtEl>
                                            <p:attrNameLst>
                                              <p:attrName>ppt_x</p:attrName>
                                            </p:attrNameLst>
                                          </p:cBhvr>
                                          <p:tavLst>
                                            <p:tav tm="0">
                                              <p:val>
                                                <p:strVal val="#ppt_x-#ppt_w*1.125000"/>
                                              </p:val>
                                            </p:tav>
                                            <p:tav tm="100000">
                                              <p:val>
                                                <p:strVal val="#ppt_x"/>
                                              </p:val>
                                            </p:tav>
                                          </p:tavLst>
                                        </p:anim>
                                        <p:animEffect transition="in" filter="wipe(right)">
                                          <p:cBhvr>
                                            <p:cTn id="61" dur="500"/>
                                            <p:tgtEl>
                                              <p:spTgt spid="18"/>
                                            </p:tgtEl>
                                          </p:cBhvr>
                                        </p:animEffect>
                                      </p:childTnLst>
                                    </p:cTn>
                                  </p:par>
                                  <p:par>
                                    <p:cTn id="62" presetID="12" presetClass="entr" presetSubtype="4" fill="hold" nodeType="withEffect">
                                      <p:stCondLst>
                                        <p:cond delay="0"/>
                                      </p:stCondLst>
                                      <p:childTnLst>
                                        <p:set>
                                          <p:cBhvr>
                                            <p:cTn id="63" dur="1" fill="hold">
                                              <p:stCondLst>
                                                <p:cond delay="0"/>
                                              </p:stCondLst>
                                            </p:cTn>
                                            <p:tgtEl>
                                              <p:spTgt spid="16"/>
                                            </p:tgtEl>
                                            <p:attrNameLst>
                                              <p:attrName>style.visibility</p:attrName>
                                            </p:attrNameLst>
                                          </p:cBhvr>
                                          <p:to>
                                            <p:strVal val="visible"/>
                                          </p:to>
                                        </p:set>
                                        <p:anim calcmode="lin" valueType="num">
                                          <p:cBhvr additive="base">
                                            <p:cTn id="64" dur="500"/>
                                            <p:tgtEl>
                                              <p:spTgt spid="16"/>
                                            </p:tgtEl>
                                            <p:attrNameLst>
                                              <p:attrName>ppt_y</p:attrName>
                                            </p:attrNameLst>
                                          </p:cBhvr>
                                          <p:tavLst>
                                            <p:tav tm="0">
                                              <p:val>
                                                <p:strVal val="#ppt_y+#ppt_h*1.125000"/>
                                              </p:val>
                                            </p:tav>
                                            <p:tav tm="100000">
                                              <p:val>
                                                <p:strVal val="#ppt_y"/>
                                              </p:val>
                                            </p:tav>
                                          </p:tavLst>
                                        </p:anim>
                                        <p:animEffect transition="in" filter="wipe(up)">
                                          <p:cBhvr>
                                            <p:cTn id="65" dur="500"/>
                                            <p:tgtEl>
                                              <p:spTgt spid="16"/>
                                            </p:tgtEl>
                                          </p:cBhvr>
                                        </p:animEffect>
                                      </p:childTnLst>
                                    </p:cTn>
                                  </p:par>
                                  <p:par>
                                    <p:cTn id="66" presetID="12" presetClass="entr" presetSubtype="2" fill="hold" nodeType="withEffect">
                                      <p:stCondLst>
                                        <p:cond delay="0"/>
                                      </p:stCondLst>
                                      <p:childTnLst>
                                        <p:set>
                                          <p:cBhvr>
                                            <p:cTn id="67" dur="1" fill="hold">
                                              <p:stCondLst>
                                                <p:cond delay="0"/>
                                              </p:stCondLst>
                                            </p:cTn>
                                            <p:tgtEl>
                                              <p:spTgt spid="15"/>
                                            </p:tgtEl>
                                            <p:attrNameLst>
                                              <p:attrName>style.visibility</p:attrName>
                                            </p:attrNameLst>
                                          </p:cBhvr>
                                          <p:to>
                                            <p:strVal val="visible"/>
                                          </p:to>
                                        </p:set>
                                        <p:anim calcmode="lin" valueType="num">
                                          <p:cBhvr additive="base">
                                            <p:cTn id="68" dur="500"/>
                                            <p:tgtEl>
                                              <p:spTgt spid="15"/>
                                            </p:tgtEl>
                                            <p:attrNameLst>
                                              <p:attrName>ppt_x</p:attrName>
                                            </p:attrNameLst>
                                          </p:cBhvr>
                                          <p:tavLst>
                                            <p:tav tm="0">
                                              <p:val>
                                                <p:strVal val="#ppt_x+#ppt_w*1.125000"/>
                                              </p:val>
                                            </p:tav>
                                            <p:tav tm="100000">
                                              <p:val>
                                                <p:strVal val="#ppt_x"/>
                                              </p:val>
                                            </p:tav>
                                          </p:tavLst>
                                        </p:anim>
                                        <p:animEffect transition="in" filter="wipe(left)">
                                          <p:cBhvr>
                                            <p:cTn id="69" dur="500"/>
                                            <p:tgtEl>
                                              <p:spTgt spid="15"/>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19"/>
                                            </p:tgtEl>
                                            <p:attrNameLst>
                                              <p:attrName>style.visibility</p:attrName>
                                            </p:attrNameLst>
                                          </p:cBhvr>
                                          <p:to>
                                            <p:strVal val="visible"/>
                                          </p:to>
                                        </p:set>
                                        <p:animEffect transition="in" filter="wipe(left)">
                                          <p:cBhvr>
                                            <p:cTn id="74" dur="500"/>
                                            <p:tgtEl>
                                              <p:spTgt spid="19"/>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22"/>
                                            </p:tgtEl>
                                            <p:attrNameLst>
                                              <p:attrName>style.visibility</p:attrName>
                                            </p:attrNameLst>
                                          </p:cBhvr>
                                          <p:to>
                                            <p:strVal val="visible"/>
                                          </p:to>
                                        </p:set>
                                        <p:animEffect transition="in" filter="wipe(left)">
                                          <p:cBhvr>
                                            <p:cTn id="77" dur="500"/>
                                            <p:tgtEl>
                                              <p:spTgt spid="22"/>
                                            </p:tgtEl>
                                          </p:cBhvr>
                                        </p:animEffect>
                                      </p:childTnLst>
                                    </p:cTn>
                                  </p:par>
                                  <p:par>
                                    <p:cTn id="78" presetID="22" presetClass="entr" presetSubtype="8" fill="hold" grpId="0" nodeType="withEffect">
                                      <p:stCondLst>
                                        <p:cond delay="0"/>
                                      </p:stCondLst>
                                      <p:childTnLst>
                                        <p:set>
                                          <p:cBhvr>
                                            <p:cTn id="79" dur="1" fill="hold">
                                              <p:stCondLst>
                                                <p:cond delay="0"/>
                                              </p:stCondLst>
                                            </p:cTn>
                                            <p:tgtEl>
                                              <p:spTgt spid="20"/>
                                            </p:tgtEl>
                                            <p:attrNameLst>
                                              <p:attrName>style.visibility</p:attrName>
                                            </p:attrNameLst>
                                          </p:cBhvr>
                                          <p:to>
                                            <p:strVal val="visible"/>
                                          </p:to>
                                        </p:set>
                                        <p:animEffect transition="in" filter="wipe(left)">
                                          <p:cBhvr>
                                            <p:cTn id="80" dur="500"/>
                                            <p:tgtEl>
                                              <p:spTgt spid="20"/>
                                            </p:tgtEl>
                                          </p:cBhvr>
                                        </p:animEffect>
                                      </p:childTnLst>
                                    </p:cTn>
                                  </p:par>
                                  <p:par>
                                    <p:cTn id="81" presetID="22" presetClass="entr" presetSubtype="8" fill="hold" grpId="0" nodeType="withEffect">
                                      <p:stCondLst>
                                        <p:cond delay="0"/>
                                      </p:stCondLst>
                                      <p:childTnLst>
                                        <p:set>
                                          <p:cBhvr>
                                            <p:cTn id="82" dur="1" fill="hold">
                                              <p:stCondLst>
                                                <p:cond delay="0"/>
                                              </p:stCondLst>
                                            </p:cTn>
                                            <p:tgtEl>
                                              <p:spTgt spid="21"/>
                                            </p:tgtEl>
                                            <p:attrNameLst>
                                              <p:attrName>style.visibility</p:attrName>
                                            </p:attrNameLst>
                                          </p:cBhvr>
                                          <p:to>
                                            <p:strVal val="visible"/>
                                          </p:to>
                                        </p:set>
                                        <p:animEffect transition="in" filter="wipe(left)">
                                          <p:cBhvr>
                                            <p:cTn id="83" dur="500"/>
                                            <p:tgtEl>
                                              <p:spTgt spid="21"/>
                                            </p:tgtEl>
                                          </p:cBhvr>
                                        </p:animEffect>
                                      </p:childTnLst>
                                    </p:cTn>
                                  </p:par>
                                </p:childTnLst>
                              </p:cTn>
                            </p:par>
                          </p:childTnLst>
                        </p:cTn>
                      </p:par>
                      <p:par>
                        <p:cTn id="84" fill="hold">
                          <p:stCondLst>
                            <p:cond delay="indefinite"/>
                          </p:stCondLst>
                          <p:childTnLst>
                            <p:par>
                              <p:cTn id="85" fill="hold">
                                <p:stCondLst>
                                  <p:cond delay="0"/>
                                </p:stCondLst>
                                <p:childTnLst>
                                  <p:par>
                                    <p:cTn id="86" presetID="42" presetClass="entr" presetSubtype="0" fill="hold" grpId="0" nodeType="clickEffect">
                                      <p:stCondLst>
                                        <p:cond delay="0"/>
                                      </p:stCondLst>
                                      <p:childTnLst>
                                        <p:set>
                                          <p:cBhvr>
                                            <p:cTn id="87" dur="1" fill="hold">
                                              <p:stCondLst>
                                                <p:cond delay="0"/>
                                              </p:stCondLst>
                                            </p:cTn>
                                            <p:tgtEl>
                                              <p:spTgt spid="38"/>
                                            </p:tgtEl>
                                            <p:attrNameLst>
                                              <p:attrName>style.visibility</p:attrName>
                                            </p:attrNameLst>
                                          </p:cBhvr>
                                          <p:to>
                                            <p:strVal val="visible"/>
                                          </p:to>
                                        </p:set>
                                        <p:animEffect transition="in" filter="fade">
                                          <p:cBhvr>
                                            <p:cTn id="88" dur="750"/>
                                            <p:tgtEl>
                                              <p:spTgt spid="38"/>
                                            </p:tgtEl>
                                          </p:cBhvr>
                                        </p:animEffect>
                                        <p:anim calcmode="lin" valueType="num">
                                          <p:cBhvr>
                                            <p:cTn id="89" dur="750" fill="hold"/>
                                            <p:tgtEl>
                                              <p:spTgt spid="38"/>
                                            </p:tgtEl>
                                            <p:attrNameLst>
                                              <p:attrName>ppt_x</p:attrName>
                                            </p:attrNameLst>
                                          </p:cBhvr>
                                          <p:tavLst>
                                            <p:tav tm="0">
                                              <p:val>
                                                <p:strVal val="#ppt_x"/>
                                              </p:val>
                                            </p:tav>
                                            <p:tav tm="100000">
                                              <p:val>
                                                <p:strVal val="#ppt_x"/>
                                              </p:val>
                                            </p:tav>
                                          </p:tavLst>
                                        </p:anim>
                                        <p:anim calcmode="lin" valueType="num">
                                          <p:cBhvr>
                                            <p:cTn id="90" dur="750" fill="hold"/>
                                            <p:tgtEl>
                                              <p:spTgt spid="38"/>
                                            </p:tgtEl>
                                            <p:attrNameLst>
                                              <p:attrName>ppt_y</p:attrName>
                                            </p:attrNameLst>
                                          </p:cBhvr>
                                          <p:tavLst>
                                            <p:tav tm="0">
                                              <p:val>
                                                <p:strVal val="#ppt_y+.1"/>
                                              </p:val>
                                            </p:tav>
                                            <p:tav tm="100000">
                                              <p:val>
                                                <p:strVal val="#ppt_y"/>
                                              </p:val>
                                            </p:tav>
                                          </p:tavLst>
                                        </p:anim>
                                      </p:childTnLst>
                                    </p:cTn>
                                  </p:par>
                                  <p:par>
                                    <p:cTn id="91" presetID="42" presetClass="entr" presetSubtype="0" fill="hold" grpId="0" nodeType="withEffect">
                                      <p:stCondLst>
                                        <p:cond delay="0"/>
                                      </p:stCondLst>
                                      <p:childTnLst>
                                        <p:set>
                                          <p:cBhvr>
                                            <p:cTn id="92" dur="1" fill="hold">
                                              <p:stCondLst>
                                                <p:cond delay="0"/>
                                              </p:stCondLst>
                                            </p:cTn>
                                            <p:tgtEl>
                                              <p:spTgt spid="39"/>
                                            </p:tgtEl>
                                            <p:attrNameLst>
                                              <p:attrName>style.visibility</p:attrName>
                                            </p:attrNameLst>
                                          </p:cBhvr>
                                          <p:to>
                                            <p:strVal val="visible"/>
                                          </p:to>
                                        </p:set>
                                        <p:animEffect transition="in" filter="fade">
                                          <p:cBhvr>
                                            <p:cTn id="93" dur="750"/>
                                            <p:tgtEl>
                                              <p:spTgt spid="39"/>
                                            </p:tgtEl>
                                          </p:cBhvr>
                                        </p:animEffect>
                                        <p:anim calcmode="lin" valueType="num">
                                          <p:cBhvr>
                                            <p:cTn id="94" dur="750" fill="hold"/>
                                            <p:tgtEl>
                                              <p:spTgt spid="39"/>
                                            </p:tgtEl>
                                            <p:attrNameLst>
                                              <p:attrName>ppt_x</p:attrName>
                                            </p:attrNameLst>
                                          </p:cBhvr>
                                          <p:tavLst>
                                            <p:tav tm="0">
                                              <p:val>
                                                <p:strVal val="#ppt_x"/>
                                              </p:val>
                                            </p:tav>
                                            <p:tav tm="100000">
                                              <p:val>
                                                <p:strVal val="#ppt_x"/>
                                              </p:val>
                                            </p:tav>
                                          </p:tavLst>
                                        </p:anim>
                                        <p:anim calcmode="lin" valueType="num">
                                          <p:cBhvr>
                                            <p:cTn id="95" dur="750" fill="hold"/>
                                            <p:tgtEl>
                                              <p:spTgt spid="39"/>
                                            </p:tgtEl>
                                            <p:attrNameLst>
                                              <p:attrName>ppt_y</p:attrName>
                                            </p:attrNameLst>
                                          </p:cBhvr>
                                          <p:tavLst>
                                            <p:tav tm="0">
                                              <p:val>
                                                <p:strVal val="#ppt_y+.1"/>
                                              </p:val>
                                            </p:tav>
                                            <p:tav tm="100000">
                                              <p:val>
                                                <p:strVal val="#ppt_y"/>
                                              </p:val>
                                            </p:tav>
                                          </p:tavLst>
                                        </p:anim>
                                      </p:childTnLst>
                                    </p:cTn>
                                  </p:par>
                                  <p:par>
                                    <p:cTn id="96" presetID="42" presetClass="entr" presetSubtype="0" fill="hold" grpId="0" nodeType="withEffect">
                                      <p:stCondLst>
                                        <p:cond delay="0"/>
                                      </p:stCondLst>
                                      <p:childTnLst>
                                        <p:set>
                                          <p:cBhvr>
                                            <p:cTn id="97" dur="1" fill="hold">
                                              <p:stCondLst>
                                                <p:cond delay="0"/>
                                              </p:stCondLst>
                                            </p:cTn>
                                            <p:tgtEl>
                                              <p:spTgt spid="40"/>
                                            </p:tgtEl>
                                            <p:attrNameLst>
                                              <p:attrName>style.visibility</p:attrName>
                                            </p:attrNameLst>
                                          </p:cBhvr>
                                          <p:to>
                                            <p:strVal val="visible"/>
                                          </p:to>
                                        </p:set>
                                        <p:animEffect transition="in" filter="fade">
                                          <p:cBhvr>
                                            <p:cTn id="98" dur="750"/>
                                            <p:tgtEl>
                                              <p:spTgt spid="40"/>
                                            </p:tgtEl>
                                          </p:cBhvr>
                                        </p:animEffect>
                                        <p:anim calcmode="lin" valueType="num">
                                          <p:cBhvr>
                                            <p:cTn id="99" dur="750" fill="hold"/>
                                            <p:tgtEl>
                                              <p:spTgt spid="40"/>
                                            </p:tgtEl>
                                            <p:attrNameLst>
                                              <p:attrName>ppt_x</p:attrName>
                                            </p:attrNameLst>
                                          </p:cBhvr>
                                          <p:tavLst>
                                            <p:tav tm="0">
                                              <p:val>
                                                <p:strVal val="#ppt_x"/>
                                              </p:val>
                                            </p:tav>
                                            <p:tav tm="100000">
                                              <p:val>
                                                <p:strVal val="#ppt_x"/>
                                              </p:val>
                                            </p:tav>
                                          </p:tavLst>
                                        </p:anim>
                                        <p:anim calcmode="lin" valueType="num">
                                          <p:cBhvr>
                                            <p:cTn id="100" dur="750" fill="hold"/>
                                            <p:tgtEl>
                                              <p:spTgt spid="40"/>
                                            </p:tgtEl>
                                            <p:attrNameLst>
                                              <p:attrName>ppt_y</p:attrName>
                                            </p:attrNameLst>
                                          </p:cBhvr>
                                          <p:tavLst>
                                            <p:tav tm="0">
                                              <p:val>
                                                <p:strVal val="#ppt_y+.1"/>
                                              </p:val>
                                            </p:tav>
                                            <p:tav tm="100000">
                                              <p:val>
                                                <p:strVal val="#ppt_y"/>
                                              </p:val>
                                            </p:tav>
                                          </p:tavLst>
                                        </p:anim>
                                      </p:childTnLst>
                                    </p:cTn>
                                  </p:par>
                                  <p:par>
                                    <p:cTn id="101" presetID="42" presetClass="entr" presetSubtype="0" fill="hold" grpId="0" nodeType="withEffect">
                                      <p:stCondLst>
                                        <p:cond delay="0"/>
                                      </p:stCondLst>
                                      <p:childTnLst>
                                        <p:set>
                                          <p:cBhvr>
                                            <p:cTn id="102" dur="1" fill="hold">
                                              <p:stCondLst>
                                                <p:cond delay="0"/>
                                              </p:stCondLst>
                                            </p:cTn>
                                            <p:tgtEl>
                                              <p:spTgt spid="41"/>
                                            </p:tgtEl>
                                            <p:attrNameLst>
                                              <p:attrName>style.visibility</p:attrName>
                                            </p:attrNameLst>
                                          </p:cBhvr>
                                          <p:to>
                                            <p:strVal val="visible"/>
                                          </p:to>
                                        </p:set>
                                        <p:animEffect transition="in" filter="fade">
                                          <p:cBhvr>
                                            <p:cTn id="103" dur="750"/>
                                            <p:tgtEl>
                                              <p:spTgt spid="41"/>
                                            </p:tgtEl>
                                          </p:cBhvr>
                                        </p:animEffect>
                                        <p:anim calcmode="lin" valueType="num">
                                          <p:cBhvr>
                                            <p:cTn id="104" dur="750" fill="hold"/>
                                            <p:tgtEl>
                                              <p:spTgt spid="41"/>
                                            </p:tgtEl>
                                            <p:attrNameLst>
                                              <p:attrName>ppt_x</p:attrName>
                                            </p:attrNameLst>
                                          </p:cBhvr>
                                          <p:tavLst>
                                            <p:tav tm="0">
                                              <p:val>
                                                <p:strVal val="#ppt_x"/>
                                              </p:val>
                                            </p:tav>
                                            <p:tav tm="100000">
                                              <p:val>
                                                <p:strVal val="#ppt_x"/>
                                              </p:val>
                                            </p:tav>
                                          </p:tavLst>
                                        </p:anim>
                                        <p:anim calcmode="lin" valueType="num">
                                          <p:cBhvr>
                                            <p:cTn id="105" dur="75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106" fill="hold">
                          <p:stCondLst>
                            <p:cond delay="indefinite"/>
                          </p:stCondLst>
                          <p:childTnLst>
                            <p:par>
                              <p:cTn id="107" fill="hold">
                                <p:stCondLst>
                                  <p:cond delay="0"/>
                                </p:stCondLst>
                                <p:childTnLst>
                                  <p:par>
                                    <p:cTn id="108" presetID="22" presetClass="entr" presetSubtype="4" fill="hold" grpId="0" nodeType="clickEffect">
                                      <p:stCondLst>
                                        <p:cond delay="0"/>
                                      </p:stCondLst>
                                      <p:childTnLst>
                                        <p:set>
                                          <p:cBhvr>
                                            <p:cTn id="109" dur="1" fill="hold">
                                              <p:stCondLst>
                                                <p:cond delay="0"/>
                                              </p:stCondLst>
                                            </p:cTn>
                                            <p:tgtEl>
                                              <p:spTgt spid="42"/>
                                            </p:tgtEl>
                                            <p:attrNameLst>
                                              <p:attrName>style.visibility</p:attrName>
                                            </p:attrNameLst>
                                          </p:cBhvr>
                                          <p:to>
                                            <p:strVal val="visible"/>
                                          </p:to>
                                        </p:set>
                                        <p:animEffect transition="in" filter="wipe(down)">
                                          <p:cBhvr>
                                            <p:cTn id="110" dur="75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P spid="13" grpId="0"/>
          <p:bldP spid="19" grpId="0"/>
          <p:bldP spid="20" grpId="0"/>
          <p:bldP spid="21" grpId="0"/>
          <p:bldP spid="22" grpId="0"/>
          <p:bldP spid="27" grpId="0" animBg="1"/>
          <p:bldP spid="29" grpId="0"/>
          <p:bldP spid="38" grpId="0"/>
          <p:bldP spid="39" grpId="0"/>
          <p:bldP spid="40" grpId="0"/>
          <p:bldP spid="41" grpId="0"/>
          <p:bldP spid="4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300"/>
                                            <p:tgtEl>
                                              <p:spTgt spid="12"/>
                                            </p:tgtEl>
                                          </p:cBhvr>
                                        </p:animEffect>
                                      </p:childTnLst>
                                    </p:cTn>
                                  </p:par>
                                </p:childTnLst>
                              </p:cTn>
                            </p:par>
                            <p:par>
                              <p:cTn id="8" fill="hold">
                                <p:stCondLst>
                                  <p:cond delay="300"/>
                                </p:stCondLst>
                                <p:childTnLst>
                                  <p:par>
                                    <p:cTn id="9" presetID="2" presetClass="entr" presetSubtype="9"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000" fill="hold"/>
                                            <p:tgtEl>
                                              <p:spTgt spid="3"/>
                                            </p:tgtEl>
                                            <p:attrNameLst>
                                              <p:attrName>ppt_x</p:attrName>
                                            </p:attrNameLst>
                                          </p:cBhvr>
                                          <p:tavLst>
                                            <p:tav tm="0">
                                              <p:val>
                                                <p:strVal val="0-#ppt_w/2"/>
                                              </p:val>
                                            </p:tav>
                                            <p:tav tm="100000">
                                              <p:val>
                                                <p:strVal val="#ppt_x"/>
                                              </p:val>
                                            </p:tav>
                                          </p:tavLst>
                                        </p:anim>
                                        <p:anim calcmode="lin" valueType="num">
                                          <p:cBhvr additive="base">
                                            <p:cTn id="12" dur="1000" fill="hold"/>
                                            <p:tgtEl>
                                              <p:spTgt spid="3"/>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1000" fill="hold"/>
                                            <p:tgtEl>
                                              <p:spTgt spid="6"/>
                                            </p:tgtEl>
                                            <p:attrNameLst>
                                              <p:attrName>ppt_x</p:attrName>
                                            </p:attrNameLst>
                                          </p:cBhvr>
                                          <p:tavLst>
                                            <p:tav tm="0">
                                              <p:val>
                                                <p:strVal val="#ppt_x"/>
                                              </p:val>
                                            </p:tav>
                                            <p:tav tm="100000">
                                              <p:val>
                                                <p:strVal val="#ppt_x"/>
                                              </p:val>
                                            </p:tav>
                                          </p:tavLst>
                                        </p:anim>
                                        <p:anim calcmode="lin" valueType="num">
                                          <p:cBhvr additive="base">
                                            <p:cTn id="16" dur="1000" fill="hold"/>
                                            <p:tgtEl>
                                              <p:spTgt spid="6"/>
                                            </p:tgtEl>
                                            <p:attrNameLst>
                                              <p:attrName>ppt_y</p:attrName>
                                            </p:attrNameLst>
                                          </p:cBhvr>
                                          <p:tavLst>
                                            <p:tav tm="0">
                                              <p:val>
                                                <p:strVal val="0-#ppt_h/2"/>
                                              </p:val>
                                            </p:tav>
                                            <p:tav tm="100000">
                                              <p:val>
                                                <p:strVal val="#ppt_y"/>
                                              </p:val>
                                            </p:tav>
                                          </p:tavLst>
                                        </p:anim>
                                      </p:childTnLst>
                                    </p:cTn>
                                  </p:par>
                                  <p:par>
                                    <p:cTn id="17" presetID="22" presetClass="entr" presetSubtype="8" fill="hold" grpId="0" nodeType="withEffect">
                                      <p:stCondLst>
                                        <p:cond delay="50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cTn>
                                  </p:par>
                                  <p:par>
                                    <p:cTn id="20" presetID="10" presetClass="entr" presetSubtype="0" fill="hold" grpId="0" nodeType="withEffect">
                                      <p:stCondLst>
                                        <p:cond delay="50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grpId="0" nodeType="withEffect">
                                      <p:stCondLst>
                                        <p:cond delay="50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wipe(up)">
                                          <p:cBhvr>
                                            <p:cTn id="30" dur="500"/>
                                            <p:tgtEl>
                                              <p:spTgt spid="27"/>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fade">
                                          <p:cBhvr>
                                            <p:cTn id="35" dur="500"/>
                                            <p:tgtEl>
                                              <p:spTgt spid="29"/>
                                            </p:tgtEl>
                                          </p:cBhvr>
                                        </p:animEffect>
                                        <p:anim calcmode="lin" valueType="num">
                                          <p:cBhvr>
                                            <p:cTn id="36" dur="500" fill="hold"/>
                                            <p:tgtEl>
                                              <p:spTgt spid="29"/>
                                            </p:tgtEl>
                                            <p:attrNameLst>
                                              <p:attrName>ppt_x</p:attrName>
                                            </p:attrNameLst>
                                          </p:cBhvr>
                                          <p:tavLst>
                                            <p:tav tm="0">
                                              <p:val>
                                                <p:strVal val="#ppt_x"/>
                                              </p:val>
                                            </p:tav>
                                            <p:tav tm="100000">
                                              <p:val>
                                                <p:strVal val="#ppt_x"/>
                                              </p:val>
                                            </p:tav>
                                          </p:tavLst>
                                        </p:anim>
                                        <p:anim calcmode="lin" valueType="num">
                                          <p:cBhvr>
                                            <p:cTn id="37" dur="5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wipe(down)">
                                          <p:cBhvr>
                                            <p:cTn id="42" dur="500"/>
                                            <p:tgtEl>
                                              <p:spTgt spid="23"/>
                                            </p:tgtEl>
                                          </p:cBhvr>
                                        </p:animEffect>
                                      </p:childTnLst>
                                    </p:cTn>
                                  </p:par>
                                  <p:par>
                                    <p:cTn id="43" presetID="22" presetClass="entr" presetSubtype="4" fill="hold" nodeType="with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wipe(down)">
                                          <p:cBhvr>
                                            <p:cTn id="45" dur="500"/>
                                            <p:tgtEl>
                                              <p:spTgt spid="25"/>
                                            </p:tgtEl>
                                          </p:cBhvr>
                                        </p:animEffect>
                                      </p:childTnLst>
                                    </p:cTn>
                                  </p:par>
                                  <p:par>
                                    <p:cTn id="46" presetID="22" presetClass="entr" presetSubtype="4" fill="hold" nodeType="with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wipe(down)">
                                          <p:cBhvr>
                                            <p:cTn id="48" dur="500"/>
                                            <p:tgtEl>
                                              <p:spTgt spid="24"/>
                                            </p:tgtEl>
                                          </p:cBhvr>
                                        </p:animEffect>
                                      </p:childTnLst>
                                    </p:cTn>
                                  </p:par>
                                  <p:par>
                                    <p:cTn id="49" presetID="22" presetClass="entr" presetSubtype="4" fill="hold" nodeType="with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wipe(down)">
                                          <p:cBhvr>
                                            <p:cTn id="51" dur="500"/>
                                            <p:tgtEl>
                                              <p:spTgt spid="26"/>
                                            </p:tgtEl>
                                          </p:cBhvr>
                                        </p:animEffect>
                                      </p:childTnLst>
                                    </p:cTn>
                                  </p:par>
                                </p:childTnLst>
                              </p:cTn>
                            </p:par>
                          </p:childTnLst>
                        </p:cTn>
                      </p:par>
                      <p:par>
                        <p:cTn id="52" fill="hold">
                          <p:stCondLst>
                            <p:cond delay="indefinite"/>
                          </p:stCondLst>
                          <p:childTnLst>
                            <p:par>
                              <p:cTn id="53" fill="hold">
                                <p:stCondLst>
                                  <p:cond delay="0"/>
                                </p:stCondLst>
                                <p:childTnLst>
                                  <p:par>
                                    <p:cTn id="54" presetID="12" presetClass="entr" presetSubtype="1" fill="hold" nodeType="clickEffect">
                                      <p:stCondLst>
                                        <p:cond delay="0"/>
                                      </p:stCondLst>
                                      <p:childTnLst>
                                        <p:set>
                                          <p:cBhvr>
                                            <p:cTn id="55" dur="1" fill="hold">
                                              <p:stCondLst>
                                                <p:cond delay="0"/>
                                              </p:stCondLst>
                                            </p:cTn>
                                            <p:tgtEl>
                                              <p:spTgt spid="17"/>
                                            </p:tgtEl>
                                            <p:attrNameLst>
                                              <p:attrName>style.visibility</p:attrName>
                                            </p:attrNameLst>
                                          </p:cBhvr>
                                          <p:to>
                                            <p:strVal val="visible"/>
                                          </p:to>
                                        </p:set>
                                        <p:anim calcmode="lin" valueType="num">
                                          <p:cBhvr additive="base">
                                            <p:cTn id="56" dur="500"/>
                                            <p:tgtEl>
                                              <p:spTgt spid="17"/>
                                            </p:tgtEl>
                                            <p:attrNameLst>
                                              <p:attrName>ppt_y</p:attrName>
                                            </p:attrNameLst>
                                          </p:cBhvr>
                                          <p:tavLst>
                                            <p:tav tm="0">
                                              <p:val>
                                                <p:strVal val="#ppt_y-#ppt_h*1.125000"/>
                                              </p:val>
                                            </p:tav>
                                            <p:tav tm="100000">
                                              <p:val>
                                                <p:strVal val="#ppt_y"/>
                                              </p:val>
                                            </p:tav>
                                          </p:tavLst>
                                        </p:anim>
                                        <p:animEffect transition="in" filter="wipe(down)">
                                          <p:cBhvr>
                                            <p:cTn id="57" dur="500"/>
                                            <p:tgtEl>
                                              <p:spTgt spid="17"/>
                                            </p:tgtEl>
                                          </p:cBhvr>
                                        </p:animEffect>
                                      </p:childTnLst>
                                    </p:cTn>
                                  </p:par>
                                  <p:par>
                                    <p:cTn id="58" presetID="12" presetClass="entr" presetSubtype="8" fill="hold" nodeType="withEffect">
                                      <p:stCondLst>
                                        <p:cond delay="0"/>
                                      </p:stCondLst>
                                      <p:childTnLst>
                                        <p:set>
                                          <p:cBhvr>
                                            <p:cTn id="59" dur="1" fill="hold">
                                              <p:stCondLst>
                                                <p:cond delay="0"/>
                                              </p:stCondLst>
                                            </p:cTn>
                                            <p:tgtEl>
                                              <p:spTgt spid="18"/>
                                            </p:tgtEl>
                                            <p:attrNameLst>
                                              <p:attrName>style.visibility</p:attrName>
                                            </p:attrNameLst>
                                          </p:cBhvr>
                                          <p:to>
                                            <p:strVal val="visible"/>
                                          </p:to>
                                        </p:set>
                                        <p:anim calcmode="lin" valueType="num">
                                          <p:cBhvr additive="base">
                                            <p:cTn id="60" dur="500"/>
                                            <p:tgtEl>
                                              <p:spTgt spid="18"/>
                                            </p:tgtEl>
                                            <p:attrNameLst>
                                              <p:attrName>ppt_x</p:attrName>
                                            </p:attrNameLst>
                                          </p:cBhvr>
                                          <p:tavLst>
                                            <p:tav tm="0">
                                              <p:val>
                                                <p:strVal val="#ppt_x-#ppt_w*1.125000"/>
                                              </p:val>
                                            </p:tav>
                                            <p:tav tm="100000">
                                              <p:val>
                                                <p:strVal val="#ppt_x"/>
                                              </p:val>
                                            </p:tav>
                                          </p:tavLst>
                                        </p:anim>
                                        <p:animEffect transition="in" filter="wipe(right)">
                                          <p:cBhvr>
                                            <p:cTn id="61" dur="500"/>
                                            <p:tgtEl>
                                              <p:spTgt spid="18"/>
                                            </p:tgtEl>
                                          </p:cBhvr>
                                        </p:animEffect>
                                      </p:childTnLst>
                                    </p:cTn>
                                  </p:par>
                                  <p:par>
                                    <p:cTn id="62" presetID="12" presetClass="entr" presetSubtype="4" fill="hold" nodeType="withEffect">
                                      <p:stCondLst>
                                        <p:cond delay="0"/>
                                      </p:stCondLst>
                                      <p:childTnLst>
                                        <p:set>
                                          <p:cBhvr>
                                            <p:cTn id="63" dur="1" fill="hold">
                                              <p:stCondLst>
                                                <p:cond delay="0"/>
                                              </p:stCondLst>
                                            </p:cTn>
                                            <p:tgtEl>
                                              <p:spTgt spid="16"/>
                                            </p:tgtEl>
                                            <p:attrNameLst>
                                              <p:attrName>style.visibility</p:attrName>
                                            </p:attrNameLst>
                                          </p:cBhvr>
                                          <p:to>
                                            <p:strVal val="visible"/>
                                          </p:to>
                                        </p:set>
                                        <p:anim calcmode="lin" valueType="num">
                                          <p:cBhvr additive="base">
                                            <p:cTn id="64" dur="500"/>
                                            <p:tgtEl>
                                              <p:spTgt spid="16"/>
                                            </p:tgtEl>
                                            <p:attrNameLst>
                                              <p:attrName>ppt_y</p:attrName>
                                            </p:attrNameLst>
                                          </p:cBhvr>
                                          <p:tavLst>
                                            <p:tav tm="0">
                                              <p:val>
                                                <p:strVal val="#ppt_y+#ppt_h*1.125000"/>
                                              </p:val>
                                            </p:tav>
                                            <p:tav tm="100000">
                                              <p:val>
                                                <p:strVal val="#ppt_y"/>
                                              </p:val>
                                            </p:tav>
                                          </p:tavLst>
                                        </p:anim>
                                        <p:animEffect transition="in" filter="wipe(up)">
                                          <p:cBhvr>
                                            <p:cTn id="65" dur="500"/>
                                            <p:tgtEl>
                                              <p:spTgt spid="16"/>
                                            </p:tgtEl>
                                          </p:cBhvr>
                                        </p:animEffect>
                                      </p:childTnLst>
                                    </p:cTn>
                                  </p:par>
                                  <p:par>
                                    <p:cTn id="66" presetID="12" presetClass="entr" presetSubtype="2" fill="hold" nodeType="withEffect">
                                      <p:stCondLst>
                                        <p:cond delay="0"/>
                                      </p:stCondLst>
                                      <p:childTnLst>
                                        <p:set>
                                          <p:cBhvr>
                                            <p:cTn id="67" dur="1" fill="hold">
                                              <p:stCondLst>
                                                <p:cond delay="0"/>
                                              </p:stCondLst>
                                            </p:cTn>
                                            <p:tgtEl>
                                              <p:spTgt spid="15"/>
                                            </p:tgtEl>
                                            <p:attrNameLst>
                                              <p:attrName>style.visibility</p:attrName>
                                            </p:attrNameLst>
                                          </p:cBhvr>
                                          <p:to>
                                            <p:strVal val="visible"/>
                                          </p:to>
                                        </p:set>
                                        <p:anim calcmode="lin" valueType="num">
                                          <p:cBhvr additive="base">
                                            <p:cTn id="68" dur="500"/>
                                            <p:tgtEl>
                                              <p:spTgt spid="15"/>
                                            </p:tgtEl>
                                            <p:attrNameLst>
                                              <p:attrName>ppt_x</p:attrName>
                                            </p:attrNameLst>
                                          </p:cBhvr>
                                          <p:tavLst>
                                            <p:tav tm="0">
                                              <p:val>
                                                <p:strVal val="#ppt_x+#ppt_w*1.125000"/>
                                              </p:val>
                                            </p:tav>
                                            <p:tav tm="100000">
                                              <p:val>
                                                <p:strVal val="#ppt_x"/>
                                              </p:val>
                                            </p:tav>
                                          </p:tavLst>
                                        </p:anim>
                                        <p:animEffect transition="in" filter="wipe(left)">
                                          <p:cBhvr>
                                            <p:cTn id="69" dur="500"/>
                                            <p:tgtEl>
                                              <p:spTgt spid="15"/>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19"/>
                                            </p:tgtEl>
                                            <p:attrNameLst>
                                              <p:attrName>style.visibility</p:attrName>
                                            </p:attrNameLst>
                                          </p:cBhvr>
                                          <p:to>
                                            <p:strVal val="visible"/>
                                          </p:to>
                                        </p:set>
                                        <p:animEffect transition="in" filter="wipe(left)">
                                          <p:cBhvr>
                                            <p:cTn id="74" dur="500"/>
                                            <p:tgtEl>
                                              <p:spTgt spid="19"/>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22"/>
                                            </p:tgtEl>
                                            <p:attrNameLst>
                                              <p:attrName>style.visibility</p:attrName>
                                            </p:attrNameLst>
                                          </p:cBhvr>
                                          <p:to>
                                            <p:strVal val="visible"/>
                                          </p:to>
                                        </p:set>
                                        <p:animEffect transition="in" filter="wipe(left)">
                                          <p:cBhvr>
                                            <p:cTn id="77" dur="500"/>
                                            <p:tgtEl>
                                              <p:spTgt spid="22"/>
                                            </p:tgtEl>
                                          </p:cBhvr>
                                        </p:animEffect>
                                      </p:childTnLst>
                                    </p:cTn>
                                  </p:par>
                                  <p:par>
                                    <p:cTn id="78" presetID="22" presetClass="entr" presetSubtype="8" fill="hold" grpId="0" nodeType="withEffect">
                                      <p:stCondLst>
                                        <p:cond delay="0"/>
                                      </p:stCondLst>
                                      <p:childTnLst>
                                        <p:set>
                                          <p:cBhvr>
                                            <p:cTn id="79" dur="1" fill="hold">
                                              <p:stCondLst>
                                                <p:cond delay="0"/>
                                              </p:stCondLst>
                                            </p:cTn>
                                            <p:tgtEl>
                                              <p:spTgt spid="20"/>
                                            </p:tgtEl>
                                            <p:attrNameLst>
                                              <p:attrName>style.visibility</p:attrName>
                                            </p:attrNameLst>
                                          </p:cBhvr>
                                          <p:to>
                                            <p:strVal val="visible"/>
                                          </p:to>
                                        </p:set>
                                        <p:animEffect transition="in" filter="wipe(left)">
                                          <p:cBhvr>
                                            <p:cTn id="80" dur="500"/>
                                            <p:tgtEl>
                                              <p:spTgt spid="20"/>
                                            </p:tgtEl>
                                          </p:cBhvr>
                                        </p:animEffect>
                                      </p:childTnLst>
                                    </p:cTn>
                                  </p:par>
                                  <p:par>
                                    <p:cTn id="81" presetID="22" presetClass="entr" presetSubtype="8" fill="hold" grpId="0" nodeType="withEffect">
                                      <p:stCondLst>
                                        <p:cond delay="0"/>
                                      </p:stCondLst>
                                      <p:childTnLst>
                                        <p:set>
                                          <p:cBhvr>
                                            <p:cTn id="82" dur="1" fill="hold">
                                              <p:stCondLst>
                                                <p:cond delay="0"/>
                                              </p:stCondLst>
                                            </p:cTn>
                                            <p:tgtEl>
                                              <p:spTgt spid="21"/>
                                            </p:tgtEl>
                                            <p:attrNameLst>
                                              <p:attrName>style.visibility</p:attrName>
                                            </p:attrNameLst>
                                          </p:cBhvr>
                                          <p:to>
                                            <p:strVal val="visible"/>
                                          </p:to>
                                        </p:set>
                                        <p:animEffect transition="in" filter="wipe(left)">
                                          <p:cBhvr>
                                            <p:cTn id="83" dur="500"/>
                                            <p:tgtEl>
                                              <p:spTgt spid="21"/>
                                            </p:tgtEl>
                                          </p:cBhvr>
                                        </p:animEffect>
                                      </p:childTnLst>
                                    </p:cTn>
                                  </p:par>
                                </p:childTnLst>
                              </p:cTn>
                            </p:par>
                          </p:childTnLst>
                        </p:cTn>
                      </p:par>
                      <p:par>
                        <p:cTn id="84" fill="hold">
                          <p:stCondLst>
                            <p:cond delay="indefinite"/>
                          </p:stCondLst>
                          <p:childTnLst>
                            <p:par>
                              <p:cTn id="85" fill="hold">
                                <p:stCondLst>
                                  <p:cond delay="0"/>
                                </p:stCondLst>
                                <p:childTnLst>
                                  <p:par>
                                    <p:cTn id="86" presetID="42" presetClass="entr" presetSubtype="0" fill="hold" grpId="0" nodeType="clickEffect">
                                      <p:stCondLst>
                                        <p:cond delay="0"/>
                                      </p:stCondLst>
                                      <p:childTnLst>
                                        <p:set>
                                          <p:cBhvr>
                                            <p:cTn id="87" dur="1" fill="hold">
                                              <p:stCondLst>
                                                <p:cond delay="0"/>
                                              </p:stCondLst>
                                            </p:cTn>
                                            <p:tgtEl>
                                              <p:spTgt spid="38"/>
                                            </p:tgtEl>
                                            <p:attrNameLst>
                                              <p:attrName>style.visibility</p:attrName>
                                            </p:attrNameLst>
                                          </p:cBhvr>
                                          <p:to>
                                            <p:strVal val="visible"/>
                                          </p:to>
                                        </p:set>
                                        <p:animEffect transition="in" filter="fade">
                                          <p:cBhvr>
                                            <p:cTn id="88" dur="750"/>
                                            <p:tgtEl>
                                              <p:spTgt spid="38"/>
                                            </p:tgtEl>
                                          </p:cBhvr>
                                        </p:animEffect>
                                        <p:anim calcmode="lin" valueType="num">
                                          <p:cBhvr>
                                            <p:cTn id="89" dur="750" fill="hold"/>
                                            <p:tgtEl>
                                              <p:spTgt spid="38"/>
                                            </p:tgtEl>
                                            <p:attrNameLst>
                                              <p:attrName>ppt_x</p:attrName>
                                            </p:attrNameLst>
                                          </p:cBhvr>
                                          <p:tavLst>
                                            <p:tav tm="0">
                                              <p:val>
                                                <p:strVal val="#ppt_x"/>
                                              </p:val>
                                            </p:tav>
                                            <p:tav tm="100000">
                                              <p:val>
                                                <p:strVal val="#ppt_x"/>
                                              </p:val>
                                            </p:tav>
                                          </p:tavLst>
                                        </p:anim>
                                        <p:anim calcmode="lin" valueType="num">
                                          <p:cBhvr>
                                            <p:cTn id="90" dur="750" fill="hold"/>
                                            <p:tgtEl>
                                              <p:spTgt spid="38"/>
                                            </p:tgtEl>
                                            <p:attrNameLst>
                                              <p:attrName>ppt_y</p:attrName>
                                            </p:attrNameLst>
                                          </p:cBhvr>
                                          <p:tavLst>
                                            <p:tav tm="0">
                                              <p:val>
                                                <p:strVal val="#ppt_y+.1"/>
                                              </p:val>
                                            </p:tav>
                                            <p:tav tm="100000">
                                              <p:val>
                                                <p:strVal val="#ppt_y"/>
                                              </p:val>
                                            </p:tav>
                                          </p:tavLst>
                                        </p:anim>
                                      </p:childTnLst>
                                    </p:cTn>
                                  </p:par>
                                  <p:par>
                                    <p:cTn id="91" presetID="42" presetClass="entr" presetSubtype="0" fill="hold" grpId="0" nodeType="withEffect">
                                      <p:stCondLst>
                                        <p:cond delay="0"/>
                                      </p:stCondLst>
                                      <p:childTnLst>
                                        <p:set>
                                          <p:cBhvr>
                                            <p:cTn id="92" dur="1" fill="hold">
                                              <p:stCondLst>
                                                <p:cond delay="0"/>
                                              </p:stCondLst>
                                            </p:cTn>
                                            <p:tgtEl>
                                              <p:spTgt spid="39"/>
                                            </p:tgtEl>
                                            <p:attrNameLst>
                                              <p:attrName>style.visibility</p:attrName>
                                            </p:attrNameLst>
                                          </p:cBhvr>
                                          <p:to>
                                            <p:strVal val="visible"/>
                                          </p:to>
                                        </p:set>
                                        <p:animEffect transition="in" filter="fade">
                                          <p:cBhvr>
                                            <p:cTn id="93" dur="750"/>
                                            <p:tgtEl>
                                              <p:spTgt spid="39"/>
                                            </p:tgtEl>
                                          </p:cBhvr>
                                        </p:animEffect>
                                        <p:anim calcmode="lin" valueType="num">
                                          <p:cBhvr>
                                            <p:cTn id="94" dur="750" fill="hold"/>
                                            <p:tgtEl>
                                              <p:spTgt spid="39"/>
                                            </p:tgtEl>
                                            <p:attrNameLst>
                                              <p:attrName>ppt_x</p:attrName>
                                            </p:attrNameLst>
                                          </p:cBhvr>
                                          <p:tavLst>
                                            <p:tav tm="0">
                                              <p:val>
                                                <p:strVal val="#ppt_x"/>
                                              </p:val>
                                            </p:tav>
                                            <p:tav tm="100000">
                                              <p:val>
                                                <p:strVal val="#ppt_x"/>
                                              </p:val>
                                            </p:tav>
                                          </p:tavLst>
                                        </p:anim>
                                        <p:anim calcmode="lin" valueType="num">
                                          <p:cBhvr>
                                            <p:cTn id="95" dur="750" fill="hold"/>
                                            <p:tgtEl>
                                              <p:spTgt spid="39"/>
                                            </p:tgtEl>
                                            <p:attrNameLst>
                                              <p:attrName>ppt_y</p:attrName>
                                            </p:attrNameLst>
                                          </p:cBhvr>
                                          <p:tavLst>
                                            <p:tav tm="0">
                                              <p:val>
                                                <p:strVal val="#ppt_y+.1"/>
                                              </p:val>
                                            </p:tav>
                                            <p:tav tm="100000">
                                              <p:val>
                                                <p:strVal val="#ppt_y"/>
                                              </p:val>
                                            </p:tav>
                                          </p:tavLst>
                                        </p:anim>
                                      </p:childTnLst>
                                    </p:cTn>
                                  </p:par>
                                  <p:par>
                                    <p:cTn id="96" presetID="42" presetClass="entr" presetSubtype="0" fill="hold" grpId="0" nodeType="withEffect">
                                      <p:stCondLst>
                                        <p:cond delay="0"/>
                                      </p:stCondLst>
                                      <p:childTnLst>
                                        <p:set>
                                          <p:cBhvr>
                                            <p:cTn id="97" dur="1" fill="hold">
                                              <p:stCondLst>
                                                <p:cond delay="0"/>
                                              </p:stCondLst>
                                            </p:cTn>
                                            <p:tgtEl>
                                              <p:spTgt spid="40"/>
                                            </p:tgtEl>
                                            <p:attrNameLst>
                                              <p:attrName>style.visibility</p:attrName>
                                            </p:attrNameLst>
                                          </p:cBhvr>
                                          <p:to>
                                            <p:strVal val="visible"/>
                                          </p:to>
                                        </p:set>
                                        <p:animEffect transition="in" filter="fade">
                                          <p:cBhvr>
                                            <p:cTn id="98" dur="750"/>
                                            <p:tgtEl>
                                              <p:spTgt spid="40"/>
                                            </p:tgtEl>
                                          </p:cBhvr>
                                        </p:animEffect>
                                        <p:anim calcmode="lin" valueType="num">
                                          <p:cBhvr>
                                            <p:cTn id="99" dur="750" fill="hold"/>
                                            <p:tgtEl>
                                              <p:spTgt spid="40"/>
                                            </p:tgtEl>
                                            <p:attrNameLst>
                                              <p:attrName>ppt_x</p:attrName>
                                            </p:attrNameLst>
                                          </p:cBhvr>
                                          <p:tavLst>
                                            <p:tav tm="0">
                                              <p:val>
                                                <p:strVal val="#ppt_x"/>
                                              </p:val>
                                            </p:tav>
                                            <p:tav tm="100000">
                                              <p:val>
                                                <p:strVal val="#ppt_x"/>
                                              </p:val>
                                            </p:tav>
                                          </p:tavLst>
                                        </p:anim>
                                        <p:anim calcmode="lin" valueType="num">
                                          <p:cBhvr>
                                            <p:cTn id="100" dur="750" fill="hold"/>
                                            <p:tgtEl>
                                              <p:spTgt spid="40"/>
                                            </p:tgtEl>
                                            <p:attrNameLst>
                                              <p:attrName>ppt_y</p:attrName>
                                            </p:attrNameLst>
                                          </p:cBhvr>
                                          <p:tavLst>
                                            <p:tav tm="0">
                                              <p:val>
                                                <p:strVal val="#ppt_y+.1"/>
                                              </p:val>
                                            </p:tav>
                                            <p:tav tm="100000">
                                              <p:val>
                                                <p:strVal val="#ppt_y"/>
                                              </p:val>
                                            </p:tav>
                                          </p:tavLst>
                                        </p:anim>
                                      </p:childTnLst>
                                    </p:cTn>
                                  </p:par>
                                  <p:par>
                                    <p:cTn id="101" presetID="42" presetClass="entr" presetSubtype="0" fill="hold" grpId="0" nodeType="withEffect">
                                      <p:stCondLst>
                                        <p:cond delay="0"/>
                                      </p:stCondLst>
                                      <p:childTnLst>
                                        <p:set>
                                          <p:cBhvr>
                                            <p:cTn id="102" dur="1" fill="hold">
                                              <p:stCondLst>
                                                <p:cond delay="0"/>
                                              </p:stCondLst>
                                            </p:cTn>
                                            <p:tgtEl>
                                              <p:spTgt spid="41"/>
                                            </p:tgtEl>
                                            <p:attrNameLst>
                                              <p:attrName>style.visibility</p:attrName>
                                            </p:attrNameLst>
                                          </p:cBhvr>
                                          <p:to>
                                            <p:strVal val="visible"/>
                                          </p:to>
                                        </p:set>
                                        <p:animEffect transition="in" filter="fade">
                                          <p:cBhvr>
                                            <p:cTn id="103" dur="750"/>
                                            <p:tgtEl>
                                              <p:spTgt spid="41"/>
                                            </p:tgtEl>
                                          </p:cBhvr>
                                        </p:animEffect>
                                        <p:anim calcmode="lin" valueType="num">
                                          <p:cBhvr>
                                            <p:cTn id="104" dur="750" fill="hold"/>
                                            <p:tgtEl>
                                              <p:spTgt spid="41"/>
                                            </p:tgtEl>
                                            <p:attrNameLst>
                                              <p:attrName>ppt_x</p:attrName>
                                            </p:attrNameLst>
                                          </p:cBhvr>
                                          <p:tavLst>
                                            <p:tav tm="0">
                                              <p:val>
                                                <p:strVal val="#ppt_x"/>
                                              </p:val>
                                            </p:tav>
                                            <p:tav tm="100000">
                                              <p:val>
                                                <p:strVal val="#ppt_x"/>
                                              </p:val>
                                            </p:tav>
                                          </p:tavLst>
                                        </p:anim>
                                        <p:anim calcmode="lin" valueType="num">
                                          <p:cBhvr>
                                            <p:cTn id="105" dur="75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106" fill="hold">
                          <p:stCondLst>
                            <p:cond delay="indefinite"/>
                          </p:stCondLst>
                          <p:childTnLst>
                            <p:par>
                              <p:cTn id="107" fill="hold">
                                <p:stCondLst>
                                  <p:cond delay="0"/>
                                </p:stCondLst>
                                <p:childTnLst>
                                  <p:par>
                                    <p:cTn id="108" presetID="22" presetClass="entr" presetSubtype="4" fill="hold" grpId="0" nodeType="clickEffect">
                                      <p:stCondLst>
                                        <p:cond delay="0"/>
                                      </p:stCondLst>
                                      <p:childTnLst>
                                        <p:set>
                                          <p:cBhvr>
                                            <p:cTn id="109" dur="1" fill="hold">
                                              <p:stCondLst>
                                                <p:cond delay="0"/>
                                              </p:stCondLst>
                                            </p:cTn>
                                            <p:tgtEl>
                                              <p:spTgt spid="42"/>
                                            </p:tgtEl>
                                            <p:attrNameLst>
                                              <p:attrName>style.visibility</p:attrName>
                                            </p:attrNameLst>
                                          </p:cBhvr>
                                          <p:to>
                                            <p:strVal val="visible"/>
                                          </p:to>
                                        </p:set>
                                        <p:animEffect transition="in" filter="wipe(down)">
                                          <p:cBhvr>
                                            <p:cTn id="110" dur="75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P spid="13" grpId="0"/>
          <p:bldP spid="19" grpId="0"/>
          <p:bldP spid="20" grpId="0"/>
          <p:bldP spid="21" grpId="0"/>
          <p:bldP spid="22" grpId="0"/>
          <p:bldP spid="27" grpId="0" animBg="1"/>
          <p:bldP spid="29" grpId="0"/>
          <p:bldP spid="38" grpId="0"/>
          <p:bldP spid="39" grpId="0"/>
          <p:bldP spid="40" grpId="0"/>
          <p:bldP spid="41" grpId="0"/>
          <p:bldP spid="42"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7010400" y="660587"/>
            <a:ext cx="4572000" cy="5476979"/>
          </a:xfrm>
          <a:prstGeom prst="rect">
            <a:avLst/>
          </a:prstGeom>
        </p:spPr>
      </p:pic>
      <p:grpSp>
        <p:nvGrpSpPr>
          <p:cNvPr id="5" name="组合 4"/>
          <p:cNvGrpSpPr/>
          <p:nvPr/>
        </p:nvGrpSpPr>
        <p:grpSpPr>
          <a:xfrm>
            <a:off x="754885" y="2498444"/>
            <a:ext cx="1092200" cy="1092200"/>
            <a:chOff x="6255759" y="1320800"/>
            <a:chExt cx="1092200" cy="1092200"/>
          </a:xfrm>
        </p:grpSpPr>
        <p:sp>
          <p:nvSpPr>
            <p:cNvPr id="6" name="椭圆 5"/>
            <p:cNvSpPr/>
            <p:nvPr/>
          </p:nvSpPr>
          <p:spPr>
            <a:xfrm>
              <a:off x="6255759" y="1320800"/>
              <a:ext cx="1092200" cy="1092200"/>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15"/>
            <p:cNvSpPr txBox="1"/>
            <p:nvPr/>
          </p:nvSpPr>
          <p:spPr>
            <a:xfrm>
              <a:off x="6401750" y="1636067"/>
              <a:ext cx="803425" cy="461665"/>
            </a:xfrm>
            <a:prstGeom prst="rect">
              <a:avLst/>
            </a:prstGeom>
            <a:noFill/>
          </p:spPr>
          <p:txBody>
            <a:bodyPr wrap="none" rtlCol="0">
              <a:spAutoFit/>
            </a:bodyPr>
            <a:lstStyle/>
            <a:p>
              <a:r>
                <a:rPr lang="zh-CN" altLang="en-US" sz="2400" b="1" dirty="0">
                  <a:solidFill>
                    <a:schemeClr val="bg1"/>
                  </a:solidFill>
                </a:rPr>
                <a:t>专业</a:t>
              </a:r>
            </a:p>
          </p:txBody>
        </p:sp>
      </p:grpSp>
      <p:grpSp>
        <p:nvGrpSpPr>
          <p:cNvPr id="8" name="组合 7"/>
          <p:cNvGrpSpPr/>
          <p:nvPr/>
        </p:nvGrpSpPr>
        <p:grpSpPr>
          <a:xfrm>
            <a:off x="1994220" y="2498444"/>
            <a:ext cx="1092200" cy="1092200"/>
            <a:chOff x="7601959" y="1320800"/>
            <a:chExt cx="1092200" cy="1092200"/>
          </a:xfrm>
        </p:grpSpPr>
        <p:sp>
          <p:nvSpPr>
            <p:cNvPr id="9" name="椭圆 8"/>
            <p:cNvSpPr/>
            <p:nvPr/>
          </p:nvSpPr>
          <p:spPr>
            <a:xfrm>
              <a:off x="7601959" y="1320800"/>
              <a:ext cx="1092200" cy="1092200"/>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23"/>
            <p:cNvSpPr txBox="1"/>
            <p:nvPr/>
          </p:nvSpPr>
          <p:spPr>
            <a:xfrm>
              <a:off x="7747950" y="1636067"/>
              <a:ext cx="803425" cy="461665"/>
            </a:xfrm>
            <a:prstGeom prst="rect">
              <a:avLst/>
            </a:prstGeom>
            <a:noFill/>
          </p:spPr>
          <p:txBody>
            <a:bodyPr wrap="none" rtlCol="0">
              <a:spAutoFit/>
            </a:bodyPr>
            <a:lstStyle/>
            <a:p>
              <a:r>
                <a:rPr lang="zh-CN" altLang="en-US" sz="2400" b="1" dirty="0" smtClean="0">
                  <a:solidFill>
                    <a:schemeClr val="bg1"/>
                  </a:solidFill>
                </a:rPr>
                <a:t>年轻</a:t>
              </a:r>
              <a:endParaRPr lang="zh-CN" altLang="en-US" sz="2400" b="1" dirty="0">
                <a:solidFill>
                  <a:schemeClr val="bg1"/>
                </a:solidFill>
              </a:endParaRPr>
            </a:p>
          </p:txBody>
        </p:sp>
      </p:grpSp>
      <p:grpSp>
        <p:nvGrpSpPr>
          <p:cNvPr id="11" name="组合 10"/>
          <p:cNvGrpSpPr/>
          <p:nvPr/>
        </p:nvGrpSpPr>
        <p:grpSpPr>
          <a:xfrm>
            <a:off x="3205261" y="2498444"/>
            <a:ext cx="1120493" cy="1092200"/>
            <a:chOff x="8996066" y="1320800"/>
            <a:chExt cx="1120493" cy="1092200"/>
          </a:xfrm>
        </p:grpSpPr>
        <p:sp>
          <p:nvSpPr>
            <p:cNvPr id="12" name="椭圆 11"/>
            <p:cNvSpPr/>
            <p:nvPr/>
          </p:nvSpPr>
          <p:spPr>
            <a:xfrm>
              <a:off x="9024359" y="1320800"/>
              <a:ext cx="1092200" cy="1092200"/>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24"/>
            <p:cNvSpPr txBox="1"/>
            <p:nvPr/>
          </p:nvSpPr>
          <p:spPr>
            <a:xfrm>
              <a:off x="8996066" y="1648767"/>
              <a:ext cx="1112805" cy="461665"/>
            </a:xfrm>
            <a:prstGeom prst="rect">
              <a:avLst/>
            </a:prstGeom>
            <a:noFill/>
          </p:spPr>
          <p:txBody>
            <a:bodyPr wrap="none" rtlCol="0">
              <a:spAutoFit/>
            </a:bodyPr>
            <a:lstStyle/>
            <a:p>
              <a:r>
                <a:rPr lang="zh-CN" altLang="en-US" sz="2400" b="1" dirty="0" smtClean="0">
                  <a:solidFill>
                    <a:schemeClr val="bg1"/>
                  </a:solidFill>
                </a:rPr>
                <a:t>有梦想</a:t>
              </a:r>
              <a:endParaRPr lang="zh-CN" altLang="en-US" sz="2400" b="1" dirty="0">
                <a:solidFill>
                  <a:schemeClr val="bg1"/>
                </a:solidFill>
              </a:endParaRPr>
            </a:p>
          </p:txBody>
        </p:sp>
      </p:grpSp>
      <p:grpSp>
        <p:nvGrpSpPr>
          <p:cNvPr id="14" name="组合 13"/>
          <p:cNvGrpSpPr/>
          <p:nvPr/>
        </p:nvGrpSpPr>
        <p:grpSpPr>
          <a:xfrm>
            <a:off x="4514087" y="2498444"/>
            <a:ext cx="1153568" cy="1092200"/>
            <a:chOff x="10370559" y="1320800"/>
            <a:chExt cx="1153567" cy="1092200"/>
          </a:xfrm>
        </p:grpSpPr>
        <p:sp>
          <p:nvSpPr>
            <p:cNvPr id="15" name="椭圆 14"/>
            <p:cNvSpPr/>
            <p:nvPr/>
          </p:nvSpPr>
          <p:spPr>
            <a:xfrm>
              <a:off x="10370559" y="1320800"/>
              <a:ext cx="1092200" cy="1092200"/>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25"/>
            <p:cNvSpPr txBox="1"/>
            <p:nvPr/>
          </p:nvSpPr>
          <p:spPr>
            <a:xfrm>
              <a:off x="10411322" y="1648767"/>
              <a:ext cx="1112804" cy="461665"/>
            </a:xfrm>
            <a:prstGeom prst="rect">
              <a:avLst/>
            </a:prstGeom>
            <a:noFill/>
          </p:spPr>
          <p:txBody>
            <a:bodyPr wrap="none" rtlCol="0">
              <a:spAutoFit/>
            </a:bodyPr>
            <a:lstStyle/>
            <a:p>
              <a:r>
                <a:rPr lang="zh-CN" altLang="en-US" sz="2400" b="1" dirty="0" smtClean="0">
                  <a:solidFill>
                    <a:schemeClr val="bg1"/>
                  </a:solidFill>
                </a:rPr>
                <a:t>高执行</a:t>
              </a:r>
              <a:endParaRPr lang="zh-CN" altLang="en-US" sz="2400" b="1" dirty="0">
                <a:solidFill>
                  <a:schemeClr val="bg1"/>
                </a:solidFill>
              </a:endParaRPr>
            </a:p>
          </p:txBody>
        </p:sp>
      </p:grpSp>
      <p:sp>
        <p:nvSpPr>
          <p:cNvPr id="17" name="文本框 16"/>
          <p:cNvSpPr txBox="1"/>
          <p:nvPr/>
        </p:nvSpPr>
        <p:spPr>
          <a:xfrm>
            <a:off x="702067" y="1567585"/>
            <a:ext cx="1980029" cy="523220"/>
          </a:xfrm>
          <a:prstGeom prst="rect">
            <a:avLst/>
          </a:prstGeom>
          <a:noFill/>
        </p:spPr>
        <p:txBody>
          <a:bodyPr wrap="none" rtlCol="0">
            <a:spAutoFit/>
          </a:bodyPr>
          <a:lstStyle/>
          <a:p>
            <a:r>
              <a:rPr lang="zh-CN" altLang="en-US" sz="2800" b="1" dirty="0" smtClean="0">
                <a:solidFill>
                  <a:srgbClr val="BF1347"/>
                </a:solidFill>
                <a:latin typeface="微软雅黑" panose="020B0503020204020204" pitchFamily="34" charset="-122"/>
                <a:ea typeface="微软雅黑" panose="020B0503020204020204" pitchFamily="34" charset="-122"/>
              </a:rPr>
              <a:t>我们的优势</a:t>
            </a:r>
            <a:endParaRPr lang="zh-CN" altLang="en-US" sz="2800" b="1" dirty="0">
              <a:solidFill>
                <a:srgbClr val="BF1347"/>
              </a:solidFill>
              <a:latin typeface="微软雅黑" panose="020B0503020204020204" pitchFamily="34" charset="-122"/>
              <a:ea typeface="微软雅黑" panose="020B0503020204020204" pitchFamily="34" charset="-122"/>
            </a:endParaRPr>
          </a:p>
        </p:txBody>
      </p:sp>
      <p:sp>
        <p:nvSpPr>
          <p:cNvPr id="18" name="Rectangle 5"/>
          <p:cNvSpPr>
            <a:spLocks/>
          </p:cNvSpPr>
          <p:nvPr/>
        </p:nvSpPr>
        <p:spPr bwMode="auto">
          <a:xfrm>
            <a:off x="702068" y="3998286"/>
            <a:ext cx="5847001" cy="999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algn="ctr" fontAlgn="base">
              <a:lnSpc>
                <a:spcPct val="150000"/>
              </a:lnSpc>
              <a:spcBef>
                <a:spcPct val="0"/>
              </a:spcBef>
              <a:spcAft>
                <a:spcPct val="0"/>
              </a:spcAft>
            </a:pPr>
            <a:r>
              <a:rPr lang="zh-CN" altLang="en-US" sz="1400" dirty="0">
                <a:solidFill>
                  <a:schemeClr val="tx1">
                    <a:lumMod val="75000"/>
                    <a:lumOff val="25000"/>
                  </a:schemeClr>
                </a:solidFill>
                <a:latin typeface="微软雅黑"/>
                <a:ea typeface="微软雅黑"/>
                <a:sym typeface="Gill Sans" charset="0"/>
              </a:rPr>
              <a:t>此处添加详细文本描述，建议与标题相关并符合整体语言风格，语言描述尽量简洁生动。尽量将每页幻灯片的字数控制</a:t>
            </a:r>
            <a:r>
              <a:rPr lang="zh-CN" altLang="en-US" sz="1400" dirty="0" smtClean="0">
                <a:solidFill>
                  <a:schemeClr val="tx1">
                    <a:lumMod val="75000"/>
                    <a:lumOff val="25000"/>
                  </a:schemeClr>
                </a:solidFill>
                <a:latin typeface="微软雅黑"/>
                <a:ea typeface="微软雅黑"/>
                <a:sym typeface="Gill Sans" charset="0"/>
              </a:rPr>
              <a:t>在  </a:t>
            </a:r>
            <a:r>
              <a:rPr lang="en-US" altLang="zh-CN" sz="1400" dirty="0" smtClean="0">
                <a:solidFill>
                  <a:schemeClr val="tx1">
                    <a:lumMod val="75000"/>
                    <a:lumOff val="25000"/>
                  </a:schemeClr>
                </a:solidFill>
                <a:latin typeface="微软雅黑"/>
                <a:ea typeface="微软雅黑"/>
                <a:sym typeface="Gill Sans" charset="0"/>
              </a:rPr>
              <a:t>200</a:t>
            </a:r>
            <a:r>
              <a:rPr lang="zh-CN" altLang="en-US" sz="1400" dirty="0">
                <a:solidFill>
                  <a:schemeClr val="tx1">
                    <a:lumMod val="75000"/>
                    <a:lumOff val="25000"/>
                  </a:schemeClr>
                </a:solidFill>
                <a:latin typeface="微软雅黑"/>
                <a:ea typeface="微软雅黑"/>
                <a:sym typeface="Gill Sans" charset="0"/>
              </a:rPr>
              <a:t>字以内，据统计每页幻灯片的最好控制</a:t>
            </a:r>
            <a:r>
              <a:rPr lang="zh-CN" altLang="en-US" sz="1400" dirty="0" smtClean="0">
                <a:solidFill>
                  <a:schemeClr val="tx1">
                    <a:lumMod val="75000"/>
                    <a:lumOff val="25000"/>
                  </a:schemeClr>
                </a:solidFill>
                <a:latin typeface="微软雅黑"/>
                <a:ea typeface="微软雅黑"/>
                <a:sym typeface="Gill Sans" charset="0"/>
              </a:rPr>
              <a:t>在</a:t>
            </a:r>
            <a:r>
              <a:rPr lang="en-US" altLang="zh-CN" sz="1400" dirty="0" smtClean="0">
                <a:solidFill>
                  <a:schemeClr val="tx1">
                    <a:lumMod val="75000"/>
                    <a:lumOff val="25000"/>
                  </a:schemeClr>
                </a:solidFill>
                <a:latin typeface="微软雅黑"/>
                <a:ea typeface="微软雅黑"/>
                <a:sym typeface="Gill Sans" charset="0"/>
              </a:rPr>
              <a:t>5</a:t>
            </a:r>
            <a:r>
              <a:rPr lang="zh-CN" altLang="en-US" sz="1400" dirty="0">
                <a:solidFill>
                  <a:schemeClr val="tx1">
                    <a:lumMod val="75000"/>
                    <a:lumOff val="25000"/>
                  </a:schemeClr>
                </a:solidFill>
                <a:latin typeface="微软雅黑"/>
                <a:ea typeface="微软雅黑"/>
                <a:sym typeface="Gill Sans" charset="0"/>
              </a:rPr>
              <a:t>分钟之内。此处添加详细文本</a:t>
            </a:r>
            <a:r>
              <a:rPr lang="zh-CN" altLang="en-US" sz="1400" dirty="0" smtClean="0">
                <a:solidFill>
                  <a:schemeClr val="tx1">
                    <a:lumMod val="75000"/>
                    <a:lumOff val="25000"/>
                  </a:schemeClr>
                </a:solidFill>
                <a:latin typeface="微软雅黑"/>
                <a:ea typeface="微软雅黑"/>
                <a:sym typeface="Gill Sans" charset="0"/>
              </a:rPr>
              <a:t>描述</a:t>
            </a:r>
            <a:r>
              <a:rPr lang="en-US" altLang="zh-CN" sz="1400" dirty="0">
                <a:solidFill>
                  <a:schemeClr val="tx1">
                    <a:lumMod val="75000"/>
                    <a:lumOff val="25000"/>
                  </a:schemeClr>
                </a:solidFill>
                <a:latin typeface="微软雅黑"/>
                <a:ea typeface="微软雅黑"/>
                <a:sym typeface="Gill Sans" charset="0"/>
              </a:rPr>
              <a:t> </a:t>
            </a:r>
            <a:r>
              <a:rPr lang="zh-CN" altLang="en-US" sz="1400" dirty="0" smtClean="0">
                <a:solidFill>
                  <a:schemeClr val="tx1">
                    <a:lumMod val="75000"/>
                    <a:lumOff val="25000"/>
                  </a:schemeClr>
                </a:solidFill>
                <a:latin typeface="微软雅黑"/>
                <a:ea typeface="微软雅黑"/>
                <a:sym typeface="Gill Sans" charset="0"/>
              </a:rPr>
              <a:t>，</a:t>
            </a:r>
            <a:r>
              <a:rPr lang="zh-CN" altLang="en-US" sz="1400" dirty="0">
                <a:solidFill>
                  <a:schemeClr val="tx1">
                    <a:lumMod val="75000"/>
                    <a:lumOff val="25000"/>
                  </a:schemeClr>
                </a:solidFill>
                <a:latin typeface="微软雅黑"/>
                <a:ea typeface="微软雅黑"/>
                <a:sym typeface="Gill Sans" charset="0"/>
              </a:rPr>
              <a:t>建议与标题相关并符合整体语言风格，语言描述尽量简洁</a:t>
            </a:r>
            <a:r>
              <a:rPr lang="zh-CN" altLang="en-US" sz="1400" dirty="0" smtClean="0">
                <a:solidFill>
                  <a:schemeClr val="tx1">
                    <a:lumMod val="75000"/>
                    <a:lumOff val="25000"/>
                  </a:schemeClr>
                </a:solidFill>
                <a:latin typeface="微软雅黑"/>
                <a:ea typeface="微软雅黑"/>
                <a:sym typeface="Gill Sans" charset="0"/>
              </a:rPr>
              <a:t>生动</a:t>
            </a:r>
            <a:r>
              <a:rPr lang="zh-CN" altLang="en-US" sz="1400" dirty="0">
                <a:solidFill>
                  <a:schemeClr val="tx1">
                    <a:lumMod val="75000"/>
                    <a:lumOff val="25000"/>
                  </a:schemeClr>
                </a:solidFill>
                <a:latin typeface="微软雅黑"/>
                <a:sym typeface="Gill Sans" charset="0"/>
              </a:rPr>
              <a:t>。</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Gill Sans" charset="0"/>
              </a:rPr>
              <a:t>尽量将每页幻灯片的字数控制在  </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sym typeface="Gill Sans" charset="0"/>
              </a:rPr>
              <a:t>200</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Gill Sans" charset="0"/>
              </a:rPr>
              <a:t>字以内，据统计每页幻灯片的最好控制在</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sym typeface="Gill Sans" charset="0"/>
              </a:rPr>
              <a:t>5</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Gill Sans" charset="0"/>
              </a:rPr>
              <a:t>分钟之内。</a:t>
            </a:r>
            <a:endParaRPr lang="en-US" sz="1400" dirty="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endParaRPr>
          </a:p>
        </p:txBody>
      </p:sp>
      <p:sp>
        <p:nvSpPr>
          <p:cNvPr id="19" name="文本框 18"/>
          <p:cNvSpPr txBox="1"/>
          <p:nvPr/>
        </p:nvSpPr>
        <p:spPr>
          <a:xfrm>
            <a:off x="9379650" y="-990522"/>
            <a:ext cx="877163" cy="369332"/>
          </a:xfrm>
          <a:prstGeom prst="rect">
            <a:avLst/>
          </a:prstGeom>
          <a:noFill/>
        </p:spPr>
        <p:txBody>
          <a:bodyPr wrap="none" rtlCol="0">
            <a:spAutoFit/>
          </a:bodyPr>
          <a:lstStyle/>
          <a:p>
            <a:r>
              <a:rPr lang="zh-CN" altLang="en-US" dirty="0" smtClean="0"/>
              <a:t>延迟符</a:t>
            </a:r>
            <a:endParaRPr lang="zh-CN" altLang="en-US" dirty="0"/>
          </a:p>
        </p:txBody>
      </p:sp>
    </p:spTree>
    <p:extLst>
      <p:ext uri="{BB962C8B-B14F-4D97-AF65-F5344CB8AC3E}">
        <p14:creationId xmlns:p14="http://schemas.microsoft.com/office/powerpoint/2010/main" val="606936794"/>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7"/>
                                            </p:tgtEl>
                                            <p:attrNameLst>
                                              <p:attrName>ppt_y</p:attrName>
                                            </p:attrNameLst>
                                          </p:cBhvr>
                                          <p:tavLst>
                                            <p:tav tm="0">
                                              <p:val>
                                                <p:strVal val="#ppt_y"/>
                                              </p:val>
                                            </p:tav>
                                            <p:tav tm="100000">
                                              <p:val>
                                                <p:strVal val="#ppt_y"/>
                                              </p:val>
                                            </p:tav>
                                          </p:tavLst>
                                        </p:anim>
                                        <p:anim calcmode="lin" valueType="num">
                                          <p:cBhvr>
                                            <p:cTn id="9" dur="500" fill="hold"/>
                                            <p:tgtEl>
                                              <p:spTgt spid="1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7"/>
                                            </p:tgtEl>
                                          </p:cBhvr>
                                        </p:animEffect>
                                      </p:childTnLst>
                                    </p:cTn>
                                  </p:par>
                                </p:childTnLst>
                              </p:cTn>
                            </p:par>
                            <p:par>
                              <p:cTn id="12" fill="hold">
                                <p:stCondLst>
                                  <p:cond delay="700"/>
                                </p:stCondLst>
                                <p:childTnLst>
                                  <p:par>
                                    <p:cTn id="13" presetID="2" presetClass="entr" presetSubtype="2" fill="hold" nodeType="afterEffect" p14:presetBounceEnd="48000">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14:bounceEnd="48000">
                                          <p:cBhvr additive="base">
                                            <p:cTn id="15" dur="500" fill="hold"/>
                                            <p:tgtEl>
                                              <p:spTgt spid="5"/>
                                            </p:tgtEl>
                                            <p:attrNameLst>
                                              <p:attrName>ppt_x</p:attrName>
                                            </p:attrNameLst>
                                          </p:cBhvr>
                                          <p:tavLst>
                                            <p:tav tm="0">
                                              <p:val>
                                                <p:strVal val="1+#ppt_w/2"/>
                                              </p:val>
                                            </p:tav>
                                            <p:tav tm="100000">
                                              <p:val>
                                                <p:strVal val="#ppt_x"/>
                                              </p:val>
                                            </p:tav>
                                          </p:tavLst>
                                        </p:anim>
                                        <p:anim calcmode="lin" valueType="num" p14:bounceEnd="48000">
                                          <p:cBhvr additive="base">
                                            <p:cTn id="16" dur="500" fill="hold"/>
                                            <p:tgtEl>
                                              <p:spTgt spid="5"/>
                                            </p:tgtEl>
                                            <p:attrNameLst>
                                              <p:attrName>ppt_y</p:attrName>
                                            </p:attrNameLst>
                                          </p:cBhvr>
                                          <p:tavLst>
                                            <p:tav tm="0">
                                              <p:val>
                                                <p:strVal val="#ppt_y"/>
                                              </p:val>
                                            </p:tav>
                                            <p:tav tm="100000">
                                              <p:val>
                                                <p:strVal val="#ppt_y"/>
                                              </p:val>
                                            </p:tav>
                                          </p:tavLst>
                                        </p:anim>
                                      </p:childTnLst>
                                    </p:cTn>
                                  </p:par>
                                  <p:par>
                                    <p:cTn id="17" presetID="26" presetClass="emph" presetSubtype="0" fill="hold" nodeType="withEffect">
                                      <p:stCondLst>
                                        <p:cond delay="500"/>
                                      </p:stCondLst>
                                      <p:childTnLst>
                                        <p:animEffect transition="out" filter="fade">
                                          <p:cBhvr>
                                            <p:cTn id="18" dur="500" tmFilter="0, 0; .2, .5; .8, .5; 1, 0"/>
                                            <p:tgtEl>
                                              <p:spTgt spid="5"/>
                                            </p:tgtEl>
                                          </p:cBhvr>
                                        </p:animEffect>
                                        <p:animScale>
                                          <p:cBhvr>
                                            <p:cTn id="19" dur="250" autoRev="1" fill="hold"/>
                                            <p:tgtEl>
                                              <p:spTgt spid="5"/>
                                            </p:tgtEl>
                                          </p:cBhvr>
                                          <p:by x="105000" y="105000"/>
                                        </p:animScale>
                                      </p:childTnLst>
                                    </p:cTn>
                                  </p:par>
                                  <p:par>
                                    <p:cTn id="20" presetID="2" presetClass="entr" presetSubtype="2" fill="hold" nodeType="withEffect" p14:presetBounceEnd="48000">
                                      <p:stCondLst>
                                        <p:cond delay="300"/>
                                      </p:stCondLst>
                                      <p:childTnLst>
                                        <p:set>
                                          <p:cBhvr>
                                            <p:cTn id="21" dur="1" fill="hold">
                                              <p:stCondLst>
                                                <p:cond delay="0"/>
                                              </p:stCondLst>
                                            </p:cTn>
                                            <p:tgtEl>
                                              <p:spTgt spid="8"/>
                                            </p:tgtEl>
                                            <p:attrNameLst>
                                              <p:attrName>style.visibility</p:attrName>
                                            </p:attrNameLst>
                                          </p:cBhvr>
                                          <p:to>
                                            <p:strVal val="visible"/>
                                          </p:to>
                                        </p:set>
                                        <p:anim calcmode="lin" valueType="num" p14:bounceEnd="48000">
                                          <p:cBhvr additive="base">
                                            <p:cTn id="22" dur="500" fill="hold"/>
                                            <p:tgtEl>
                                              <p:spTgt spid="8"/>
                                            </p:tgtEl>
                                            <p:attrNameLst>
                                              <p:attrName>ppt_x</p:attrName>
                                            </p:attrNameLst>
                                          </p:cBhvr>
                                          <p:tavLst>
                                            <p:tav tm="0">
                                              <p:val>
                                                <p:strVal val="1+#ppt_w/2"/>
                                              </p:val>
                                            </p:tav>
                                            <p:tav tm="100000">
                                              <p:val>
                                                <p:strVal val="#ppt_x"/>
                                              </p:val>
                                            </p:tav>
                                          </p:tavLst>
                                        </p:anim>
                                        <p:anim calcmode="lin" valueType="num" p14:bounceEnd="48000">
                                          <p:cBhvr additive="base">
                                            <p:cTn id="23" dur="500" fill="hold"/>
                                            <p:tgtEl>
                                              <p:spTgt spid="8"/>
                                            </p:tgtEl>
                                            <p:attrNameLst>
                                              <p:attrName>ppt_y</p:attrName>
                                            </p:attrNameLst>
                                          </p:cBhvr>
                                          <p:tavLst>
                                            <p:tav tm="0">
                                              <p:val>
                                                <p:strVal val="#ppt_y"/>
                                              </p:val>
                                            </p:tav>
                                            <p:tav tm="100000">
                                              <p:val>
                                                <p:strVal val="#ppt_y"/>
                                              </p:val>
                                            </p:tav>
                                          </p:tavLst>
                                        </p:anim>
                                      </p:childTnLst>
                                    </p:cTn>
                                  </p:par>
                                  <p:par>
                                    <p:cTn id="24" presetID="26" presetClass="emph" presetSubtype="0" fill="hold" nodeType="withEffect">
                                      <p:stCondLst>
                                        <p:cond delay="800"/>
                                      </p:stCondLst>
                                      <p:childTnLst>
                                        <p:animEffect transition="out" filter="fade">
                                          <p:cBhvr>
                                            <p:cTn id="25" dur="500" tmFilter="0, 0; .2, .5; .8, .5; 1, 0"/>
                                            <p:tgtEl>
                                              <p:spTgt spid="8"/>
                                            </p:tgtEl>
                                          </p:cBhvr>
                                        </p:animEffect>
                                        <p:animScale>
                                          <p:cBhvr>
                                            <p:cTn id="26" dur="250" autoRev="1" fill="hold"/>
                                            <p:tgtEl>
                                              <p:spTgt spid="8"/>
                                            </p:tgtEl>
                                          </p:cBhvr>
                                          <p:by x="105000" y="105000"/>
                                        </p:animScale>
                                      </p:childTnLst>
                                    </p:cTn>
                                  </p:par>
                                  <p:par>
                                    <p:cTn id="27" presetID="2" presetClass="entr" presetSubtype="2" fill="hold" nodeType="withEffect" p14:presetBounceEnd="48000">
                                      <p:stCondLst>
                                        <p:cond delay="600"/>
                                      </p:stCondLst>
                                      <p:childTnLst>
                                        <p:set>
                                          <p:cBhvr>
                                            <p:cTn id="28" dur="1" fill="hold">
                                              <p:stCondLst>
                                                <p:cond delay="0"/>
                                              </p:stCondLst>
                                            </p:cTn>
                                            <p:tgtEl>
                                              <p:spTgt spid="11"/>
                                            </p:tgtEl>
                                            <p:attrNameLst>
                                              <p:attrName>style.visibility</p:attrName>
                                            </p:attrNameLst>
                                          </p:cBhvr>
                                          <p:to>
                                            <p:strVal val="visible"/>
                                          </p:to>
                                        </p:set>
                                        <p:anim calcmode="lin" valueType="num" p14:bounceEnd="48000">
                                          <p:cBhvr additive="base">
                                            <p:cTn id="29" dur="500" fill="hold"/>
                                            <p:tgtEl>
                                              <p:spTgt spid="11"/>
                                            </p:tgtEl>
                                            <p:attrNameLst>
                                              <p:attrName>ppt_x</p:attrName>
                                            </p:attrNameLst>
                                          </p:cBhvr>
                                          <p:tavLst>
                                            <p:tav tm="0">
                                              <p:val>
                                                <p:strVal val="1+#ppt_w/2"/>
                                              </p:val>
                                            </p:tav>
                                            <p:tav tm="100000">
                                              <p:val>
                                                <p:strVal val="#ppt_x"/>
                                              </p:val>
                                            </p:tav>
                                          </p:tavLst>
                                        </p:anim>
                                        <p:anim calcmode="lin" valueType="num" p14:bounceEnd="48000">
                                          <p:cBhvr additive="base">
                                            <p:cTn id="30" dur="500" fill="hold"/>
                                            <p:tgtEl>
                                              <p:spTgt spid="11"/>
                                            </p:tgtEl>
                                            <p:attrNameLst>
                                              <p:attrName>ppt_y</p:attrName>
                                            </p:attrNameLst>
                                          </p:cBhvr>
                                          <p:tavLst>
                                            <p:tav tm="0">
                                              <p:val>
                                                <p:strVal val="#ppt_y"/>
                                              </p:val>
                                            </p:tav>
                                            <p:tav tm="100000">
                                              <p:val>
                                                <p:strVal val="#ppt_y"/>
                                              </p:val>
                                            </p:tav>
                                          </p:tavLst>
                                        </p:anim>
                                      </p:childTnLst>
                                    </p:cTn>
                                  </p:par>
                                  <p:par>
                                    <p:cTn id="31" presetID="26" presetClass="emph" presetSubtype="0" fill="hold" nodeType="withEffect">
                                      <p:stCondLst>
                                        <p:cond delay="1000"/>
                                      </p:stCondLst>
                                      <p:childTnLst>
                                        <p:animEffect transition="out" filter="fade">
                                          <p:cBhvr>
                                            <p:cTn id="32" dur="500" tmFilter="0, 0; .2, .5; .8, .5; 1, 0"/>
                                            <p:tgtEl>
                                              <p:spTgt spid="11"/>
                                            </p:tgtEl>
                                          </p:cBhvr>
                                        </p:animEffect>
                                        <p:animScale>
                                          <p:cBhvr>
                                            <p:cTn id="33" dur="250" autoRev="1" fill="hold"/>
                                            <p:tgtEl>
                                              <p:spTgt spid="11"/>
                                            </p:tgtEl>
                                          </p:cBhvr>
                                          <p:by x="105000" y="105000"/>
                                        </p:animScale>
                                      </p:childTnLst>
                                    </p:cTn>
                                  </p:par>
                                  <p:par>
                                    <p:cTn id="34" presetID="2" presetClass="entr" presetSubtype="2" fill="hold" nodeType="withEffect" p14:presetBounceEnd="48000">
                                      <p:stCondLst>
                                        <p:cond delay="1000"/>
                                      </p:stCondLst>
                                      <p:childTnLst>
                                        <p:set>
                                          <p:cBhvr>
                                            <p:cTn id="35" dur="1" fill="hold">
                                              <p:stCondLst>
                                                <p:cond delay="0"/>
                                              </p:stCondLst>
                                            </p:cTn>
                                            <p:tgtEl>
                                              <p:spTgt spid="14"/>
                                            </p:tgtEl>
                                            <p:attrNameLst>
                                              <p:attrName>style.visibility</p:attrName>
                                            </p:attrNameLst>
                                          </p:cBhvr>
                                          <p:to>
                                            <p:strVal val="visible"/>
                                          </p:to>
                                        </p:set>
                                        <p:anim calcmode="lin" valueType="num" p14:bounceEnd="48000">
                                          <p:cBhvr additive="base">
                                            <p:cTn id="36" dur="500" fill="hold"/>
                                            <p:tgtEl>
                                              <p:spTgt spid="14"/>
                                            </p:tgtEl>
                                            <p:attrNameLst>
                                              <p:attrName>ppt_x</p:attrName>
                                            </p:attrNameLst>
                                          </p:cBhvr>
                                          <p:tavLst>
                                            <p:tav tm="0">
                                              <p:val>
                                                <p:strVal val="1+#ppt_w/2"/>
                                              </p:val>
                                            </p:tav>
                                            <p:tav tm="100000">
                                              <p:val>
                                                <p:strVal val="#ppt_x"/>
                                              </p:val>
                                            </p:tav>
                                          </p:tavLst>
                                        </p:anim>
                                        <p:anim calcmode="lin" valueType="num" p14:bounceEnd="48000">
                                          <p:cBhvr additive="base">
                                            <p:cTn id="37" dur="500" fill="hold"/>
                                            <p:tgtEl>
                                              <p:spTgt spid="14"/>
                                            </p:tgtEl>
                                            <p:attrNameLst>
                                              <p:attrName>ppt_y</p:attrName>
                                            </p:attrNameLst>
                                          </p:cBhvr>
                                          <p:tavLst>
                                            <p:tav tm="0">
                                              <p:val>
                                                <p:strVal val="#ppt_y"/>
                                              </p:val>
                                            </p:tav>
                                            <p:tav tm="100000">
                                              <p:val>
                                                <p:strVal val="#ppt_y"/>
                                              </p:val>
                                            </p:tav>
                                          </p:tavLst>
                                        </p:anim>
                                      </p:childTnLst>
                                    </p:cTn>
                                  </p:par>
                                  <p:par>
                                    <p:cTn id="38" presetID="26" presetClass="emph" presetSubtype="0" fill="hold" nodeType="withEffect">
                                      <p:stCondLst>
                                        <p:cond delay="1500"/>
                                      </p:stCondLst>
                                      <p:childTnLst>
                                        <p:animEffect transition="out" filter="fade">
                                          <p:cBhvr>
                                            <p:cTn id="39" dur="500" tmFilter="0, 0; .2, .5; .8, .5; 1, 0"/>
                                            <p:tgtEl>
                                              <p:spTgt spid="14"/>
                                            </p:tgtEl>
                                          </p:cBhvr>
                                        </p:animEffect>
                                        <p:animScale>
                                          <p:cBhvr>
                                            <p:cTn id="40" dur="250" autoRev="1" fill="hold"/>
                                            <p:tgtEl>
                                              <p:spTgt spid="14"/>
                                            </p:tgtEl>
                                          </p:cBhvr>
                                          <p:by x="105000" y="105000"/>
                                        </p:animScale>
                                      </p:childTnLst>
                                    </p:cTn>
                                  </p:par>
                                </p:childTnLst>
                              </p:cTn>
                            </p:par>
                            <p:par>
                              <p:cTn id="41" fill="hold">
                                <p:stCondLst>
                                  <p:cond delay="2700"/>
                                </p:stCondLst>
                                <p:childTnLst>
                                  <p:par>
                                    <p:cTn id="42" presetID="22" presetClass="entr" presetSubtype="1" fill="hold" grpId="0" nodeType="after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wipe(up)">
                                          <p:cBhvr>
                                            <p:cTn id="44" dur="500"/>
                                            <p:tgtEl>
                                              <p:spTgt spid="18"/>
                                            </p:tgtEl>
                                          </p:cBhvr>
                                        </p:animEffect>
                                      </p:childTnLst>
                                    </p:cTn>
                                  </p:par>
                                </p:childTnLst>
                              </p:cTn>
                            </p:par>
                          </p:childTnLst>
                        </p:cTn>
                      </p:par>
                      <p:par>
                        <p:cTn id="45" fill="hold">
                          <p:stCondLst>
                            <p:cond delay="indefinite"/>
                          </p:stCondLst>
                          <p:childTnLst>
                            <p:par>
                              <p:cTn id="46" fill="hold">
                                <p:stCondLst>
                                  <p:cond delay="0"/>
                                </p:stCondLst>
                                <p:childTnLst>
                                  <p:par>
                                    <p:cTn id="47" presetID="21" presetClass="entr" presetSubtype="1" fill="hold" nodeType="clickEffect">
                                      <p:stCondLst>
                                        <p:cond delay="0"/>
                                      </p:stCondLst>
                                      <p:childTnLst>
                                        <p:set>
                                          <p:cBhvr>
                                            <p:cTn id="48" dur="1" fill="hold">
                                              <p:stCondLst>
                                                <p:cond delay="0"/>
                                              </p:stCondLst>
                                            </p:cTn>
                                            <p:tgtEl>
                                              <p:spTgt spid="4"/>
                                            </p:tgtEl>
                                            <p:attrNameLst>
                                              <p:attrName>style.visibility</p:attrName>
                                            </p:attrNameLst>
                                          </p:cBhvr>
                                          <p:to>
                                            <p:strVal val="visible"/>
                                          </p:to>
                                        </p:set>
                                        <p:animEffect transition="in" filter="wheel(1)">
                                          <p:cBhvr>
                                            <p:cTn id="49" dur="750"/>
                                            <p:tgtEl>
                                              <p:spTgt spid="4"/>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wipe(down)">
                                          <p:cBhvr>
                                            <p:cTn id="54" dur="75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7"/>
                                            </p:tgtEl>
                                            <p:attrNameLst>
                                              <p:attrName>ppt_y</p:attrName>
                                            </p:attrNameLst>
                                          </p:cBhvr>
                                          <p:tavLst>
                                            <p:tav tm="0">
                                              <p:val>
                                                <p:strVal val="#ppt_y"/>
                                              </p:val>
                                            </p:tav>
                                            <p:tav tm="100000">
                                              <p:val>
                                                <p:strVal val="#ppt_y"/>
                                              </p:val>
                                            </p:tav>
                                          </p:tavLst>
                                        </p:anim>
                                        <p:anim calcmode="lin" valueType="num">
                                          <p:cBhvr>
                                            <p:cTn id="9" dur="500" fill="hold"/>
                                            <p:tgtEl>
                                              <p:spTgt spid="1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7"/>
                                            </p:tgtEl>
                                          </p:cBhvr>
                                        </p:animEffect>
                                      </p:childTnLst>
                                    </p:cTn>
                                  </p:par>
                                </p:childTnLst>
                              </p:cTn>
                            </p:par>
                            <p:par>
                              <p:cTn id="12" fill="hold">
                                <p:stCondLst>
                                  <p:cond delay="700"/>
                                </p:stCondLst>
                                <p:childTnLst>
                                  <p:par>
                                    <p:cTn id="13" presetID="2" presetClass="entr" presetSubtype="2"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1+#ppt_w/2"/>
                                              </p:val>
                                            </p:tav>
                                            <p:tav tm="100000">
                                              <p:val>
                                                <p:strVal val="#ppt_x"/>
                                              </p:val>
                                            </p:tav>
                                          </p:tavLst>
                                        </p:anim>
                                        <p:anim calcmode="lin" valueType="num">
                                          <p:cBhvr additive="base">
                                            <p:cTn id="16" dur="500" fill="hold"/>
                                            <p:tgtEl>
                                              <p:spTgt spid="5"/>
                                            </p:tgtEl>
                                            <p:attrNameLst>
                                              <p:attrName>ppt_y</p:attrName>
                                            </p:attrNameLst>
                                          </p:cBhvr>
                                          <p:tavLst>
                                            <p:tav tm="0">
                                              <p:val>
                                                <p:strVal val="#ppt_y"/>
                                              </p:val>
                                            </p:tav>
                                            <p:tav tm="100000">
                                              <p:val>
                                                <p:strVal val="#ppt_y"/>
                                              </p:val>
                                            </p:tav>
                                          </p:tavLst>
                                        </p:anim>
                                      </p:childTnLst>
                                    </p:cTn>
                                  </p:par>
                                  <p:par>
                                    <p:cTn id="17" presetID="26" presetClass="emph" presetSubtype="0" fill="hold" nodeType="withEffect">
                                      <p:stCondLst>
                                        <p:cond delay="500"/>
                                      </p:stCondLst>
                                      <p:childTnLst>
                                        <p:animEffect transition="out" filter="fade">
                                          <p:cBhvr>
                                            <p:cTn id="18" dur="500" tmFilter="0, 0; .2, .5; .8, .5; 1, 0"/>
                                            <p:tgtEl>
                                              <p:spTgt spid="5"/>
                                            </p:tgtEl>
                                          </p:cBhvr>
                                        </p:animEffect>
                                        <p:animScale>
                                          <p:cBhvr>
                                            <p:cTn id="19" dur="250" autoRev="1" fill="hold"/>
                                            <p:tgtEl>
                                              <p:spTgt spid="5"/>
                                            </p:tgtEl>
                                          </p:cBhvr>
                                          <p:by x="105000" y="105000"/>
                                        </p:animScale>
                                      </p:childTnLst>
                                    </p:cTn>
                                  </p:par>
                                  <p:par>
                                    <p:cTn id="20" presetID="2" presetClass="entr" presetSubtype="2" fill="hold" nodeType="withEffect">
                                      <p:stCondLst>
                                        <p:cond delay="30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1+#ppt_w/2"/>
                                              </p:val>
                                            </p:tav>
                                            <p:tav tm="100000">
                                              <p:val>
                                                <p:strVal val="#ppt_x"/>
                                              </p:val>
                                            </p:tav>
                                          </p:tavLst>
                                        </p:anim>
                                        <p:anim calcmode="lin" valueType="num">
                                          <p:cBhvr additive="base">
                                            <p:cTn id="23" dur="500" fill="hold"/>
                                            <p:tgtEl>
                                              <p:spTgt spid="8"/>
                                            </p:tgtEl>
                                            <p:attrNameLst>
                                              <p:attrName>ppt_y</p:attrName>
                                            </p:attrNameLst>
                                          </p:cBhvr>
                                          <p:tavLst>
                                            <p:tav tm="0">
                                              <p:val>
                                                <p:strVal val="#ppt_y"/>
                                              </p:val>
                                            </p:tav>
                                            <p:tav tm="100000">
                                              <p:val>
                                                <p:strVal val="#ppt_y"/>
                                              </p:val>
                                            </p:tav>
                                          </p:tavLst>
                                        </p:anim>
                                      </p:childTnLst>
                                    </p:cTn>
                                  </p:par>
                                  <p:par>
                                    <p:cTn id="24" presetID="26" presetClass="emph" presetSubtype="0" fill="hold" nodeType="withEffect">
                                      <p:stCondLst>
                                        <p:cond delay="800"/>
                                      </p:stCondLst>
                                      <p:childTnLst>
                                        <p:animEffect transition="out" filter="fade">
                                          <p:cBhvr>
                                            <p:cTn id="25" dur="500" tmFilter="0, 0; .2, .5; .8, .5; 1, 0"/>
                                            <p:tgtEl>
                                              <p:spTgt spid="8"/>
                                            </p:tgtEl>
                                          </p:cBhvr>
                                        </p:animEffect>
                                        <p:animScale>
                                          <p:cBhvr>
                                            <p:cTn id="26" dur="250" autoRev="1" fill="hold"/>
                                            <p:tgtEl>
                                              <p:spTgt spid="8"/>
                                            </p:tgtEl>
                                          </p:cBhvr>
                                          <p:by x="105000" y="105000"/>
                                        </p:animScale>
                                      </p:childTnLst>
                                    </p:cTn>
                                  </p:par>
                                  <p:par>
                                    <p:cTn id="27" presetID="2" presetClass="entr" presetSubtype="2" fill="hold" nodeType="withEffect">
                                      <p:stCondLst>
                                        <p:cond delay="60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1+#ppt_w/2"/>
                                              </p:val>
                                            </p:tav>
                                            <p:tav tm="100000">
                                              <p:val>
                                                <p:strVal val="#ppt_x"/>
                                              </p:val>
                                            </p:tav>
                                          </p:tavLst>
                                        </p:anim>
                                        <p:anim calcmode="lin" valueType="num">
                                          <p:cBhvr additive="base">
                                            <p:cTn id="30" dur="500" fill="hold"/>
                                            <p:tgtEl>
                                              <p:spTgt spid="11"/>
                                            </p:tgtEl>
                                            <p:attrNameLst>
                                              <p:attrName>ppt_y</p:attrName>
                                            </p:attrNameLst>
                                          </p:cBhvr>
                                          <p:tavLst>
                                            <p:tav tm="0">
                                              <p:val>
                                                <p:strVal val="#ppt_y"/>
                                              </p:val>
                                            </p:tav>
                                            <p:tav tm="100000">
                                              <p:val>
                                                <p:strVal val="#ppt_y"/>
                                              </p:val>
                                            </p:tav>
                                          </p:tavLst>
                                        </p:anim>
                                      </p:childTnLst>
                                    </p:cTn>
                                  </p:par>
                                  <p:par>
                                    <p:cTn id="31" presetID="26" presetClass="emph" presetSubtype="0" fill="hold" nodeType="withEffect">
                                      <p:stCondLst>
                                        <p:cond delay="1000"/>
                                      </p:stCondLst>
                                      <p:childTnLst>
                                        <p:animEffect transition="out" filter="fade">
                                          <p:cBhvr>
                                            <p:cTn id="32" dur="500" tmFilter="0, 0; .2, .5; .8, .5; 1, 0"/>
                                            <p:tgtEl>
                                              <p:spTgt spid="11"/>
                                            </p:tgtEl>
                                          </p:cBhvr>
                                        </p:animEffect>
                                        <p:animScale>
                                          <p:cBhvr>
                                            <p:cTn id="33" dur="250" autoRev="1" fill="hold"/>
                                            <p:tgtEl>
                                              <p:spTgt spid="11"/>
                                            </p:tgtEl>
                                          </p:cBhvr>
                                          <p:by x="105000" y="105000"/>
                                        </p:animScale>
                                      </p:childTnLst>
                                    </p:cTn>
                                  </p:par>
                                  <p:par>
                                    <p:cTn id="34" presetID="2" presetClass="entr" presetSubtype="2" fill="hold" nodeType="withEffect">
                                      <p:stCondLst>
                                        <p:cond delay="1000"/>
                                      </p:stCondLst>
                                      <p:childTnLst>
                                        <p:set>
                                          <p:cBhvr>
                                            <p:cTn id="35" dur="1" fill="hold">
                                              <p:stCondLst>
                                                <p:cond delay="0"/>
                                              </p:stCondLst>
                                            </p:cTn>
                                            <p:tgtEl>
                                              <p:spTgt spid="14"/>
                                            </p:tgtEl>
                                            <p:attrNameLst>
                                              <p:attrName>style.visibility</p:attrName>
                                            </p:attrNameLst>
                                          </p:cBhvr>
                                          <p:to>
                                            <p:strVal val="visible"/>
                                          </p:to>
                                        </p:set>
                                        <p:anim calcmode="lin" valueType="num">
                                          <p:cBhvr additive="base">
                                            <p:cTn id="36" dur="500" fill="hold"/>
                                            <p:tgtEl>
                                              <p:spTgt spid="14"/>
                                            </p:tgtEl>
                                            <p:attrNameLst>
                                              <p:attrName>ppt_x</p:attrName>
                                            </p:attrNameLst>
                                          </p:cBhvr>
                                          <p:tavLst>
                                            <p:tav tm="0">
                                              <p:val>
                                                <p:strVal val="1+#ppt_w/2"/>
                                              </p:val>
                                            </p:tav>
                                            <p:tav tm="100000">
                                              <p:val>
                                                <p:strVal val="#ppt_x"/>
                                              </p:val>
                                            </p:tav>
                                          </p:tavLst>
                                        </p:anim>
                                        <p:anim calcmode="lin" valueType="num">
                                          <p:cBhvr additive="base">
                                            <p:cTn id="37" dur="500" fill="hold"/>
                                            <p:tgtEl>
                                              <p:spTgt spid="14"/>
                                            </p:tgtEl>
                                            <p:attrNameLst>
                                              <p:attrName>ppt_y</p:attrName>
                                            </p:attrNameLst>
                                          </p:cBhvr>
                                          <p:tavLst>
                                            <p:tav tm="0">
                                              <p:val>
                                                <p:strVal val="#ppt_y"/>
                                              </p:val>
                                            </p:tav>
                                            <p:tav tm="100000">
                                              <p:val>
                                                <p:strVal val="#ppt_y"/>
                                              </p:val>
                                            </p:tav>
                                          </p:tavLst>
                                        </p:anim>
                                      </p:childTnLst>
                                    </p:cTn>
                                  </p:par>
                                  <p:par>
                                    <p:cTn id="38" presetID="26" presetClass="emph" presetSubtype="0" fill="hold" nodeType="withEffect">
                                      <p:stCondLst>
                                        <p:cond delay="1500"/>
                                      </p:stCondLst>
                                      <p:childTnLst>
                                        <p:animEffect transition="out" filter="fade">
                                          <p:cBhvr>
                                            <p:cTn id="39" dur="500" tmFilter="0, 0; .2, .5; .8, .5; 1, 0"/>
                                            <p:tgtEl>
                                              <p:spTgt spid="14"/>
                                            </p:tgtEl>
                                          </p:cBhvr>
                                        </p:animEffect>
                                        <p:animScale>
                                          <p:cBhvr>
                                            <p:cTn id="40" dur="250" autoRev="1" fill="hold"/>
                                            <p:tgtEl>
                                              <p:spTgt spid="14"/>
                                            </p:tgtEl>
                                          </p:cBhvr>
                                          <p:by x="105000" y="105000"/>
                                        </p:animScale>
                                      </p:childTnLst>
                                    </p:cTn>
                                  </p:par>
                                </p:childTnLst>
                              </p:cTn>
                            </p:par>
                            <p:par>
                              <p:cTn id="41" fill="hold">
                                <p:stCondLst>
                                  <p:cond delay="2700"/>
                                </p:stCondLst>
                                <p:childTnLst>
                                  <p:par>
                                    <p:cTn id="42" presetID="22" presetClass="entr" presetSubtype="1" fill="hold" grpId="0" nodeType="after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wipe(up)">
                                          <p:cBhvr>
                                            <p:cTn id="44" dur="500"/>
                                            <p:tgtEl>
                                              <p:spTgt spid="18"/>
                                            </p:tgtEl>
                                          </p:cBhvr>
                                        </p:animEffect>
                                      </p:childTnLst>
                                    </p:cTn>
                                  </p:par>
                                </p:childTnLst>
                              </p:cTn>
                            </p:par>
                          </p:childTnLst>
                        </p:cTn>
                      </p:par>
                      <p:par>
                        <p:cTn id="45" fill="hold">
                          <p:stCondLst>
                            <p:cond delay="indefinite"/>
                          </p:stCondLst>
                          <p:childTnLst>
                            <p:par>
                              <p:cTn id="46" fill="hold">
                                <p:stCondLst>
                                  <p:cond delay="0"/>
                                </p:stCondLst>
                                <p:childTnLst>
                                  <p:par>
                                    <p:cTn id="47" presetID="21" presetClass="entr" presetSubtype="1" fill="hold" nodeType="clickEffect">
                                      <p:stCondLst>
                                        <p:cond delay="0"/>
                                      </p:stCondLst>
                                      <p:childTnLst>
                                        <p:set>
                                          <p:cBhvr>
                                            <p:cTn id="48" dur="1" fill="hold">
                                              <p:stCondLst>
                                                <p:cond delay="0"/>
                                              </p:stCondLst>
                                            </p:cTn>
                                            <p:tgtEl>
                                              <p:spTgt spid="4"/>
                                            </p:tgtEl>
                                            <p:attrNameLst>
                                              <p:attrName>style.visibility</p:attrName>
                                            </p:attrNameLst>
                                          </p:cBhvr>
                                          <p:to>
                                            <p:strVal val="visible"/>
                                          </p:to>
                                        </p:set>
                                        <p:animEffect transition="in" filter="wheel(1)">
                                          <p:cBhvr>
                                            <p:cTn id="49" dur="750"/>
                                            <p:tgtEl>
                                              <p:spTgt spid="4"/>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wipe(down)">
                                          <p:cBhvr>
                                            <p:cTn id="54" dur="75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3"/>
          <p:cNvSpPr>
            <a:spLocks noChangeArrowheads="1"/>
          </p:cNvSpPr>
          <p:nvPr/>
        </p:nvSpPr>
        <p:spPr bwMode="auto">
          <a:xfrm>
            <a:off x="1600177" y="588161"/>
            <a:ext cx="1644557" cy="284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none" lIns="68582" tIns="34292" rIns="68582" bIns="34292">
            <a:spAutoFit/>
          </a:bodyPr>
          <a:lstStyle/>
          <a:p>
            <a:pPr marL="0" lvl="1" algn="ctr"/>
            <a:r>
              <a:rPr lang="en-US" altLang="zh-CN" sz="1400" dirty="0" smtClean="0">
                <a:solidFill>
                  <a:schemeClr val="tx1">
                    <a:lumMod val="50000"/>
                    <a:lumOff val="50000"/>
                  </a:schemeClr>
                </a:solidFill>
                <a:latin typeface="微软雅黑" pitchFamily="34" charset="-122"/>
                <a:ea typeface="微软雅黑" pitchFamily="34" charset="-122"/>
              </a:rPr>
              <a:t>Teaching Analysis</a:t>
            </a:r>
            <a:endParaRPr lang="zh-CN" altLang="en-US" sz="1400" dirty="0">
              <a:solidFill>
                <a:schemeClr val="tx1">
                  <a:lumMod val="50000"/>
                  <a:lumOff val="50000"/>
                </a:schemeClr>
              </a:solidFill>
              <a:latin typeface="微软雅黑" pitchFamily="34" charset="-122"/>
              <a:ea typeface="微软雅黑" pitchFamily="34" charset="-122"/>
            </a:endParaRPr>
          </a:p>
        </p:txBody>
      </p:sp>
      <p:grpSp>
        <p:nvGrpSpPr>
          <p:cNvPr id="10" name="组合 9"/>
          <p:cNvGrpSpPr/>
          <p:nvPr/>
        </p:nvGrpSpPr>
        <p:grpSpPr>
          <a:xfrm>
            <a:off x="334581" y="254796"/>
            <a:ext cx="835735" cy="566539"/>
            <a:chOff x="304799" y="673099"/>
            <a:chExt cx="4000501" cy="4000500"/>
          </a:xfrm>
          <a:solidFill>
            <a:srgbClr val="CDE5BD"/>
          </a:solidFill>
          <a:effectLst>
            <a:outerShdw blurRad="444500" dist="254000" dir="8100000" algn="tr" rotWithShape="0">
              <a:prstClr val="black">
                <a:alpha val="50000"/>
              </a:prstClr>
            </a:outerShdw>
          </a:effectLst>
        </p:grpSpPr>
        <p:sp>
          <p:nvSpPr>
            <p:cNvPr id="11" name="六边形 10"/>
            <p:cNvSpPr/>
            <p:nvPr/>
          </p:nvSpPr>
          <p:spPr>
            <a:xfrm>
              <a:off x="304799" y="673099"/>
              <a:ext cx="4000501" cy="4000500"/>
            </a:xfrm>
            <a:prstGeom prst="hexagon">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gency FB"/>
                <a:cs typeface="+mn-cs"/>
              </a:endParaRPr>
            </a:p>
          </p:txBody>
        </p:sp>
        <p:sp>
          <p:nvSpPr>
            <p:cNvPr id="12" name="六边形 11"/>
            <p:cNvSpPr/>
            <p:nvPr/>
          </p:nvSpPr>
          <p:spPr>
            <a:xfrm>
              <a:off x="538199" y="906497"/>
              <a:ext cx="3533713" cy="3533704"/>
            </a:xfrm>
            <a:prstGeom prst="hexagon">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Agency FB"/>
                <a:cs typeface="+mn-cs"/>
              </a:endParaRPr>
            </a:p>
          </p:txBody>
        </p:sp>
      </p:grpSp>
      <p:grpSp>
        <p:nvGrpSpPr>
          <p:cNvPr id="13" name="6"/>
          <p:cNvGrpSpPr/>
          <p:nvPr/>
        </p:nvGrpSpPr>
        <p:grpSpPr>
          <a:xfrm>
            <a:off x="691261" y="386163"/>
            <a:ext cx="661240" cy="1201620"/>
            <a:chOff x="7314523" y="1440019"/>
            <a:chExt cx="2081664" cy="5693486"/>
          </a:xfrm>
        </p:grpSpPr>
        <p:grpSp>
          <p:nvGrpSpPr>
            <p:cNvPr id="14" name="组合 13"/>
            <p:cNvGrpSpPr/>
            <p:nvPr/>
          </p:nvGrpSpPr>
          <p:grpSpPr>
            <a:xfrm flipH="1">
              <a:off x="7314523" y="1440019"/>
              <a:ext cx="2081664" cy="2081664"/>
              <a:chOff x="2848130" y="1860030"/>
              <a:chExt cx="3807502" cy="3807503"/>
            </a:xfrm>
          </p:grpSpPr>
          <p:sp>
            <p:nvSpPr>
              <p:cNvPr id="16" name="六边形 15"/>
              <p:cNvSpPr/>
              <p:nvPr/>
            </p:nvSpPr>
            <p:spPr>
              <a:xfrm>
                <a:off x="2848130" y="1860030"/>
                <a:ext cx="3807502" cy="3807503"/>
              </a:xfrm>
              <a:prstGeom prst="hexagon">
                <a:avLst/>
              </a:prstGeom>
              <a:gradFill flip="none" rotWithShape="1">
                <a:gsLst>
                  <a:gs pos="0">
                    <a:sysClr val="window" lastClr="FFFFFF"/>
                  </a:gs>
                  <a:gs pos="100000">
                    <a:srgbClr val="E0E0E0"/>
                  </a:gs>
                </a:gsLst>
                <a:lin ang="5400000" scaled="1"/>
                <a:tileRect/>
              </a:gradFill>
              <a:ln w="12700" cap="flat" cmpd="sng" algn="ctr">
                <a:noFill/>
                <a:prstDash val="solid"/>
                <a:miter lim="800000"/>
              </a:ln>
              <a:effectLst>
                <a:outerShdw blurRad="279400" dist="254000" dir="8100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7200" b="0" i="0" u="none" strike="noStrike" kern="0" cap="none" spc="0" normalizeH="0" baseline="0" noProof="0">
                  <a:ln>
                    <a:noFill/>
                  </a:ln>
                  <a:solidFill>
                    <a:srgbClr val="E94744"/>
                  </a:solidFill>
                  <a:effectLst/>
                  <a:uLnTx/>
                  <a:uFillTx/>
                  <a:latin typeface="Agency FB"/>
                  <a:cs typeface="+mn-cs"/>
                </a:endParaRPr>
              </a:p>
            </p:txBody>
          </p:sp>
          <p:sp>
            <p:nvSpPr>
              <p:cNvPr id="17" name="六边形 16"/>
              <p:cNvSpPr/>
              <p:nvPr/>
            </p:nvSpPr>
            <p:spPr>
              <a:xfrm>
                <a:off x="2936812" y="1948725"/>
                <a:ext cx="3630123" cy="3630122"/>
              </a:xfrm>
              <a:prstGeom prst="hexagon">
                <a:avLst/>
              </a:prstGeom>
              <a:gradFill flip="none" rotWithShape="1">
                <a:gsLst>
                  <a:gs pos="0">
                    <a:sysClr val="window" lastClr="FFFFFF"/>
                  </a:gs>
                  <a:gs pos="100000">
                    <a:srgbClr val="DDDEDD"/>
                  </a:gs>
                </a:gsLst>
                <a:lin ang="18900000" scaled="1"/>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7200" b="0" i="0" u="none" strike="noStrike" kern="0" cap="none" spc="0" normalizeH="0" baseline="0" noProof="0">
                  <a:ln>
                    <a:noFill/>
                  </a:ln>
                  <a:solidFill>
                    <a:srgbClr val="E94744"/>
                  </a:solidFill>
                  <a:effectLst/>
                  <a:uLnTx/>
                  <a:uFillTx/>
                  <a:latin typeface="Agency FB"/>
                  <a:cs typeface="+mn-cs"/>
                </a:endParaRPr>
              </a:p>
            </p:txBody>
          </p:sp>
        </p:grpSp>
        <p:sp>
          <p:nvSpPr>
            <p:cNvPr id="15" name="文本框 36"/>
            <p:cNvSpPr txBox="1"/>
            <p:nvPr/>
          </p:nvSpPr>
          <p:spPr>
            <a:xfrm>
              <a:off x="7910887" y="1446136"/>
              <a:ext cx="581556" cy="568736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7200" b="1" i="0" u="none" strike="noStrike" kern="0" cap="none" spc="0" normalizeH="0" baseline="0" noProof="0" dirty="0">
                <a:ln>
                  <a:noFill/>
                </a:ln>
                <a:solidFill>
                  <a:srgbClr val="E94744"/>
                </a:solidFill>
                <a:effectLst>
                  <a:innerShdw blurRad="63500" dist="50800" dir="13500000">
                    <a:prstClr val="black">
                      <a:alpha val="50000"/>
                    </a:prstClr>
                  </a:innerShdw>
                </a:effectLst>
                <a:uLnTx/>
                <a:uFillTx/>
              </a:endParaRPr>
            </a:p>
          </p:txBody>
        </p:sp>
      </p:grpSp>
      <p:sp>
        <p:nvSpPr>
          <p:cNvPr id="18" name="标题 1"/>
          <p:cNvSpPr txBox="1">
            <a:spLocks/>
          </p:cNvSpPr>
          <p:nvPr/>
        </p:nvSpPr>
        <p:spPr>
          <a:xfrm>
            <a:off x="1433393" y="249155"/>
            <a:ext cx="1985163" cy="438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vert="horz" wrap="none" lIns="68582" tIns="34292" rIns="68582" bIns="34292" rtlCol="0" anchor="ctr">
            <a:spAutoFit/>
          </a:bodyPr>
          <a:lstStyle>
            <a:lvl1pPr algn="l" defTabSz="914400" rtl="0" eaLnBrk="1" latinLnBrk="0" hangingPunct="1">
              <a:lnSpc>
                <a:spcPct val="90000"/>
              </a:lnSpc>
              <a:spcBef>
                <a:spcPct val="0"/>
              </a:spcBef>
              <a:buNone/>
              <a:defRPr lang="zh-CN" altLang="en-US" sz="2000" b="0" kern="1200">
                <a:solidFill>
                  <a:schemeClr val="tx1">
                    <a:lumMod val="85000"/>
                    <a:lumOff val="15000"/>
                  </a:schemeClr>
                </a:solidFill>
                <a:latin typeface="微软雅黑" pitchFamily="34" charset="-122"/>
                <a:ea typeface="微软雅黑" panose="020B0503020204020204" pitchFamily="34" charset="-122"/>
                <a:cs typeface="+mn-cs"/>
              </a:defRPr>
            </a:lvl1pPr>
          </a:lstStyle>
          <a:p>
            <a:pPr>
              <a:lnSpc>
                <a:spcPct val="100000"/>
              </a:lnSpc>
              <a:spcBef>
                <a:spcPts val="0"/>
              </a:spcBef>
            </a:pPr>
            <a:r>
              <a:rPr lang="zh-CN" altLang="en-US" sz="2400" b="1" kern="0" dirty="0" smtClean="0">
                <a:solidFill>
                  <a:schemeClr val="bg1">
                    <a:lumMod val="50000"/>
                  </a:schemeClr>
                </a:solidFill>
              </a:rPr>
              <a:t>此处添加标题</a:t>
            </a:r>
            <a:endParaRPr lang="zh-CN" altLang="en-US" sz="2400" b="1" kern="0" dirty="0">
              <a:solidFill>
                <a:schemeClr val="bg1">
                  <a:lumMod val="50000"/>
                </a:schemeClr>
              </a:solidFill>
            </a:endParaRPr>
          </a:p>
        </p:txBody>
      </p:sp>
      <p:cxnSp>
        <p:nvCxnSpPr>
          <p:cNvPr id="19" name="直接连接符 18"/>
          <p:cNvCxnSpPr/>
          <p:nvPr/>
        </p:nvCxnSpPr>
        <p:spPr>
          <a:xfrm>
            <a:off x="687011" y="898681"/>
            <a:ext cx="10817981" cy="0"/>
          </a:xfrm>
          <a:prstGeom prst="line">
            <a:avLst/>
          </a:prstGeom>
          <a:ln w="12700">
            <a:solidFill>
              <a:srgbClr val="04447F"/>
            </a:solidFill>
            <a:prstDash val="dash"/>
          </a:ln>
        </p:spPr>
        <p:style>
          <a:lnRef idx="1">
            <a:schemeClr val="accent1"/>
          </a:lnRef>
          <a:fillRef idx="0">
            <a:schemeClr val="accent1"/>
          </a:fillRef>
          <a:effectRef idx="0">
            <a:schemeClr val="accent1"/>
          </a:effectRef>
          <a:fontRef idx="minor">
            <a:schemeClr val="tx1"/>
          </a:fontRef>
        </p:style>
      </p:cxnSp>
      <p:sp>
        <p:nvSpPr>
          <p:cNvPr id="20" name="标题 1"/>
          <p:cNvSpPr txBox="1">
            <a:spLocks/>
          </p:cNvSpPr>
          <p:nvPr/>
        </p:nvSpPr>
        <p:spPr>
          <a:xfrm>
            <a:off x="10449281" y="482977"/>
            <a:ext cx="1164425" cy="377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vert="horz" wrap="none" lIns="68582" tIns="34292" rIns="68582" bIns="34292" rtlCol="0" anchor="ctr">
            <a:spAutoFit/>
          </a:bodyPr>
          <a:lstStyle>
            <a:lvl1pPr algn="l" defTabSz="914400" rtl="0" eaLnBrk="1" latinLnBrk="0" hangingPunct="1">
              <a:lnSpc>
                <a:spcPct val="90000"/>
              </a:lnSpc>
              <a:spcBef>
                <a:spcPct val="0"/>
              </a:spcBef>
              <a:buNone/>
              <a:defRPr lang="zh-CN" altLang="en-US" sz="2000" b="0" kern="1200">
                <a:solidFill>
                  <a:schemeClr val="tx1">
                    <a:lumMod val="85000"/>
                    <a:lumOff val="15000"/>
                  </a:schemeClr>
                </a:solidFill>
                <a:latin typeface="微软雅黑" pitchFamily="34" charset="-122"/>
                <a:ea typeface="微软雅黑" panose="020B0503020204020204" pitchFamily="34" charset="-122"/>
                <a:cs typeface="+mn-cs"/>
              </a:defRPr>
            </a:lvl1pPr>
          </a:lstStyle>
          <a:p>
            <a:pPr>
              <a:lnSpc>
                <a:spcPct val="100000"/>
              </a:lnSpc>
              <a:spcBef>
                <a:spcPts val="0"/>
              </a:spcBef>
            </a:pPr>
            <a:r>
              <a:rPr lang="zh-CN" altLang="en-US" b="1" kern="0" dirty="0" smtClean="0">
                <a:solidFill>
                  <a:schemeClr val="bg1">
                    <a:lumMod val="50000"/>
                  </a:schemeClr>
                </a:solidFill>
              </a:rPr>
              <a:t>公司名称</a:t>
            </a:r>
            <a:endParaRPr lang="zh-CN" altLang="en-US" b="1" kern="0" dirty="0">
              <a:solidFill>
                <a:schemeClr val="bg1">
                  <a:lumMod val="50000"/>
                </a:schemeClr>
              </a:solidFill>
            </a:endParaRPr>
          </a:p>
        </p:txBody>
      </p:sp>
      <p:sp>
        <p:nvSpPr>
          <p:cNvPr id="21" name="Freeform 10"/>
          <p:cNvSpPr>
            <a:spLocks/>
          </p:cNvSpPr>
          <p:nvPr/>
        </p:nvSpPr>
        <p:spPr bwMode="auto">
          <a:xfrm>
            <a:off x="6054887" y="2132723"/>
            <a:ext cx="1947048" cy="2151021"/>
          </a:xfrm>
          <a:custGeom>
            <a:avLst/>
            <a:gdLst>
              <a:gd name="T0" fmla="*/ 1606 w 3207"/>
              <a:gd name="T1" fmla="*/ 3189 h 3541"/>
              <a:gd name="T2" fmla="*/ 2390 w 3207"/>
              <a:gd name="T3" fmla="*/ 3541 h 3541"/>
              <a:gd name="T4" fmla="*/ 3206 w 3207"/>
              <a:gd name="T5" fmla="*/ 2917 h 3541"/>
              <a:gd name="T6" fmla="*/ 3207 w 3207"/>
              <a:gd name="T7" fmla="*/ 2918 h 3541"/>
              <a:gd name="T8" fmla="*/ 6 w 3207"/>
              <a:gd name="T9" fmla="*/ 5 h 3541"/>
              <a:gd name="T10" fmla="*/ 3 w 3207"/>
              <a:gd name="T11" fmla="*/ 0 h 3541"/>
              <a:gd name="T12" fmla="*/ 6 w 3207"/>
              <a:gd name="T13" fmla="*/ 5 h 3541"/>
              <a:gd name="T14" fmla="*/ 598 w 3207"/>
              <a:gd name="T15" fmla="*/ 805 h 3541"/>
              <a:gd name="T16" fmla="*/ 230 w 3207"/>
              <a:gd name="T17" fmla="*/ 1621 h 3541"/>
              <a:gd name="T18" fmla="*/ 231 w 3207"/>
              <a:gd name="T19" fmla="*/ 1625 h 3541"/>
              <a:gd name="T20" fmla="*/ 1606 w 3207"/>
              <a:gd name="T21" fmla="*/ 3189 h 3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07" h="3541">
                <a:moveTo>
                  <a:pt x="1606" y="3189"/>
                </a:moveTo>
                <a:lnTo>
                  <a:pt x="2390" y="3541"/>
                </a:lnTo>
                <a:lnTo>
                  <a:pt x="3206" y="2917"/>
                </a:lnTo>
                <a:lnTo>
                  <a:pt x="3207" y="2918"/>
                </a:lnTo>
                <a:cubicBezTo>
                  <a:pt x="3055" y="1282"/>
                  <a:pt x="1679" y="0"/>
                  <a:pt x="6" y="5"/>
                </a:cubicBezTo>
                <a:lnTo>
                  <a:pt x="3" y="0"/>
                </a:lnTo>
                <a:cubicBezTo>
                  <a:pt x="2" y="0"/>
                  <a:pt x="0" y="0"/>
                  <a:pt x="6" y="5"/>
                </a:cubicBezTo>
                <a:lnTo>
                  <a:pt x="598" y="805"/>
                </a:lnTo>
                <a:lnTo>
                  <a:pt x="230" y="1621"/>
                </a:lnTo>
                <a:lnTo>
                  <a:pt x="231" y="1625"/>
                </a:lnTo>
                <a:cubicBezTo>
                  <a:pt x="1000" y="1734"/>
                  <a:pt x="1594" y="2388"/>
                  <a:pt x="1606" y="3189"/>
                </a:cubicBezTo>
                <a:close/>
              </a:path>
            </a:pathLst>
          </a:custGeom>
          <a:solidFill>
            <a:schemeClr val="accent1">
              <a:lumMod val="60000"/>
              <a:lumOff val="40000"/>
            </a:schemeClr>
          </a:solidFill>
          <a:ln w="15875">
            <a:gradFill>
              <a:gsLst>
                <a:gs pos="0">
                  <a:srgbClr val="F3F3F3"/>
                </a:gs>
                <a:gs pos="100000">
                  <a:schemeClr val="bg1"/>
                </a:gs>
              </a:gsLst>
              <a:lin ang="5400000" scaled="1"/>
            </a:gradFill>
          </a:ln>
          <a:effectLst>
            <a:innerShdw blurRad="76200" dist="38100" dir="16200000">
              <a:prstClr val="black">
                <a:alpha val="3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2" name="矩形 21"/>
          <p:cNvSpPr/>
          <p:nvPr/>
        </p:nvSpPr>
        <p:spPr>
          <a:xfrm rot="3203510">
            <a:off x="4682121" y="2715787"/>
            <a:ext cx="2750401" cy="2750400"/>
          </a:xfrm>
          <a:prstGeom prst="rect">
            <a:avLst/>
          </a:prstGeom>
          <a:noFill/>
          <a:ln w="25400" cap="flat" cmpd="sng" algn="ctr">
            <a:noFill/>
            <a:prstDash val="solid"/>
          </a:ln>
          <a:effectLst/>
        </p:spPr>
        <p:txBody>
          <a:bodyPr spcFirstLastPara="1" lIns="89611" tIns="44807" rIns="89611" bIns="44807" numCol="1" anchor="ctr">
            <a:prstTxWarp prst="textArchUp">
              <a:avLst/>
            </a:prstTxWarp>
          </a:bodyPr>
          <a:lstStyle/>
          <a:p>
            <a:pPr algn="ctr" defTabSz="914377">
              <a:defRPr/>
            </a:pPr>
            <a:r>
              <a:rPr lang="zh-CN" altLang="en-US" kern="0" dirty="0">
                <a:solidFill>
                  <a:srgbClr val="F9F9F9"/>
                </a:solidFill>
                <a:latin typeface="微软雅黑" pitchFamily="34" charset="-122"/>
                <a:ea typeface="微软雅黑" pitchFamily="34" charset="-122"/>
              </a:rPr>
              <a:t>此处添加文本</a:t>
            </a:r>
          </a:p>
        </p:txBody>
      </p:sp>
      <p:sp>
        <p:nvSpPr>
          <p:cNvPr id="23" name="Freeform 7"/>
          <p:cNvSpPr>
            <a:spLocks/>
          </p:cNvSpPr>
          <p:nvPr/>
        </p:nvSpPr>
        <p:spPr bwMode="auto">
          <a:xfrm>
            <a:off x="4117545" y="2129478"/>
            <a:ext cx="2151148" cy="1948555"/>
          </a:xfrm>
          <a:custGeom>
            <a:avLst/>
            <a:gdLst>
              <a:gd name="T0" fmla="*/ 1625 w 3541"/>
              <a:gd name="T1" fmla="*/ 2978 h 3207"/>
              <a:gd name="T2" fmla="*/ 3189 w 3541"/>
              <a:gd name="T3" fmla="*/ 1591 h 3207"/>
              <a:gd name="T4" fmla="*/ 3541 w 3541"/>
              <a:gd name="T5" fmla="*/ 823 h 3207"/>
              <a:gd name="T6" fmla="*/ 2917 w 3541"/>
              <a:gd name="T7" fmla="*/ 7 h 3207"/>
              <a:gd name="T8" fmla="*/ 2916 w 3541"/>
              <a:gd name="T9" fmla="*/ 0 h 3207"/>
              <a:gd name="T10" fmla="*/ 5 w 3541"/>
              <a:gd name="T11" fmla="*/ 3207 h 3207"/>
              <a:gd name="T12" fmla="*/ 0 w 3541"/>
              <a:gd name="T13" fmla="*/ 3205 h 3207"/>
              <a:gd name="T14" fmla="*/ 5 w 3541"/>
              <a:gd name="T15" fmla="*/ 3207 h 3207"/>
              <a:gd name="T16" fmla="*/ 805 w 3541"/>
              <a:gd name="T17" fmla="*/ 2599 h 3207"/>
              <a:gd name="T18" fmla="*/ 1621 w 3541"/>
              <a:gd name="T19" fmla="*/ 2983 h 3207"/>
              <a:gd name="T20" fmla="*/ 1625 w 3541"/>
              <a:gd name="T21" fmla="*/ 2978 h 3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41" h="3207">
                <a:moveTo>
                  <a:pt x="1625" y="2978"/>
                </a:moveTo>
                <a:cubicBezTo>
                  <a:pt x="1734" y="2207"/>
                  <a:pt x="2388" y="1612"/>
                  <a:pt x="3189" y="1591"/>
                </a:cubicBezTo>
                <a:lnTo>
                  <a:pt x="3541" y="823"/>
                </a:lnTo>
                <a:lnTo>
                  <a:pt x="2917" y="7"/>
                </a:lnTo>
                <a:lnTo>
                  <a:pt x="2916" y="0"/>
                </a:lnTo>
                <a:cubicBezTo>
                  <a:pt x="1281" y="152"/>
                  <a:pt x="0" y="1529"/>
                  <a:pt x="5" y="3207"/>
                </a:cubicBezTo>
                <a:lnTo>
                  <a:pt x="0" y="3205"/>
                </a:lnTo>
                <a:cubicBezTo>
                  <a:pt x="0" y="3206"/>
                  <a:pt x="0" y="3207"/>
                  <a:pt x="5" y="3207"/>
                </a:cubicBezTo>
                <a:lnTo>
                  <a:pt x="805" y="2599"/>
                </a:lnTo>
                <a:lnTo>
                  <a:pt x="1621" y="2983"/>
                </a:lnTo>
                <a:lnTo>
                  <a:pt x="1625" y="2978"/>
                </a:lnTo>
                <a:close/>
              </a:path>
            </a:pathLst>
          </a:custGeom>
          <a:solidFill>
            <a:srgbClr val="CDE5BD"/>
          </a:solidFill>
          <a:ln w="15875">
            <a:gradFill>
              <a:gsLst>
                <a:gs pos="0">
                  <a:srgbClr val="F3F3F3"/>
                </a:gs>
                <a:gs pos="100000">
                  <a:schemeClr val="bg1"/>
                </a:gs>
              </a:gsLst>
              <a:lin ang="5400000" scaled="1"/>
            </a:gradFill>
          </a:ln>
          <a:effectLst>
            <a:innerShdw blurRad="76200" dist="38100" dir="16200000">
              <a:prstClr val="black">
                <a:alpha val="37000"/>
              </a:prstClr>
            </a:innerShdw>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4" name="矩形 23"/>
          <p:cNvSpPr/>
          <p:nvPr/>
        </p:nvSpPr>
        <p:spPr>
          <a:xfrm rot="19403510">
            <a:off x="4651783" y="2712681"/>
            <a:ext cx="2750400" cy="2750401"/>
          </a:xfrm>
          <a:prstGeom prst="rect">
            <a:avLst/>
          </a:prstGeom>
          <a:noFill/>
          <a:ln w="25400" cap="flat" cmpd="sng" algn="ctr">
            <a:noFill/>
            <a:prstDash val="solid"/>
          </a:ln>
          <a:effectLst/>
        </p:spPr>
        <p:txBody>
          <a:bodyPr spcFirstLastPara="1" lIns="89611" tIns="44807" rIns="89611" bIns="44807" numCol="1" anchor="ctr">
            <a:prstTxWarp prst="textArchUp">
              <a:avLst/>
            </a:prstTxWarp>
          </a:bodyPr>
          <a:lstStyle/>
          <a:p>
            <a:pPr algn="ctr" defTabSz="914377">
              <a:defRPr/>
            </a:pPr>
            <a:r>
              <a:rPr lang="zh-CN" altLang="en-US" kern="0" dirty="0">
                <a:solidFill>
                  <a:schemeClr val="bg1"/>
                </a:solidFill>
                <a:latin typeface="微软雅黑" pitchFamily="34" charset="-122"/>
                <a:ea typeface="微软雅黑" pitchFamily="34" charset="-122"/>
              </a:rPr>
              <a:t>此处添加文本</a:t>
            </a:r>
          </a:p>
        </p:txBody>
      </p:sp>
      <p:sp>
        <p:nvSpPr>
          <p:cNvPr id="25" name="Freeform 8"/>
          <p:cNvSpPr>
            <a:spLocks/>
          </p:cNvSpPr>
          <p:nvPr/>
        </p:nvSpPr>
        <p:spPr bwMode="auto">
          <a:xfrm>
            <a:off x="4109458" y="3895002"/>
            <a:ext cx="1948668" cy="2147783"/>
          </a:xfrm>
          <a:custGeom>
            <a:avLst/>
            <a:gdLst>
              <a:gd name="T0" fmla="*/ 2976 w 3207"/>
              <a:gd name="T1" fmla="*/ 1912 h 3537"/>
              <a:gd name="T2" fmla="*/ 1591 w 3207"/>
              <a:gd name="T3" fmla="*/ 352 h 3537"/>
              <a:gd name="T4" fmla="*/ 823 w 3207"/>
              <a:gd name="T5" fmla="*/ 0 h 3537"/>
              <a:gd name="T6" fmla="*/ 7 w 3207"/>
              <a:gd name="T7" fmla="*/ 624 h 3537"/>
              <a:gd name="T8" fmla="*/ 0 w 3207"/>
              <a:gd name="T9" fmla="*/ 619 h 3537"/>
              <a:gd name="T10" fmla="*/ 3207 w 3207"/>
              <a:gd name="T11" fmla="*/ 3536 h 3537"/>
              <a:gd name="T12" fmla="*/ 3204 w 3207"/>
              <a:gd name="T13" fmla="*/ 3537 h 3537"/>
              <a:gd name="T14" fmla="*/ 3207 w 3207"/>
              <a:gd name="T15" fmla="*/ 3536 h 3537"/>
              <a:gd name="T16" fmla="*/ 2599 w 3207"/>
              <a:gd name="T17" fmla="*/ 2736 h 3537"/>
              <a:gd name="T18" fmla="*/ 2983 w 3207"/>
              <a:gd name="T19" fmla="*/ 1904 h 3537"/>
              <a:gd name="T20" fmla="*/ 2976 w 3207"/>
              <a:gd name="T21" fmla="*/ 1912 h 3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07" h="3537">
                <a:moveTo>
                  <a:pt x="2976" y="1912"/>
                </a:moveTo>
                <a:cubicBezTo>
                  <a:pt x="2207" y="1803"/>
                  <a:pt x="1613" y="1150"/>
                  <a:pt x="1591" y="352"/>
                </a:cubicBezTo>
                <a:lnTo>
                  <a:pt x="823" y="0"/>
                </a:lnTo>
                <a:lnTo>
                  <a:pt x="7" y="624"/>
                </a:lnTo>
                <a:lnTo>
                  <a:pt x="0" y="619"/>
                </a:lnTo>
                <a:cubicBezTo>
                  <a:pt x="152" y="2256"/>
                  <a:pt x="1528" y="3537"/>
                  <a:pt x="3207" y="3536"/>
                </a:cubicBezTo>
                <a:lnTo>
                  <a:pt x="3204" y="3537"/>
                </a:lnTo>
                <a:cubicBezTo>
                  <a:pt x="3205" y="3537"/>
                  <a:pt x="3206" y="3537"/>
                  <a:pt x="3207" y="3536"/>
                </a:cubicBezTo>
                <a:lnTo>
                  <a:pt x="2599" y="2736"/>
                </a:lnTo>
                <a:lnTo>
                  <a:pt x="2983" y="1904"/>
                </a:lnTo>
                <a:lnTo>
                  <a:pt x="2976" y="1912"/>
                </a:lnTo>
                <a:close/>
              </a:path>
            </a:pathLst>
          </a:custGeom>
          <a:solidFill>
            <a:schemeClr val="tx2">
              <a:lumMod val="60000"/>
              <a:lumOff val="40000"/>
            </a:schemeClr>
          </a:solidFill>
          <a:ln w="15875">
            <a:gradFill>
              <a:gsLst>
                <a:gs pos="0">
                  <a:srgbClr val="F3F3F3"/>
                </a:gs>
                <a:gs pos="100000">
                  <a:schemeClr val="bg1"/>
                </a:gs>
              </a:gsLst>
              <a:lin ang="5400000" scaled="1"/>
            </a:gradFill>
          </a:ln>
          <a:effectLst>
            <a:innerShdw blurRad="76200" dist="38100" dir="16200000">
              <a:prstClr val="black">
                <a:alpha val="3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6" name="矩形 25"/>
          <p:cNvSpPr/>
          <p:nvPr/>
        </p:nvSpPr>
        <p:spPr>
          <a:xfrm rot="14003510">
            <a:off x="4682115" y="2715794"/>
            <a:ext cx="2750400" cy="2750401"/>
          </a:xfrm>
          <a:prstGeom prst="rect">
            <a:avLst/>
          </a:prstGeom>
          <a:noFill/>
          <a:ln w="25400" cap="flat" cmpd="sng" algn="ctr">
            <a:noFill/>
            <a:prstDash val="solid"/>
          </a:ln>
          <a:effectLst/>
        </p:spPr>
        <p:txBody>
          <a:bodyPr spcFirstLastPara="1" lIns="89611" tIns="44807" rIns="89611" bIns="44807" numCol="1" anchor="ctr">
            <a:prstTxWarp prst="textArchUp">
              <a:avLst/>
            </a:prstTxWarp>
          </a:bodyPr>
          <a:lstStyle/>
          <a:p>
            <a:pPr algn="ctr" defTabSz="914377">
              <a:defRPr/>
            </a:pPr>
            <a:r>
              <a:rPr lang="zh-CN" altLang="en-US" kern="0" dirty="0">
                <a:solidFill>
                  <a:schemeClr val="bg1"/>
                </a:solidFill>
                <a:latin typeface="微软雅黑" pitchFamily="34" charset="-122"/>
                <a:ea typeface="微软雅黑" pitchFamily="34" charset="-122"/>
              </a:rPr>
              <a:t>此处添加文本</a:t>
            </a:r>
          </a:p>
        </p:txBody>
      </p:sp>
      <p:sp>
        <p:nvSpPr>
          <p:cNvPr id="27" name="Freeform 12"/>
          <p:cNvSpPr>
            <a:spLocks/>
          </p:cNvSpPr>
          <p:nvPr/>
        </p:nvSpPr>
        <p:spPr bwMode="auto">
          <a:xfrm>
            <a:off x="5863746" y="4086134"/>
            <a:ext cx="2147908" cy="1948555"/>
          </a:xfrm>
          <a:custGeom>
            <a:avLst/>
            <a:gdLst>
              <a:gd name="T0" fmla="*/ 1910 w 3536"/>
              <a:gd name="T1" fmla="*/ 230 h 3207"/>
              <a:gd name="T2" fmla="*/ 352 w 3536"/>
              <a:gd name="T3" fmla="*/ 1604 h 3207"/>
              <a:gd name="T4" fmla="*/ 0 w 3536"/>
              <a:gd name="T5" fmla="*/ 2388 h 3207"/>
              <a:gd name="T6" fmla="*/ 624 w 3536"/>
              <a:gd name="T7" fmla="*/ 3204 h 3207"/>
              <a:gd name="T8" fmla="*/ 618 w 3536"/>
              <a:gd name="T9" fmla="*/ 3207 h 3207"/>
              <a:gd name="T10" fmla="*/ 3536 w 3536"/>
              <a:gd name="T11" fmla="*/ 4 h 3207"/>
              <a:gd name="T12" fmla="*/ 3534 w 3536"/>
              <a:gd name="T13" fmla="*/ 2 h 3207"/>
              <a:gd name="T14" fmla="*/ 3536 w 3536"/>
              <a:gd name="T15" fmla="*/ 4 h 3207"/>
              <a:gd name="T16" fmla="*/ 2736 w 3536"/>
              <a:gd name="T17" fmla="*/ 596 h 3207"/>
              <a:gd name="T18" fmla="*/ 1904 w 3536"/>
              <a:gd name="T19" fmla="*/ 228 h 3207"/>
              <a:gd name="T20" fmla="*/ 1910 w 3536"/>
              <a:gd name="T21" fmla="*/ 230 h 3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36" h="3207">
                <a:moveTo>
                  <a:pt x="1910" y="230"/>
                </a:moveTo>
                <a:cubicBezTo>
                  <a:pt x="1801" y="1000"/>
                  <a:pt x="1147" y="1595"/>
                  <a:pt x="352" y="1604"/>
                </a:cubicBezTo>
                <a:lnTo>
                  <a:pt x="0" y="2388"/>
                </a:lnTo>
                <a:lnTo>
                  <a:pt x="624" y="3204"/>
                </a:lnTo>
                <a:lnTo>
                  <a:pt x="618" y="3207"/>
                </a:lnTo>
                <a:cubicBezTo>
                  <a:pt x="2254" y="3055"/>
                  <a:pt x="3534" y="1678"/>
                  <a:pt x="3536" y="4"/>
                </a:cubicBezTo>
                <a:lnTo>
                  <a:pt x="3534" y="2"/>
                </a:lnTo>
                <a:cubicBezTo>
                  <a:pt x="3534" y="1"/>
                  <a:pt x="3534" y="0"/>
                  <a:pt x="3536" y="4"/>
                </a:cubicBezTo>
                <a:lnTo>
                  <a:pt x="2736" y="596"/>
                </a:lnTo>
                <a:lnTo>
                  <a:pt x="1904" y="228"/>
                </a:lnTo>
                <a:lnTo>
                  <a:pt x="1910" y="230"/>
                </a:lnTo>
                <a:close/>
              </a:path>
            </a:pathLst>
          </a:custGeom>
          <a:solidFill>
            <a:schemeClr val="accent6">
              <a:lumMod val="60000"/>
              <a:lumOff val="40000"/>
            </a:schemeClr>
          </a:solidFill>
          <a:ln w="15875">
            <a:gradFill>
              <a:gsLst>
                <a:gs pos="0">
                  <a:srgbClr val="F3F3F3"/>
                </a:gs>
                <a:gs pos="100000">
                  <a:schemeClr val="bg1"/>
                </a:gs>
              </a:gsLst>
              <a:lin ang="5400000" scaled="1"/>
            </a:gradFill>
          </a:ln>
          <a:effectLst>
            <a:innerShdw blurRad="76200" dist="38100" dir="16200000">
              <a:prstClr val="black">
                <a:alpha val="3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8" name="矩形 27"/>
          <p:cNvSpPr/>
          <p:nvPr/>
        </p:nvSpPr>
        <p:spPr>
          <a:xfrm rot="8603510">
            <a:off x="4682115" y="2715795"/>
            <a:ext cx="2750400" cy="2750401"/>
          </a:xfrm>
          <a:prstGeom prst="rect">
            <a:avLst/>
          </a:prstGeom>
          <a:noFill/>
          <a:ln w="25400" cap="flat" cmpd="sng" algn="ctr">
            <a:noFill/>
            <a:prstDash val="solid"/>
          </a:ln>
          <a:effectLst/>
        </p:spPr>
        <p:txBody>
          <a:bodyPr spcFirstLastPara="1" lIns="89611" tIns="44807" rIns="89611" bIns="44807" numCol="1" anchor="ctr">
            <a:prstTxWarp prst="textArchUp">
              <a:avLst/>
            </a:prstTxWarp>
          </a:bodyPr>
          <a:lstStyle/>
          <a:p>
            <a:pPr algn="ctr" defTabSz="914377">
              <a:defRPr/>
            </a:pPr>
            <a:r>
              <a:rPr lang="zh-CN" altLang="en-US" kern="0" dirty="0">
                <a:solidFill>
                  <a:schemeClr val="bg1"/>
                </a:solidFill>
                <a:latin typeface="微软雅黑" pitchFamily="34" charset="-122"/>
                <a:ea typeface="微软雅黑" pitchFamily="34" charset="-122"/>
              </a:rPr>
              <a:t>此处添加文本</a:t>
            </a:r>
          </a:p>
        </p:txBody>
      </p:sp>
      <p:grpSp>
        <p:nvGrpSpPr>
          <p:cNvPr id="59" name="组合 58"/>
          <p:cNvGrpSpPr/>
          <p:nvPr/>
        </p:nvGrpSpPr>
        <p:grpSpPr>
          <a:xfrm>
            <a:off x="5309501" y="3314843"/>
            <a:ext cx="1526391" cy="1526391"/>
            <a:chOff x="5309499" y="3314841"/>
            <a:chExt cx="1526391" cy="1526391"/>
          </a:xfrm>
        </p:grpSpPr>
        <p:sp>
          <p:nvSpPr>
            <p:cNvPr id="29" name="椭圆 28"/>
            <p:cNvSpPr/>
            <p:nvPr/>
          </p:nvSpPr>
          <p:spPr>
            <a:xfrm>
              <a:off x="5309499" y="3314841"/>
              <a:ext cx="1526391" cy="1526391"/>
            </a:xfrm>
            <a:prstGeom prst="ellipse">
              <a:avLst/>
            </a:prstGeom>
            <a:solidFill>
              <a:srgbClr val="F5F5F5"/>
            </a:solidFill>
            <a:ln w="22225">
              <a:gradFill flip="none" rotWithShape="1">
                <a:gsLst>
                  <a:gs pos="39000">
                    <a:schemeClr val="bg1"/>
                  </a:gs>
                  <a:gs pos="100000">
                    <a:schemeClr val="bg1">
                      <a:lumMod val="85000"/>
                    </a:schemeClr>
                  </a:gs>
                </a:gsLst>
                <a:lin ang="2700000" scaled="1"/>
                <a:tileRect/>
              </a:gradFill>
            </a:ln>
            <a:effectLst>
              <a:outerShdw blurRad="139700" dist="889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5623657" y="3698194"/>
              <a:ext cx="898071" cy="658587"/>
            </a:xfrm>
            <a:custGeom>
              <a:avLst/>
              <a:gdLst/>
              <a:ahLst/>
              <a:cxnLst/>
              <a:rect l="l" t="t" r="r" b="b"/>
              <a:pathLst>
                <a:path w="898071" h="658586">
                  <a:moveTo>
                    <a:pt x="359228" y="0"/>
                  </a:moveTo>
                  <a:cubicBezTo>
                    <a:pt x="407874" y="0"/>
                    <a:pt x="452388" y="13565"/>
                    <a:pt x="492770" y="40694"/>
                  </a:cubicBezTo>
                  <a:cubicBezTo>
                    <a:pt x="533152" y="67824"/>
                    <a:pt x="562542" y="103840"/>
                    <a:pt x="580939" y="148744"/>
                  </a:cubicBezTo>
                  <a:cubicBezTo>
                    <a:pt x="603080" y="129410"/>
                    <a:pt x="628962" y="119743"/>
                    <a:pt x="658585" y="119743"/>
                  </a:cubicBezTo>
                  <a:cubicBezTo>
                    <a:pt x="691640" y="119743"/>
                    <a:pt x="719860" y="131437"/>
                    <a:pt x="743247" y="154824"/>
                  </a:cubicBezTo>
                  <a:cubicBezTo>
                    <a:pt x="766634" y="178212"/>
                    <a:pt x="778328" y="206432"/>
                    <a:pt x="778328" y="239486"/>
                  </a:cubicBezTo>
                  <a:cubicBezTo>
                    <a:pt x="778328" y="263185"/>
                    <a:pt x="771936" y="284702"/>
                    <a:pt x="759151" y="304035"/>
                  </a:cubicBezTo>
                  <a:cubicBezTo>
                    <a:pt x="799689" y="313702"/>
                    <a:pt x="832977" y="334828"/>
                    <a:pt x="859014" y="367415"/>
                  </a:cubicBezTo>
                  <a:cubicBezTo>
                    <a:pt x="885053" y="400001"/>
                    <a:pt x="898071" y="437186"/>
                    <a:pt x="898071" y="478972"/>
                  </a:cubicBezTo>
                  <a:cubicBezTo>
                    <a:pt x="898071" y="528553"/>
                    <a:pt x="880530" y="570884"/>
                    <a:pt x="845449" y="605965"/>
                  </a:cubicBezTo>
                  <a:cubicBezTo>
                    <a:pt x="810369" y="641046"/>
                    <a:pt x="768038" y="658586"/>
                    <a:pt x="718456" y="658586"/>
                  </a:cubicBezTo>
                  <a:lnTo>
                    <a:pt x="209550" y="658586"/>
                  </a:lnTo>
                  <a:cubicBezTo>
                    <a:pt x="151861" y="658586"/>
                    <a:pt x="102514" y="638083"/>
                    <a:pt x="61508" y="597078"/>
                  </a:cubicBezTo>
                  <a:cubicBezTo>
                    <a:pt x="20503" y="556072"/>
                    <a:pt x="0" y="506725"/>
                    <a:pt x="0" y="449036"/>
                  </a:cubicBezTo>
                  <a:cubicBezTo>
                    <a:pt x="0" y="408498"/>
                    <a:pt x="10914" y="371079"/>
                    <a:pt x="32742" y="336777"/>
                  </a:cubicBezTo>
                  <a:cubicBezTo>
                    <a:pt x="54570" y="302476"/>
                    <a:pt x="83882" y="276750"/>
                    <a:pt x="120678" y="259599"/>
                  </a:cubicBezTo>
                  <a:cubicBezTo>
                    <a:pt x="120055" y="250244"/>
                    <a:pt x="119742" y="243540"/>
                    <a:pt x="119742" y="239486"/>
                  </a:cubicBezTo>
                  <a:cubicBezTo>
                    <a:pt x="119742" y="173378"/>
                    <a:pt x="143129" y="116937"/>
                    <a:pt x="189904" y="70162"/>
                  </a:cubicBezTo>
                  <a:cubicBezTo>
                    <a:pt x="236679" y="23388"/>
                    <a:pt x="293121" y="0"/>
                    <a:pt x="359228" y="0"/>
                  </a:cubicBezTo>
                  <a:close/>
                  <a:moveTo>
                    <a:pt x="419100" y="164647"/>
                  </a:moveTo>
                  <a:cubicBezTo>
                    <a:pt x="414734" y="164647"/>
                    <a:pt x="411148" y="166050"/>
                    <a:pt x="408341" y="168857"/>
                  </a:cubicBezTo>
                  <a:lnTo>
                    <a:pt x="244163" y="333035"/>
                  </a:lnTo>
                  <a:cubicBezTo>
                    <a:pt x="241045" y="336777"/>
                    <a:pt x="239485" y="340519"/>
                    <a:pt x="239485" y="344261"/>
                  </a:cubicBezTo>
                  <a:cubicBezTo>
                    <a:pt x="239485" y="348627"/>
                    <a:pt x="240889" y="352213"/>
                    <a:pt x="243695" y="355019"/>
                  </a:cubicBezTo>
                  <a:cubicBezTo>
                    <a:pt x="246502" y="357826"/>
                    <a:pt x="250088" y="359229"/>
                    <a:pt x="254453" y="359229"/>
                  </a:cubicBezTo>
                  <a:lnTo>
                    <a:pt x="359228" y="359229"/>
                  </a:lnTo>
                  <a:lnTo>
                    <a:pt x="359228" y="523875"/>
                  </a:lnTo>
                  <a:cubicBezTo>
                    <a:pt x="359228" y="527929"/>
                    <a:pt x="360710" y="531437"/>
                    <a:pt x="363672" y="534400"/>
                  </a:cubicBezTo>
                  <a:cubicBezTo>
                    <a:pt x="366634" y="537362"/>
                    <a:pt x="370142" y="538843"/>
                    <a:pt x="374196" y="538843"/>
                  </a:cubicBezTo>
                  <a:lnTo>
                    <a:pt x="464003" y="538843"/>
                  </a:lnTo>
                  <a:cubicBezTo>
                    <a:pt x="468057" y="538843"/>
                    <a:pt x="471566" y="537362"/>
                    <a:pt x="474527" y="534400"/>
                  </a:cubicBezTo>
                  <a:cubicBezTo>
                    <a:pt x="477490" y="531437"/>
                    <a:pt x="478971" y="527929"/>
                    <a:pt x="478971" y="523875"/>
                  </a:cubicBezTo>
                  <a:lnTo>
                    <a:pt x="478971" y="359229"/>
                  </a:lnTo>
                  <a:lnTo>
                    <a:pt x="583746" y="359229"/>
                  </a:lnTo>
                  <a:cubicBezTo>
                    <a:pt x="587801" y="359229"/>
                    <a:pt x="591308" y="357748"/>
                    <a:pt x="594270" y="354785"/>
                  </a:cubicBezTo>
                  <a:cubicBezTo>
                    <a:pt x="597233" y="351823"/>
                    <a:pt x="598714" y="348315"/>
                    <a:pt x="598714" y="344261"/>
                  </a:cubicBezTo>
                  <a:cubicBezTo>
                    <a:pt x="598714" y="339896"/>
                    <a:pt x="597310" y="336309"/>
                    <a:pt x="594504" y="333503"/>
                  </a:cubicBezTo>
                  <a:lnTo>
                    <a:pt x="429858" y="168857"/>
                  </a:lnTo>
                  <a:cubicBezTo>
                    <a:pt x="427051" y="166050"/>
                    <a:pt x="423465" y="164647"/>
                    <a:pt x="419100" y="164647"/>
                  </a:cubicBez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0" name="组合 59"/>
          <p:cNvGrpSpPr/>
          <p:nvPr/>
        </p:nvGrpSpPr>
        <p:grpSpPr>
          <a:xfrm>
            <a:off x="880696" y="2169262"/>
            <a:ext cx="3215048" cy="1200329"/>
            <a:chOff x="880696" y="2169262"/>
            <a:chExt cx="3215048" cy="1200329"/>
          </a:xfrm>
        </p:grpSpPr>
        <p:grpSp>
          <p:nvGrpSpPr>
            <p:cNvPr id="31" name="组合 30"/>
            <p:cNvGrpSpPr/>
            <p:nvPr/>
          </p:nvGrpSpPr>
          <p:grpSpPr>
            <a:xfrm>
              <a:off x="880696" y="2373062"/>
              <a:ext cx="579005" cy="626655"/>
              <a:chOff x="6242320" y="1105727"/>
              <a:chExt cx="579005" cy="626656"/>
            </a:xfrm>
          </p:grpSpPr>
          <p:sp>
            <p:nvSpPr>
              <p:cNvPr id="32" name="TextBox 6"/>
              <p:cNvSpPr txBox="1"/>
              <p:nvPr/>
            </p:nvSpPr>
            <p:spPr>
              <a:xfrm>
                <a:off x="6327224" y="1105727"/>
                <a:ext cx="448425" cy="492444"/>
              </a:xfrm>
              <a:prstGeom prst="rect">
                <a:avLst/>
              </a:prstGeom>
              <a:noFill/>
            </p:spPr>
            <p:txBody>
              <a:bodyPr vert="horz" wrap="square" lIns="0" tIns="0" rIns="0" bIns="0" rtlCol="0" anchor="ctr">
                <a:spAutoFit/>
              </a:bodyPr>
              <a:lstStyle/>
              <a:p>
                <a:pPr algn="l"/>
                <a:r>
                  <a:rPr lang="en-US" altLang="zh-CN" sz="3200" dirty="0">
                    <a:solidFill>
                      <a:srgbClr val="CDE5BD"/>
                    </a:solidFill>
                    <a:latin typeface="Impact" pitchFamily="34" charset="0"/>
                    <a:ea typeface="微软雅黑" pitchFamily="34" charset="-122"/>
                  </a:rPr>
                  <a:t>01</a:t>
                </a:r>
                <a:endParaRPr lang="zh-CN" altLang="en-US" sz="3200" dirty="0">
                  <a:solidFill>
                    <a:srgbClr val="CDE5BD"/>
                  </a:solidFill>
                  <a:latin typeface="微软雅黑" pitchFamily="34" charset="-122"/>
                  <a:ea typeface="微软雅黑" pitchFamily="34" charset="-122"/>
                </a:endParaRPr>
              </a:p>
            </p:txBody>
          </p:sp>
          <p:sp>
            <p:nvSpPr>
              <p:cNvPr id="33" name="文本框 32"/>
              <p:cNvSpPr txBox="1"/>
              <p:nvPr/>
            </p:nvSpPr>
            <p:spPr>
              <a:xfrm>
                <a:off x="6242320" y="1516939"/>
                <a:ext cx="579005" cy="215444"/>
              </a:xfrm>
              <a:prstGeom prst="rect">
                <a:avLst/>
              </a:prstGeom>
              <a:noFill/>
            </p:spPr>
            <p:txBody>
              <a:bodyPr wrap="none" rtlCol="0">
                <a:spAutoFit/>
              </a:bodyPr>
              <a:lstStyle/>
              <a:p>
                <a:r>
                  <a:rPr lang="en-US" altLang="zh-CN" sz="800" b="1" dirty="0">
                    <a:solidFill>
                      <a:srgbClr val="818181"/>
                    </a:solidFill>
                    <a:latin typeface="Leelawadee" panose="020B0502040204020203" pitchFamily="34" charset="-34"/>
                    <a:cs typeface="Leelawadee" panose="020B0502040204020203" pitchFamily="34" charset="-34"/>
                  </a:rPr>
                  <a:t>OPTION</a:t>
                </a:r>
                <a:endParaRPr lang="zh-CN" altLang="en-US" sz="800" b="1" dirty="0">
                  <a:solidFill>
                    <a:srgbClr val="818181"/>
                  </a:solidFill>
                  <a:latin typeface="Leelawadee" panose="020B0502040204020203" pitchFamily="34" charset="-34"/>
                  <a:cs typeface="Leelawadee" panose="020B0502040204020203" pitchFamily="34" charset="-34"/>
                </a:endParaRPr>
              </a:p>
            </p:txBody>
          </p:sp>
        </p:grpSp>
        <p:sp>
          <p:nvSpPr>
            <p:cNvPr id="55" name="文本框 54"/>
            <p:cNvSpPr txBox="1"/>
            <p:nvPr/>
          </p:nvSpPr>
          <p:spPr>
            <a:xfrm>
              <a:off x="1542892" y="2169262"/>
              <a:ext cx="2552852" cy="1200329"/>
            </a:xfrm>
            <a:prstGeom prst="rect">
              <a:avLst/>
            </a:prstGeom>
            <a:noFill/>
          </p:spPr>
          <p:txBody>
            <a:bodyPr wrap="square" rtlCol="0">
              <a:spAutoFit/>
            </a:bodyPr>
            <a:lstStyle/>
            <a:p>
              <a:pPr>
                <a:lnSpc>
                  <a:spcPct val="120000"/>
                </a:lnSpc>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在此添加内容在此添加内容在此添加内容在此添加内容在此添加</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内容在此添加内容在此添加内容在此添加内容在此添加内容在此添加内容</a:t>
              </a:r>
            </a:p>
            <a:p>
              <a:pPr>
                <a:lnSpc>
                  <a:spcPct val="120000"/>
                </a:lnSpc>
              </a:pP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endParaRPr>
            </a:p>
          </p:txBody>
        </p:sp>
      </p:grpSp>
      <p:grpSp>
        <p:nvGrpSpPr>
          <p:cNvPr id="61" name="组合 60"/>
          <p:cNvGrpSpPr/>
          <p:nvPr/>
        </p:nvGrpSpPr>
        <p:grpSpPr>
          <a:xfrm>
            <a:off x="8188225" y="2163878"/>
            <a:ext cx="3232495" cy="1200329"/>
            <a:chOff x="8188223" y="2163877"/>
            <a:chExt cx="3232495" cy="1200329"/>
          </a:xfrm>
        </p:grpSpPr>
        <p:grpSp>
          <p:nvGrpSpPr>
            <p:cNvPr id="34" name="组合 33"/>
            <p:cNvGrpSpPr/>
            <p:nvPr/>
          </p:nvGrpSpPr>
          <p:grpSpPr>
            <a:xfrm>
              <a:off x="8188223" y="2386816"/>
              <a:ext cx="579005" cy="631762"/>
              <a:chOff x="6242320" y="2373233"/>
              <a:chExt cx="579005" cy="631762"/>
            </a:xfrm>
          </p:grpSpPr>
          <p:sp>
            <p:nvSpPr>
              <p:cNvPr id="35" name="TextBox 6"/>
              <p:cNvSpPr txBox="1"/>
              <p:nvPr/>
            </p:nvSpPr>
            <p:spPr>
              <a:xfrm>
                <a:off x="6327224" y="2373233"/>
                <a:ext cx="448425" cy="492443"/>
              </a:xfrm>
              <a:prstGeom prst="rect">
                <a:avLst/>
              </a:prstGeom>
              <a:noFill/>
            </p:spPr>
            <p:txBody>
              <a:bodyPr vert="horz" wrap="square" lIns="0" tIns="0" rIns="0" bIns="0" rtlCol="0" anchor="ctr">
                <a:spAutoFit/>
              </a:bodyPr>
              <a:lstStyle/>
              <a:p>
                <a:pPr algn="l"/>
                <a:r>
                  <a:rPr lang="en-US" altLang="zh-CN" sz="3200" dirty="0">
                    <a:solidFill>
                      <a:schemeClr val="accent1">
                        <a:lumMod val="60000"/>
                        <a:lumOff val="40000"/>
                      </a:schemeClr>
                    </a:solidFill>
                    <a:latin typeface="Impact" pitchFamily="34" charset="0"/>
                    <a:ea typeface="微软雅黑" pitchFamily="34" charset="-122"/>
                  </a:rPr>
                  <a:t>02</a:t>
                </a:r>
                <a:endParaRPr lang="zh-CN" altLang="en-US" sz="3200" dirty="0">
                  <a:solidFill>
                    <a:schemeClr val="accent1">
                      <a:lumMod val="60000"/>
                      <a:lumOff val="40000"/>
                    </a:schemeClr>
                  </a:solidFill>
                  <a:latin typeface="微软雅黑" pitchFamily="34" charset="-122"/>
                  <a:ea typeface="微软雅黑" pitchFamily="34" charset="-122"/>
                </a:endParaRPr>
              </a:p>
            </p:txBody>
          </p:sp>
          <p:sp>
            <p:nvSpPr>
              <p:cNvPr id="36" name="文本框 35"/>
              <p:cNvSpPr txBox="1"/>
              <p:nvPr/>
            </p:nvSpPr>
            <p:spPr>
              <a:xfrm>
                <a:off x="6242320" y="2789551"/>
                <a:ext cx="579005" cy="215444"/>
              </a:xfrm>
              <a:prstGeom prst="rect">
                <a:avLst/>
              </a:prstGeom>
              <a:noFill/>
            </p:spPr>
            <p:txBody>
              <a:bodyPr wrap="none" rtlCol="0">
                <a:spAutoFit/>
              </a:bodyPr>
              <a:lstStyle/>
              <a:p>
                <a:r>
                  <a:rPr lang="en-US" altLang="zh-CN" sz="800" b="1" dirty="0">
                    <a:solidFill>
                      <a:srgbClr val="818181"/>
                    </a:solidFill>
                    <a:latin typeface="Leelawadee" panose="020B0502040204020203" pitchFamily="34" charset="-34"/>
                    <a:cs typeface="Leelawadee" panose="020B0502040204020203" pitchFamily="34" charset="-34"/>
                  </a:rPr>
                  <a:t>OPTION</a:t>
                </a:r>
                <a:endParaRPr lang="zh-CN" altLang="en-US" sz="800" b="1" dirty="0">
                  <a:solidFill>
                    <a:srgbClr val="818181"/>
                  </a:solidFill>
                  <a:latin typeface="Leelawadee" panose="020B0502040204020203" pitchFamily="34" charset="-34"/>
                  <a:cs typeface="Leelawadee" panose="020B0502040204020203" pitchFamily="34" charset="-34"/>
                </a:endParaRPr>
              </a:p>
            </p:txBody>
          </p:sp>
        </p:grpSp>
        <p:sp>
          <p:nvSpPr>
            <p:cNvPr id="56" name="文本框 55"/>
            <p:cNvSpPr txBox="1"/>
            <p:nvPr/>
          </p:nvSpPr>
          <p:spPr>
            <a:xfrm>
              <a:off x="8867866" y="2163877"/>
              <a:ext cx="2552852" cy="1200329"/>
            </a:xfrm>
            <a:prstGeom prst="rect">
              <a:avLst/>
            </a:prstGeom>
            <a:noFill/>
          </p:spPr>
          <p:txBody>
            <a:bodyPr wrap="square" rtlCol="0">
              <a:spAutoFit/>
            </a:bodyPr>
            <a:lstStyle/>
            <a:p>
              <a:pPr>
                <a:lnSpc>
                  <a:spcPct val="120000"/>
                </a:lnSpc>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在此添加内容在此添加内容在此添加内容在此添加内容在此添加</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内容在此添加内容在此添加内容在此添加内容在此添加内容在此添加内容</a:t>
              </a:r>
            </a:p>
            <a:p>
              <a:pPr>
                <a:lnSpc>
                  <a:spcPct val="120000"/>
                </a:lnSpc>
              </a:pP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endParaRPr>
            </a:p>
          </p:txBody>
        </p:sp>
      </p:grpSp>
      <p:grpSp>
        <p:nvGrpSpPr>
          <p:cNvPr id="62" name="组合 61"/>
          <p:cNvGrpSpPr/>
          <p:nvPr/>
        </p:nvGrpSpPr>
        <p:grpSpPr>
          <a:xfrm>
            <a:off x="8191918" y="4728680"/>
            <a:ext cx="3278959" cy="1200329"/>
            <a:chOff x="8191916" y="4728679"/>
            <a:chExt cx="3278959" cy="1200329"/>
          </a:xfrm>
        </p:grpSpPr>
        <p:grpSp>
          <p:nvGrpSpPr>
            <p:cNvPr id="37" name="组合 36"/>
            <p:cNvGrpSpPr/>
            <p:nvPr/>
          </p:nvGrpSpPr>
          <p:grpSpPr>
            <a:xfrm>
              <a:off x="8191916" y="4962360"/>
              <a:ext cx="579005" cy="620494"/>
              <a:chOff x="6242320" y="3640739"/>
              <a:chExt cx="579005" cy="620494"/>
            </a:xfrm>
          </p:grpSpPr>
          <p:sp>
            <p:nvSpPr>
              <p:cNvPr id="38" name="TextBox 6"/>
              <p:cNvSpPr txBox="1"/>
              <p:nvPr/>
            </p:nvSpPr>
            <p:spPr>
              <a:xfrm>
                <a:off x="6327224" y="3640739"/>
                <a:ext cx="448425" cy="492443"/>
              </a:xfrm>
              <a:prstGeom prst="rect">
                <a:avLst/>
              </a:prstGeom>
              <a:noFill/>
            </p:spPr>
            <p:txBody>
              <a:bodyPr vert="horz" wrap="square" lIns="0" tIns="0" rIns="0" bIns="0" rtlCol="0" anchor="ctr">
                <a:spAutoFit/>
              </a:bodyPr>
              <a:lstStyle/>
              <a:p>
                <a:pPr algn="l"/>
                <a:r>
                  <a:rPr lang="en-US" altLang="zh-CN" sz="3200" dirty="0">
                    <a:solidFill>
                      <a:schemeClr val="accent6">
                        <a:lumMod val="60000"/>
                        <a:lumOff val="40000"/>
                      </a:schemeClr>
                    </a:solidFill>
                    <a:latin typeface="Impact" pitchFamily="34" charset="0"/>
                    <a:ea typeface="微软雅黑" pitchFamily="34" charset="-122"/>
                  </a:rPr>
                  <a:t>03</a:t>
                </a:r>
                <a:endParaRPr lang="zh-CN" altLang="en-US" sz="3200" dirty="0">
                  <a:solidFill>
                    <a:schemeClr val="accent6">
                      <a:lumMod val="60000"/>
                      <a:lumOff val="40000"/>
                    </a:schemeClr>
                  </a:solidFill>
                  <a:latin typeface="微软雅黑" pitchFamily="34" charset="-122"/>
                  <a:ea typeface="微软雅黑" pitchFamily="34" charset="-122"/>
                </a:endParaRPr>
              </a:p>
            </p:txBody>
          </p:sp>
          <p:sp>
            <p:nvSpPr>
              <p:cNvPr id="39" name="文本框 38"/>
              <p:cNvSpPr txBox="1"/>
              <p:nvPr/>
            </p:nvSpPr>
            <p:spPr>
              <a:xfrm>
                <a:off x="6242320" y="4045789"/>
                <a:ext cx="579005" cy="215444"/>
              </a:xfrm>
              <a:prstGeom prst="rect">
                <a:avLst/>
              </a:prstGeom>
              <a:noFill/>
            </p:spPr>
            <p:txBody>
              <a:bodyPr wrap="none" rtlCol="0">
                <a:spAutoFit/>
              </a:bodyPr>
              <a:lstStyle/>
              <a:p>
                <a:r>
                  <a:rPr lang="en-US" altLang="zh-CN" sz="800" b="1" dirty="0">
                    <a:solidFill>
                      <a:srgbClr val="818181"/>
                    </a:solidFill>
                    <a:latin typeface="Leelawadee" panose="020B0502040204020203" pitchFamily="34" charset="-34"/>
                    <a:cs typeface="Leelawadee" panose="020B0502040204020203" pitchFamily="34" charset="-34"/>
                  </a:rPr>
                  <a:t>OPTION</a:t>
                </a:r>
                <a:endParaRPr lang="zh-CN" altLang="en-US" sz="800" b="1" dirty="0">
                  <a:solidFill>
                    <a:srgbClr val="818181"/>
                  </a:solidFill>
                  <a:latin typeface="Leelawadee" panose="020B0502040204020203" pitchFamily="34" charset="-34"/>
                  <a:cs typeface="Leelawadee" panose="020B0502040204020203" pitchFamily="34" charset="-34"/>
                </a:endParaRPr>
              </a:p>
            </p:txBody>
          </p:sp>
        </p:grpSp>
        <p:sp>
          <p:nvSpPr>
            <p:cNvPr id="57" name="文本框 56"/>
            <p:cNvSpPr txBox="1"/>
            <p:nvPr/>
          </p:nvSpPr>
          <p:spPr>
            <a:xfrm>
              <a:off x="8918023" y="4728679"/>
              <a:ext cx="2552852" cy="1200329"/>
            </a:xfrm>
            <a:prstGeom prst="rect">
              <a:avLst/>
            </a:prstGeom>
            <a:noFill/>
          </p:spPr>
          <p:txBody>
            <a:bodyPr wrap="square" rtlCol="0">
              <a:spAutoFit/>
            </a:bodyPr>
            <a:lstStyle/>
            <a:p>
              <a:pPr>
                <a:lnSpc>
                  <a:spcPct val="120000"/>
                </a:lnSpc>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在此添加内容在此添加内容在此添加内容在此添加内容在此添加</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内容在此添加内容在此添加内容在此添加内容在此添加内容在此添加内容</a:t>
              </a:r>
            </a:p>
            <a:p>
              <a:pPr>
                <a:lnSpc>
                  <a:spcPct val="120000"/>
                </a:lnSpc>
              </a:pP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endParaRPr>
            </a:p>
          </p:txBody>
        </p:sp>
      </p:grpSp>
      <p:grpSp>
        <p:nvGrpSpPr>
          <p:cNvPr id="63" name="组合 62"/>
          <p:cNvGrpSpPr/>
          <p:nvPr/>
        </p:nvGrpSpPr>
        <p:grpSpPr>
          <a:xfrm>
            <a:off x="900302" y="4715021"/>
            <a:ext cx="3171567" cy="1200329"/>
            <a:chOff x="900302" y="4715020"/>
            <a:chExt cx="3171566" cy="1200329"/>
          </a:xfrm>
        </p:grpSpPr>
        <p:grpSp>
          <p:nvGrpSpPr>
            <p:cNvPr id="40" name="组合 39"/>
            <p:cNvGrpSpPr/>
            <p:nvPr/>
          </p:nvGrpSpPr>
          <p:grpSpPr>
            <a:xfrm>
              <a:off x="900302" y="4990250"/>
              <a:ext cx="579005" cy="609226"/>
              <a:chOff x="6250444" y="4908245"/>
              <a:chExt cx="579005" cy="609226"/>
            </a:xfrm>
          </p:grpSpPr>
          <p:sp>
            <p:nvSpPr>
              <p:cNvPr id="41" name="TextBox 6"/>
              <p:cNvSpPr txBox="1"/>
              <p:nvPr/>
            </p:nvSpPr>
            <p:spPr>
              <a:xfrm>
                <a:off x="6327224" y="4908245"/>
                <a:ext cx="448425" cy="492443"/>
              </a:xfrm>
              <a:prstGeom prst="rect">
                <a:avLst/>
              </a:prstGeom>
              <a:noFill/>
            </p:spPr>
            <p:txBody>
              <a:bodyPr vert="horz" wrap="square" lIns="0" tIns="0" rIns="0" bIns="0" rtlCol="0" anchor="ctr">
                <a:spAutoFit/>
              </a:bodyPr>
              <a:lstStyle/>
              <a:p>
                <a:pPr algn="l"/>
                <a:r>
                  <a:rPr lang="en-US" altLang="zh-CN" sz="3200" dirty="0">
                    <a:solidFill>
                      <a:schemeClr val="tx2">
                        <a:lumMod val="60000"/>
                        <a:lumOff val="40000"/>
                      </a:schemeClr>
                    </a:solidFill>
                    <a:latin typeface="Impact" pitchFamily="34" charset="0"/>
                    <a:ea typeface="微软雅黑" pitchFamily="34" charset="-122"/>
                  </a:rPr>
                  <a:t>04</a:t>
                </a:r>
                <a:endParaRPr lang="zh-CN" altLang="en-US" sz="3200" dirty="0">
                  <a:solidFill>
                    <a:schemeClr val="tx2">
                      <a:lumMod val="60000"/>
                      <a:lumOff val="40000"/>
                    </a:schemeClr>
                  </a:solidFill>
                  <a:latin typeface="微软雅黑" pitchFamily="34" charset="-122"/>
                  <a:ea typeface="微软雅黑" pitchFamily="34" charset="-122"/>
                </a:endParaRPr>
              </a:p>
            </p:txBody>
          </p:sp>
          <p:sp>
            <p:nvSpPr>
              <p:cNvPr id="42" name="文本框 41"/>
              <p:cNvSpPr txBox="1"/>
              <p:nvPr/>
            </p:nvSpPr>
            <p:spPr>
              <a:xfrm>
                <a:off x="6250444" y="5302027"/>
                <a:ext cx="579005" cy="215444"/>
              </a:xfrm>
              <a:prstGeom prst="rect">
                <a:avLst/>
              </a:prstGeom>
              <a:noFill/>
            </p:spPr>
            <p:txBody>
              <a:bodyPr wrap="none" rtlCol="0">
                <a:spAutoFit/>
              </a:bodyPr>
              <a:lstStyle/>
              <a:p>
                <a:r>
                  <a:rPr lang="en-US" altLang="zh-CN" sz="800" b="1" dirty="0">
                    <a:solidFill>
                      <a:srgbClr val="818181"/>
                    </a:solidFill>
                    <a:latin typeface="Leelawadee" panose="020B0502040204020203" pitchFamily="34" charset="-34"/>
                    <a:cs typeface="Leelawadee" panose="020B0502040204020203" pitchFamily="34" charset="-34"/>
                  </a:rPr>
                  <a:t>OPTION</a:t>
                </a:r>
                <a:endParaRPr lang="zh-CN" altLang="en-US" sz="800" b="1" dirty="0">
                  <a:solidFill>
                    <a:srgbClr val="818181"/>
                  </a:solidFill>
                  <a:latin typeface="Leelawadee" panose="020B0502040204020203" pitchFamily="34" charset="-34"/>
                  <a:cs typeface="Leelawadee" panose="020B0502040204020203" pitchFamily="34" charset="-34"/>
                </a:endParaRPr>
              </a:p>
            </p:txBody>
          </p:sp>
        </p:grpSp>
        <p:sp>
          <p:nvSpPr>
            <p:cNvPr id="58" name="文本框 57"/>
            <p:cNvSpPr txBox="1"/>
            <p:nvPr/>
          </p:nvSpPr>
          <p:spPr>
            <a:xfrm>
              <a:off x="1519017" y="4715020"/>
              <a:ext cx="2552851" cy="1200329"/>
            </a:xfrm>
            <a:prstGeom prst="rect">
              <a:avLst/>
            </a:prstGeom>
            <a:noFill/>
          </p:spPr>
          <p:txBody>
            <a:bodyPr wrap="square" rtlCol="0">
              <a:spAutoFit/>
            </a:bodyPr>
            <a:lstStyle/>
            <a:p>
              <a:pPr>
                <a:lnSpc>
                  <a:spcPct val="120000"/>
                </a:lnSpc>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在此添加内容在此添加内容在此添加内容在此添加内容在此添加</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rPr>
                <a:t>内容在此添加内容在此添加内容在此添加内容在此添加内容在此添加内容</a:t>
              </a:r>
            </a:p>
            <a:p>
              <a:pPr>
                <a:lnSpc>
                  <a:spcPct val="120000"/>
                </a:lnSpc>
              </a:pP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cs typeface="Leelawadee" panose="020B0502040204020203" pitchFamily="34" charset="-34"/>
              </a:endParaRPr>
            </a:p>
          </p:txBody>
        </p:sp>
      </p:grpSp>
      <p:sp>
        <p:nvSpPr>
          <p:cNvPr id="64" name="文本框 63"/>
          <p:cNvSpPr txBox="1"/>
          <p:nvPr/>
        </p:nvSpPr>
        <p:spPr>
          <a:xfrm>
            <a:off x="9379650" y="-990522"/>
            <a:ext cx="877163" cy="369332"/>
          </a:xfrm>
          <a:prstGeom prst="rect">
            <a:avLst/>
          </a:prstGeom>
          <a:noFill/>
        </p:spPr>
        <p:txBody>
          <a:bodyPr wrap="none" rtlCol="0">
            <a:spAutoFit/>
          </a:bodyPr>
          <a:lstStyle/>
          <a:p>
            <a:r>
              <a:rPr lang="zh-CN" altLang="en-US" dirty="0" smtClean="0"/>
              <a:t>延迟符</a:t>
            </a:r>
            <a:endParaRPr lang="zh-CN" altLang="en-US" dirty="0"/>
          </a:p>
        </p:txBody>
      </p:sp>
    </p:spTree>
    <p:extLst>
      <p:ext uri="{BB962C8B-B14F-4D97-AF65-F5344CB8AC3E}">
        <p14:creationId xmlns:p14="http://schemas.microsoft.com/office/powerpoint/2010/main" val="913306851"/>
      </p:ext>
    </p:extLst>
  </p:cSld>
  <p:clrMapOvr>
    <a:masterClrMapping/>
  </p:clrMapOvr>
  <mc:AlternateContent xmlns:mc="http://schemas.openxmlformats.org/markup-compatibility/2006" xmlns:p14="http://schemas.microsoft.com/office/powerpoint/2010/main">
    <mc:Choice Requires="p14">
      <p:transition spd="slow" p14:dur="1250" advClick="0" advTm="0">
        <p14:flip dir="r"/>
      </p:transition>
    </mc:Choice>
    <mc:Fallback xmlns="">
      <p:transition spd="slow" advClick="0" advTm="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300"/>
                                            <p:tgtEl>
                                              <p:spTgt spid="19"/>
                                            </p:tgtEl>
                                          </p:cBhvr>
                                        </p:animEffect>
                                      </p:childTnLst>
                                    </p:cTn>
                                  </p:par>
                                </p:childTnLst>
                              </p:cTn>
                            </p:par>
                            <p:par>
                              <p:cTn id="8" fill="hold">
                                <p:stCondLst>
                                  <p:cond delay="300"/>
                                </p:stCondLst>
                                <p:childTnLst>
                                  <p:par>
                                    <p:cTn id="9" presetID="2" presetClass="entr" presetSubtype="9" fill="hold" nodeType="afterEffect" p14:presetBounceEnd="50000">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14:bounceEnd="50000">
                                          <p:cBhvr additive="base">
                                            <p:cTn id="11" dur="1000" fill="hold"/>
                                            <p:tgtEl>
                                              <p:spTgt spid="10"/>
                                            </p:tgtEl>
                                            <p:attrNameLst>
                                              <p:attrName>ppt_x</p:attrName>
                                            </p:attrNameLst>
                                          </p:cBhvr>
                                          <p:tavLst>
                                            <p:tav tm="0">
                                              <p:val>
                                                <p:strVal val="0-#ppt_w/2"/>
                                              </p:val>
                                            </p:tav>
                                            <p:tav tm="100000">
                                              <p:val>
                                                <p:strVal val="#ppt_x"/>
                                              </p:val>
                                            </p:tav>
                                          </p:tavLst>
                                        </p:anim>
                                        <p:anim calcmode="lin" valueType="num" p14:bounceEnd="50000">
                                          <p:cBhvr additive="base">
                                            <p:cTn id="12" dur="1000" fill="hold"/>
                                            <p:tgtEl>
                                              <p:spTgt spid="10"/>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14:presetBounceEnd="50000">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14:bounceEnd="50000">
                                          <p:cBhvr additive="base">
                                            <p:cTn id="15" dur="1000" fill="hold"/>
                                            <p:tgtEl>
                                              <p:spTgt spid="13"/>
                                            </p:tgtEl>
                                            <p:attrNameLst>
                                              <p:attrName>ppt_x</p:attrName>
                                            </p:attrNameLst>
                                          </p:cBhvr>
                                          <p:tavLst>
                                            <p:tav tm="0">
                                              <p:val>
                                                <p:strVal val="#ppt_x"/>
                                              </p:val>
                                            </p:tav>
                                            <p:tav tm="100000">
                                              <p:val>
                                                <p:strVal val="#ppt_x"/>
                                              </p:val>
                                            </p:tav>
                                          </p:tavLst>
                                        </p:anim>
                                        <p:anim calcmode="lin" valueType="num" p14:bounceEnd="50000">
                                          <p:cBhvr additive="base">
                                            <p:cTn id="16" dur="1000" fill="hold"/>
                                            <p:tgtEl>
                                              <p:spTgt spid="13"/>
                                            </p:tgtEl>
                                            <p:attrNameLst>
                                              <p:attrName>ppt_y</p:attrName>
                                            </p:attrNameLst>
                                          </p:cBhvr>
                                          <p:tavLst>
                                            <p:tav tm="0">
                                              <p:val>
                                                <p:strVal val="0-#ppt_h/2"/>
                                              </p:val>
                                            </p:tav>
                                            <p:tav tm="100000">
                                              <p:val>
                                                <p:strVal val="#ppt_y"/>
                                              </p:val>
                                            </p:tav>
                                          </p:tavLst>
                                        </p:anim>
                                      </p:childTnLst>
                                    </p:cTn>
                                  </p:par>
                                  <p:par>
                                    <p:cTn id="17" presetID="22" presetClass="entr" presetSubtype="8" fill="hold" grpId="0" nodeType="withEffect">
                                      <p:stCondLst>
                                        <p:cond delay="50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500"/>
                                            <p:tgtEl>
                                              <p:spTgt spid="9"/>
                                            </p:tgtEl>
                                          </p:cBhvr>
                                        </p:animEffect>
                                      </p:childTnLst>
                                    </p:cTn>
                                  </p:par>
                                  <p:par>
                                    <p:cTn id="20" presetID="10" presetClass="entr" presetSubtype="0" fill="hold" grpId="0" nodeType="withEffect">
                                      <p:stCondLst>
                                        <p:cond delay="50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par>
                                    <p:cTn id="23" presetID="10" presetClass="entr" presetSubtype="0" fill="hold" grpId="0" nodeType="withEffect">
                                      <p:stCondLst>
                                        <p:cond delay="50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childTnLst>
                                    </p:cTn>
                                  </p:par>
                                </p:childTnLst>
                              </p:cTn>
                            </p:par>
                          </p:childTnLst>
                        </p:cTn>
                      </p:par>
                      <p:par>
                        <p:cTn id="26" fill="hold">
                          <p:stCondLst>
                            <p:cond delay="indefinite"/>
                          </p:stCondLst>
                          <p:childTnLst>
                            <p:par>
                              <p:cTn id="27" fill="hold">
                                <p:stCondLst>
                                  <p:cond delay="0"/>
                                </p:stCondLst>
                                <p:childTnLst>
                                  <p:par>
                                    <p:cTn id="28" presetID="53" presetClass="entr" presetSubtype="16" fill="hold" nodeType="clickEffect">
                                      <p:stCondLst>
                                        <p:cond delay="0"/>
                                      </p:stCondLst>
                                      <p:childTnLst>
                                        <p:set>
                                          <p:cBhvr>
                                            <p:cTn id="29" dur="1" fill="hold">
                                              <p:stCondLst>
                                                <p:cond delay="0"/>
                                              </p:stCondLst>
                                            </p:cTn>
                                            <p:tgtEl>
                                              <p:spTgt spid="59"/>
                                            </p:tgtEl>
                                            <p:attrNameLst>
                                              <p:attrName>style.visibility</p:attrName>
                                            </p:attrNameLst>
                                          </p:cBhvr>
                                          <p:to>
                                            <p:strVal val="visible"/>
                                          </p:to>
                                        </p:set>
                                        <p:anim calcmode="lin" valueType="num">
                                          <p:cBhvr>
                                            <p:cTn id="30" dur="500" fill="hold"/>
                                            <p:tgtEl>
                                              <p:spTgt spid="59"/>
                                            </p:tgtEl>
                                            <p:attrNameLst>
                                              <p:attrName>ppt_w</p:attrName>
                                            </p:attrNameLst>
                                          </p:cBhvr>
                                          <p:tavLst>
                                            <p:tav tm="0">
                                              <p:val>
                                                <p:fltVal val="0"/>
                                              </p:val>
                                            </p:tav>
                                            <p:tav tm="100000">
                                              <p:val>
                                                <p:strVal val="#ppt_w"/>
                                              </p:val>
                                            </p:tav>
                                          </p:tavLst>
                                        </p:anim>
                                        <p:anim calcmode="lin" valueType="num">
                                          <p:cBhvr>
                                            <p:cTn id="31" dur="500" fill="hold"/>
                                            <p:tgtEl>
                                              <p:spTgt spid="59"/>
                                            </p:tgtEl>
                                            <p:attrNameLst>
                                              <p:attrName>ppt_h</p:attrName>
                                            </p:attrNameLst>
                                          </p:cBhvr>
                                          <p:tavLst>
                                            <p:tav tm="0">
                                              <p:val>
                                                <p:fltVal val="0"/>
                                              </p:val>
                                            </p:tav>
                                            <p:tav tm="100000">
                                              <p:val>
                                                <p:strVal val="#ppt_h"/>
                                              </p:val>
                                            </p:tav>
                                          </p:tavLst>
                                        </p:anim>
                                        <p:animEffect transition="in" filter="fade">
                                          <p:cBhvr>
                                            <p:cTn id="32" dur="500"/>
                                            <p:tgtEl>
                                              <p:spTgt spid="59"/>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9"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anim calcmode="lin" valueType="num">
                                          <p:cBhvr additive="base">
                                            <p:cTn id="37" dur="500" fill="hold"/>
                                            <p:tgtEl>
                                              <p:spTgt spid="23"/>
                                            </p:tgtEl>
                                            <p:attrNameLst>
                                              <p:attrName>ppt_x</p:attrName>
                                            </p:attrNameLst>
                                          </p:cBhvr>
                                          <p:tavLst>
                                            <p:tav tm="0">
                                              <p:val>
                                                <p:strVal val="0-#ppt_w/2"/>
                                              </p:val>
                                            </p:tav>
                                            <p:tav tm="100000">
                                              <p:val>
                                                <p:strVal val="#ppt_x"/>
                                              </p:val>
                                            </p:tav>
                                          </p:tavLst>
                                        </p:anim>
                                        <p:anim calcmode="lin" valueType="num">
                                          <p:cBhvr additive="base">
                                            <p:cTn id="38" dur="500" fill="hold"/>
                                            <p:tgtEl>
                                              <p:spTgt spid="23"/>
                                            </p:tgtEl>
                                            <p:attrNameLst>
                                              <p:attrName>ppt_y</p:attrName>
                                            </p:attrNameLst>
                                          </p:cBhvr>
                                          <p:tavLst>
                                            <p:tav tm="0">
                                              <p:val>
                                                <p:strVal val="0-#ppt_h/2"/>
                                              </p:val>
                                            </p:tav>
                                            <p:tav tm="100000">
                                              <p:val>
                                                <p:strVal val="#ppt_y"/>
                                              </p:val>
                                            </p:tav>
                                          </p:tavLst>
                                        </p:anim>
                                      </p:childTnLst>
                                    </p:cTn>
                                  </p:par>
                                  <p:par>
                                    <p:cTn id="39" presetID="2" presetClass="entr" presetSubtype="3"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anim calcmode="lin" valueType="num">
                                          <p:cBhvr additive="base">
                                            <p:cTn id="41" dur="500" fill="hold"/>
                                            <p:tgtEl>
                                              <p:spTgt spid="21"/>
                                            </p:tgtEl>
                                            <p:attrNameLst>
                                              <p:attrName>ppt_x</p:attrName>
                                            </p:attrNameLst>
                                          </p:cBhvr>
                                          <p:tavLst>
                                            <p:tav tm="0">
                                              <p:val>
                                                <p:strVal val="1+#ppt_w/2"/>
                                              </p:val>
                                            </p:tav>
                                            <p:tav tm="100000">
                                              <p:val>
                                                <p:strVal val="#ppt_x"/>
                                              </p:val>
                                            </p:tav>
                                          </p:tavLst>
                                        </p:anim>
                                        <p:anim calcmode="lin" valueType="num">
                                          <p:cBhvr additive="base">
                                            <p:cTn id="42" dur="500" fill="hold"/>
                                            <p:tgtEl>
                                              <p:spTgt spid="21"/>
                                            </p:tgtEl>
                                            <p:attrNameLst>
                                              <p:attrName>ppt_y</p:attrName>
                                            </p:attrNameLst>
                                          </p:cBhvr>
                                          <p:tavLst>
                                            <p:tav tm="0">
                                              <p:val>
                                                <p:strVal val="0-#ppt_h/2"/>
                                              </p:val>
                                            </p:tav>
                                            <p:tav tm="100000">
                                              <p:val>
                                                <p:strVal val="#ppt_y"/>
                                              </p:val>
                                            </p:tav>
                                          </p:tavLst>
                                        </p:anim>
                                      </p:childTnLst>
                                    </p:cTn>
                                  </p:par>
                                  <p:par>
                                    <p:cTn id="43" presetID="2" presetClass="entr" presetSubtype="6" fill="hold" grpId="0" nodeType="withEffect">
                                      <p:stCondLst>
                                        <p:cond delay="0"/>
                                      </p:stCondLst>
                                      <p:childTnLst>
                                        <p:set>
                                          <p:cBhvr>
                                            <p:cTn id="44" dur="1" fill="hold">
                                              <p:stCondLst>
                                                <p:cond delay="0"/>
                                              </p:stCondLst>
                                            </p:cTn>
                                            <p:tgtEl>
                                              <p:spTgt spid="27"/>
                                            </p:tgtEl>
                                            <p:attrNameLst>
                                              <p:attrName>style.visibility</p:attrName>
                                            </p:attrNameLst>
                                          </p:cBhvr>
                                          <p:to>
                                            <p:strVal val="visible"/>
                                          </p:to>
                                        </p:set>
                                        <p:anim calcmode="lin" valueType="num">
                                          <p:cBhvr additive="base">
                                            <p:cTn id="45" dur="500" fill="hold"/>
                                            <p:tgtEl>
                                              <p:spTgt spid="27"/>
                                            </p:tgtEl>
                                            <p:attrNameLst>
                                              <p:attrName>ppt_x</p:attrName>
                                            </p:attrNameLst>
                                          </p:cBhvr>
                                          <p:tavLst>
                                            <p:tav tm="0">
                                              <p:val>
                                                <p:strVal val="1+#ppt_w/2"/>
                                              </p:val>
                                            </p:tav>
                                            <p:tav tm="100000">
                                              <p:val>
                                                <p:strVal val="#ppt_x"/>
                                              </p:val>
                                            </p:tav>
                                          </p:tavLst>
                                        </p:anim>
                                        <p:anim calcmode="lin" valueType="num">
                                          <p:cBhvr additive="base">
                                            <p:cTn id="46" dur="500" fill="hold"/>
                                            <p:tgtEl>
                                              <p:spTgt spid="27"/>
                                            </p:tgtEl>
                                            <p:attrNameLst>
                                              <p:attrName>ppt_y</p:attrName>
                                            </p:attrNameLst>
                                          </p:cBhvr>
                                          <p:tavLst>
                                            <p:tav tm="0">
                                              <p:val>
                                                <p:strVal val="1+#ppt_h/2"/>
                                              </p:val>
                                            </p:tav>
                                            <p:tav tm="100000">
                                              <p:val>
                                                <p:strVal val="#ppt_y"/>
                                              </p:val>
                                            </p:tav>
                                          </p:tavLst>
                                        </p:anim>
                                      </p:childTnLst>
                                    </p:cTn>
                                  </p:par>
                                  <p:par>
                                    <p:cTn id="47" presetID="2" presetClass="entr" presetSubtype="12"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anim calcmode="lin" valueType="num">
                                          <p:cBhvr additive="base">
                                            <p:cTn id="49" dur="500" fill="hold"/>
                                            <p:tgtEl>
                                              <p:spTgt spid="25"/>
                                            </p:tgtEl>
                                            <p:attrNameLst>
                                              <p:attrName>ppt_x</p:attrName>
                                            </p:attrNameLst>
                                          </p:cBhvr>
                                          <p:tavLst>
                                            <p:tav tm="0">
                                              <p:val>
                                                <p:strVal val="0-#ppt_w/2"/>
                                              </p:val>
                                            </p:tav>
                                            <p:tav tm="100000">
                                              <p:val>
                                                <p:strVal val="#ppt_x"/>
                                              </p:val>
                                            </p:tav>
                                          </p:tavLst>
                                        </p:anim>
                                        <p:anim calcmode="lin" valueType="num">
                                          <p:cBhvr additive="base">
                                            <p:cTn id="50"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2" presetClass="entr" presetSubtype="4" fill="hold" nodeType="clickEffect">
                                      <p:stCondLst>
                                        <p:cond delay="0"/>
                                      </p:stCondLst>
                                      <p:childTnLst>
                                        <p:set>
                                          <p:cBhvr>
                                            <p:cTn id="54" dur="1" fill="hold">
                                              <p:stCondLst>
                                                <p:cond delay="0"/>
                                              </p:stCondLst>
                                            </p:cTn>
                                            <p:tgtEl>
                                              <p:spTgt spid="60"/>
                                            </p:tgtEl>
                                            <p:attrNameLst>
                                              <p:attrName>style.visibility</p:attrName>
                                            </p:attrNameLst>
                                          </p:cBhvr>
                                          <p:to>
                                            <p:strVal val="visible"/>
                                          </p:to>
                                        </p:set>
                                        <p:anim calcmode="lin" valueType="num">
                                          <p:cBhvr additive="base">
                                            <p:cTn id="55" dur="500"/>
                                            <p:tgtEl>
                                              <p:spTgt spid="60"/>
                                            </p:tgtEl>
                                            <p:attrNameLst>
                                              <p:attrName>ppt_y</p:attrName>
                                            </p:attrNameLst>
                                          </p:cBhvr>
                                          <p:tavLst>
                                            <p:tav tm="0">
                                              <p:val>
                                                <p:strVal val="#ppt_y+#ppt_h*1.125000"/>
                                              </p:val>
                                            </p:tav>
                                            <p:tav tm="100000">
                                              <p:val>
                                                <p:strVal val="#ppt_y"/>
                                              </p:val>
                                            </p:tav>
                                          </p:tavLst>
                                        </p:anim>
                                        <p:animEffect transition="in" filter="wipe(up)">
                                          <p:cBhvr>
                                            <p:cTn id="56" dur="500"/>
                                            <p:tgtEl>
                                              <p:spTgt spid="60"/>
                                            </p:tgtEl>
                                          </p:cBhvr>
                                        </p:animEffect>
                                      </p:childTnLst>
                                    </p:cTn>
                                  </p:par>
                                </p:childTnLst>
                              </p:cTn>
                            </p:par>
                          </p:childTnLst>
                        </p:cTn>
                      </p:par>
                      <p:par>
                        <p:cTn id="57" fill="hold">
                          <p:stCondLst>
                            <p:cond delay="indefinite"/>
                          </p:stCondLst>
                          <p:childTnLst>
                            <p:par>
                              <p:cTn id="58" fill="hold">
                                <p:stCondLst>
                                  <p:cond delay="0"/>
                                </p:stCondLst>
                                <p:childTnLst>
                                  <p:par>
                                    <p:cTn id="59" presetID="12" presetClass="entr" presetSubtype="1" fill="hold" nodeType="clickEffect">
                                      <p:stCondLst>
                                        <p:cond delay="0"/>
                                      </p:stCondLst>
                                      <p:childTnLst>
                                        <p:set>
                                          <p:cBhvr>
                                            <p:cTn id="60" dur="1" fill="hold">
                                              <p:stCondLst>
                                                <p:cond delay="0"/>
                                              </p:stCondLst>
                                            </p:cTn>
                                            <p:tgtEl>
                                              <p:spTgt spid="61"/>
                                            </p:tgtEl>
                                            <p:attrNameLst>
                                              <p:attrName>style.visibility</p:attrName>
                                            </p:attrNameLst>
                                          </p:cBhvr>
                                          <p:to>
                                            <p:strVal val="visible"/>
                                          </p:to>
                                        </p:set>
                                        <p:anim calcmode="lin" valueType="num">
                                          <p:cBhvr additive="base">
                                            <p:cTn id="61" dur="500"/>
                                            <p:tgtEl>
                                              <p:spTgt spid="61"/>
                                            </p:tgtEl>
                                            <p:attrNameLst>
                                              <p:attrName>ppt_y</p:attrName>
                                            </p:attrNameLst>
                                          </p:cBhvr>
                                          <p:tavLst>
                                            <p:tav tm="0">
                                              <p:val>
                                                <p:strVal val="#ppt_y-#ppt_h*1.125000"/>
                                              </p:val>
                                            </p:tav>
                                            <p:tav tm="100000">
                                              <p:val>
                                                <p:strVal val="#ppt_y"/>
                                              </p:val>
                                            </p:tav>
                                          </p:tavLst>
                                        </p:anim>
                                        <p:animEffect transition="in" filter="wipe(down)">
                                          <p:cBhvr>
                                            <p:cTn id="62" dur="500"/>
                                            <p:tgtEl>
                                              <p:spTgt spid="61"/>
                                            </p:tgtEl>
                                          </p:cBhvr>
                                        </p:animEffect>
                                      </p:childTnLst>
                                    </p:cTn>
                                  </p:par>
                                </p:childTnLst>
                              </p:cTn>
                            </p:par>
                          </p:childTnLst>
                        </p:cTn>
                      </p:par>
                      <p:par>
                        <p:cTn id="63" fill="hold">
                          <p:stCondLst>
                            <p:cond delay="indefinite"/>
                          </p:stCondLst>
                          <p:childTnLst>
                            <p:par>
                              <p:cTn id="64" fill="hold">
                                <p:stCondLst>
                                  <p:cond delay="0"/>
                                </p:stCondLst>
                                <p:childTnLst>
                                  <p:par>
                                    <p:cTn id="65" presetID="12" presetClass="entr" presetSubtype="1" fill="hold" nodeType="clickEffect">
                                      <p:stCondLst>
                                        <p:cond delay="0"/>
                                      </p:stCondLst>
                                      <p:childTnLst>
                                        <p:set>
                                          <p:cBhvr>
                                            <p:cTn id="66" dur="1" fill="hold">
                                              <p:stCondLst>
                                                <p:cond delay="0"/>
                                              </p:stCondLst>
                                            </p:cTn>
                                            <p:tgtEl>
                                              <p:spTgt spid="63"/>
                                            </p:tgtEl>
                                            <p:attrNameLst>
                                              <p:attrName>style.visibility</p:attrName>
                                            </p:attrNameLst>
                                          </p:cBhvr>
                                          <p:to>
                                            <p:strVal val="visible"/>
                                          </p:to>
                                        </p:set>
                                        <p:anim calcmode="lin" valueType="num">
                                          <p:cBhvr additive="base">
                                            <p:cTn id="67" dur="500"/>
                                            <p:tgtEl>
                                              <p:spTgt spid="63"/>
                                            </p:tgtEl>
                                            <p:attrNameLst>
                                              <p:attrName>ppt_y</p:attrName>
                                            </p:attrNameLst>
                                          </p:cBhvr>
                                          <p:tavLst>
                                            <p:tav tm="0">
                                              <p:val>
                                                <p:strVal val="#ppt_y-#ppt_h*1.125000"/>
                                              </p:val>
                                            </p:tav>
                                            <p:tav tm="100000">
                                              <p:val>
                                                <p:strVal val="#ppt_y"/>
                                              </p:val>
                                            </p:tav>
                                          </p:tavLst>
                                        </p:anim>
                                        <p:animEffect transition="in" filter="wipe(down)">
                                          <p:cBhvr>
                                            <p:cTn id="68" dur="500"/>
                                            <p:tgtEl>
                                              <p:spTgt spid="63"/>
                                            </p:tgtEl>
                                          </p:cBhvr>
                                        </p:animEffect>
                                      </p:childTnLst>
                                    </p:cTn>
                                  </p:par>
                                </p:childTnLst>
                              </p:cTn>
                            </p:par>
                          </p:childTnLst>
                        </p:cTn>
                      </p:par>
                      <p:par>
                        <p:cTn id="69" fill="hold">
                          <p:stCondLst>
                            <p:cond delay="indefinite"/>
                          </p:stCondLst>
                          <p:childTnLst>
                            <p:par>
                              <p:cTn id="70" fill="hold">
                                <p:stCondLst>
                                  <p:cond delay="0"/>
                                </p:stCondLst>
                                <p:childTnLst>
                                  <p:par>
                                    <p:cTn id="71" presetID="12" presetClass="entr" presetSubtype="4" fill="hold" nodeType="clickEffect">
                                      <p:stCondLst>
                                        <p:cond delay="0"/>
                                      </p:stCondLst>
                                      <p:childTnLst>
                                        <p:set>
                                          <p:cBhvr>
                                            <p:cTn id="72" dur="1" fill="hold">
                                              <p:stCondLst>
                                                <p:cond delay="0"/>
                                              </p:stCondLst>
                                            </p:cTn>
                                            <p:tgtEl>
                                              <p:spTgt spid="62"/>
                                            </p:tgtEl>
                                            <p:attrNameLst>
                                              <p:attrName>style.visibility</p:attrName>
                                            </p:attrNameLst>
                                          </p:cBhvr>
                                          <p:to>
                                            <p:strVal val="visible"/>
                                          </p:to>
                                        </p:set>
                                        <p:anim calcmode="lin" valueType="num">
                                          <p:cBhvr additive="base">
                                            <p:cTn id="73" dur="500"/>
                                            <p:tgtEl>
                                              <p:spTgt spid="62"/>
                                            </p:tgtEl>
                                            <p:attrNameLst>
                                              <p:attrName>ppt_y</p:attrName>
                                            </p:attrNameLst>
                                          </p:cBhvr>
                                          <p:tavLst>
                                            <p:tav tm="0">
                                              <p:val>
                                                <p:strVal val="#ppt_y+#ppt_h*1.125000"/>
                                              </p:val>
                                            </p:tav>
                                            <p:tav tm="100000">
                                              <p:val>
                                                <p:strVal val="#ppt_y"/>
                                              </p:val>
                                            </p:tav>
                                          </p:tavLst>
                                        </p:anim>
                                        <p:animEffect transition="in" filter="wipe(up)">
                                          <p:cBhvr>
                                            <p:cTn id="74" dur="500"/>
                                            <p:tgtEl>
                                              <p:spTgt spid="62"/>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4" fill="hold" grpId="0" nodeType="clickEffect">
                                      <p:stCondLst>
                                        <p:cond delay="0"/>
                                      </p:stCondLst>
                                      <p:childTnLst>
                                        <p:set>
                                          <p:cBhvr>
                                            <p:cTn id="78" dur="1" fill="hold">
                                              <p:stCondLst>
                                                <p:cond delay="0"/>
                                              </p:stCondLst>
                                            </p:cTn>
                                            <p:tgtEl>
                                              <p:spTgt spid="64"/>
                                            </p:tgtEl>
                                            <p:attrNameLst>
                                              <p:attrName>style.visibility</p:attrName>
                                            </p:attrNameLst>
                                          </p:cBhvr>
                                          <p:to>
                                            <p:strVal val="visible"/>
                                          </p:to>
                                        </p:set>
                                        <p:animEffect transition="in" filter="wipe(down)">
                                          <p:cBhvr>
                                            <p:cTn id="79" dur="75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8" grpId="0"/>
          <p:bldP spid="20" grpId="0"/>
          <p:bldP spid="21" grpId="0" animBg="1"/>
          <p:bldP spid="23" grpId="0" animBg="1"/>
          <p:bldP spid="25" grpId="0" animBg="1"/>
          <p:bldP spid="27" grpId="0" animBg="1"/>
          <p:bldP spid="6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300"/>
                                            <p:tgtEl>
                                              <p:spTgt spid="19"/>
                                            </p:tgtEl>
                                          </p:cBhvr>
                                        </p:animEffect>
                                      </p:childTnLst>
                                    </p:cTn>
                                  </p:par>
                                </p:childTnLst>
                              </p:cTn>
                            </p:par>
                            <p:par>
                              <p:cTn id="8" fill="hold">
                                <p:stCondLst>
                                  <p:cond delay="300"/>
                                </p:stCondLst>
                                <p:childTnLst>
                                  <p:par>
                                    <p:cTn id="9" presetID="2" presetClass="entr" presetSubtype="9"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1000" fill="hold"/>
                                            <p:tgtEl>
                                              <p:spTgt spid="10"/>
                                            </p:tgtEl>
                                            <p:attrNameLst>
                                              <p:attrName>ppt_x</p:attrName>
                                            </p:attrNameLst>
                                          </p:cBhvr>
                                          <p:tavLst>
                                            <p:tav tm="0">
                                              <p:val>
                                                <p:strVal val="0-#ppt_w/2"/>
                                              </p:val>
                                            </p:tav>
                                            <p:tav tm="100000">
                                              <p:val>
                                                <p:strVal val="#ppt_x"/>
                                              </p:val>
                                            </p:tav>
                                          </p:tavLst>
                                        </p:anim>
                                        <p:anim calcmode="lin" valueType="num">
                                          <p:cBhvr additive="base">
                                            <p:cTn id="12" dur="1000" fill="hold"/>
                                            <p:tgtEl>
                                              <p:spTgt spid="10"/>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1000" fill="hold"/>
                                            <p:tgtEl>
                                              <p:spTgt spid="13"/>
                                            </p:tgtEl>
                                            <p:attrNameLst>
                                              <p:attrName>ppt_x</p:attrName>
                                            </p:attrNameLst>
                                          </p:cBhvr>
                                          <p:tavLst>
                                            <p:tav tm="0">
                                              <p:val>
                                                <p:strVal val="#ppt_x"/>
                                              </p:val>
                                            </p:tav>
                                            <p:tav tm="100000">
                                              <p:val>
                                                <p:strVal val="#ppt_x"/>
                                              </p:val>
                                            </p:tav>
                                          </p:tavLst>
                                        </p:anim>
                                        <p:anim calcmode="lin" valueType="num">
                                          <p:cBhvr additive="base">
                                            <p:cTn id="16" dur="1000" fill="hold"/>
                                            <p:tgtEl>
                                              <p:spTgt spid="13"/>
                                            </p:tgtEl>
                                            <p:attrNameLst>
                                              <p:attrName>ppt_y</p:attrName>
                                            </p:attrNameLst>
                                          </p:cBhvr>
                                          <p:tavLst>
                                            <p:tav tm="0">
                                              <p:val>
                                                <p:strVal val="0-#ppt_h/2"/>
                                              </p:val>
                                            </p:tav>
                                            <p:tav tm="100000">
                                              <p:val>
                                                <p:strVal val="#ppt_y"/>
                                              </p:val>
                                            </p:tav>
                                          </p:tavLst>
                                        </p:anim>
                                      </p:childTnLst>
                                    </p:cTn>
                                  </p:par>
                                  <p:par>
                                    <p:cTn id="17" presetID="22" presetClass="entr" presetSubtype="8" fill="hold" grpId="0" nodeType="withEffect">
                                      <p:stCondLst>
                                        <p:cond delay="50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500"/>
                                            <p:tgtEl>
                                              <p:spTgt spid="9"/>
                                            </p:tgtEl>
                                          </p:cBhvr>
                                        </p:animEffect>
                                      </p:childTnLst>
                                    </p:cTn>
                                  </p:par>
                                  <p:par>
                                    <p:cTn id="20" presetID="10" presetClass="entr" presetSubtype="0" fill="hold" grpId="0" nodeType="withEffect">
                                      <p:stCondLst>
                                        <p:cond delay="50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par>
                                    <p:cTn id="23" presetID="10" presetClass="entr" presetSubtype="0" fill="hold" grpId="0" nodeType="withEffect">
                                      <p:stCondLst>
                                        <p:cond delay="50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childTnLst>
                                    </p:cTn>
                                  </p:par>
                                </p:childTnLst>
                              </p:cTn>
                            </p:par>
                          </p:childTnLst>
                        </p:cTn>
                      </p:par>
                      <p:par>
                        <p:cTn id="26" fill="hold">
                          <p:stCondLst>
                            <p:cond delay="indefinite"/>
                          </p:stCondLst>
                          <p:childTnLst>
                            <p:par>
                              <p:cTn id="27" fill="hold">
                                <p:stCondLst>
                                  <p:cond delay="0"/>
                                </p:stCondLst>
                                <p:childTnLst>
                                  <p:par>
                                    <p:cTn id="28" presetID="53" presetClass="entr" presetSubtype="16" fill="hold" nodeType="clickEffect">
                                      <p:stCondLst>
                                        <p:cond delay="0"/>
                                      </p:stCondLst>
                                      <p:childTnLst>
                                        <p:set>
                                          <p:cBhvr>
                                            <p:cTn id="29" dur="1" fill="hold">
                                              <p:stCondLst>
                                                <p:cond delay="0"/>
                                              </p:stCondLst>
                                            </p:cTn>
                                            <p:tgtEl>
                                              <p:spTgt spid="59"/>
                                            </p:tgtEl>
                                            <p:attrNameLst>
                                              <p:attrName>style.visibility</p:attrName>
                                            </p:attrNameLst>
                                          </p:cBhvr>
                                          <p:to>
                                            <p:strVal val="visible"/>
                                          </p:to>
                                        </p:set>
                                        <p:anim calcmode="lin" valueType="num">
                                          <p:cBhvr>
                                            <p:cTn id="30" dur="500" fill="hold"/>
                                            <p:tgtEl>
                                              <p:spTgt spid="59"/>
                                            </p:tgtEl>
                                            <p:attrNameLst>
                                              <p:attrName>ppt_w</p:attrName>
                                            </p:attrNameLst>
                                          </p:cBhvr>
                                          <p:tavLst>
                                            <p:tav tm="0">
                                              <p:val>
                                                <p:fltVal val="0"/>
                                              </p:val>
                                            </p:tav>
                                            <p:tav tm="100000">
                                              <p:val>
                                                <p:strVal val="#ppt_w"/>
                                              </p:val>
                                            </p:tav>
                                          </p:tavLst>
                                        </p:anim>
                                        <p:anim calcmode="lin" valueType="num">
                                          <p:cBhvr>
                                            <p:cTn id="31" dur="500" fill="hold"/>
                                            <p:tgtEl>
                                              <p:spTgt spid="59"/>
                                            </p:tgtEl>
                                            <p:attrNameLst>
                                              <p:attrName>ppt_h</p:attrName>
                                            </p:attrNameLst>
                                          </p:cBhvr>
                                          <p:tavLst>
                                            <p:tav tm="0">
                                              <p:val>
                                                <p:fltVal val="0"/>
                                              </p:val>
                                            </p:tav>
                                            <p:tav tm="100000">
                                              <p:val>
                                                <p:strVal val="#ppt_h"/>
                                              </p:val>
                                            </p:tav>
                                          </p:tavLst>
                                        </p:anim>
                                        <p:animEffect transition="in" filter="fade">
                                          <p:cBhvr>
                                            <p:cTn id="32" dur="500"/>
                                            <p:tgtEl>
                                              <p:spTgt spid="59"/>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9"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anim calcmode="lin" valueType="num">
                                          <p:cBhvr additive="base">
                                            <p:cTn id="37" dur="500" fill="hold"/>
                                            <p:tgtEl>
                                              <p:spTgt spid="23"/>
                                            </p:tgtEl>
                                            <p:attrNameLst>
                                              <p:attrName>ppt_x</p:attrName>
                                            </p:attrNameLst>
                                          </p:cBhvr>
                                          <p:tavLst>
                                            <p:tav tm="0">
                                              <p:val>
                                                <p:strVal val="0-#ppt_w/2"/>
                                              </p:val>
                                            </p:tav>
                                            <p:tav tm="100000">
                                              <p:val>
                                                <p:strVal val="#ppt_x"/>
                                              </p:val>
                                            </p:tav>
                                          </p:tavLst>
                                        </p:anim>
                                        <p:anim calcmode="lin" valueType="num">
                                          <p:cBhvr additive="base">
                                            <p:cTn id="38" dur="500" fill="hold"/>
                                            <p:tgtEl>
                                              <p:spTgt spid="23"/>
                                            </p:tgtEl>
                                            <p:attrNameLst>
                                              <p:attrName>ppt_y</p:attrName>
                                            </p:attrNameLst>
                                          </p:cBhvr>
                                          <p:tavLst>
                                            <p:tav tm="0">
                                              <p:val>
                                                <p:strVal val="0-#ppt_h/2"/>
                                              </p:val>
                                            </p:tav>
                                            <p:tav tm="100000">
                                              <p:val>
                                                <p:strVal val="#ppt_y"/>
                                              </p:val>
                                            </p:tav>
                                          </p:tavLst>
                                        </p:anim>
                                      </p:childTnLst>
                                    </p:cTn>
                                  </p:par>
                                  <p:par>
                                    <p:cTn id="39" presetID="2" presetClass="entr" presetSubtype="3"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anim calcmode="lin" valueType="num">
                                          <p:cBhvr additive="base">
                                            <p:cTn id="41" dur="500" fill="hold"/>
                                            <p:tgtEl>
                                              <p:spTgt spid="21"/>
                                            </p:tgtEl>
                                            <p:attrNameLst>
                                              <p:attrName>ppt_x</p:attrName>
                                            </p:attrNameLst>
                                          </p:cBhvr>
                                          <p:tavLst>
                                            <p:tav tm="0">
                                              <p:val>
                                                <p:strVal val="1+#ppt_w/2"/>
                                              </p:val>
                                            </p:tav>
                                            <p:tav tm="100000">
                                              <p:val>
                                                <p:strVal val="#ppt_x"/>
                                              </p:val>
                                            </p:tav>
                                          </p:tavLst>
                                        </p:anim>
                                        <p:anim calcmode="lin" valueType="num">
                                          <p:cBhvr additive="base">
                                            <p:cTn id="42" dur="500" fill="hold"/>
                                            <p:tgtEl>
                                              <p:spTgt spid="21"/>
                                            </p:tgtEl>
                                            <p:attrNameLst>
                                              <p:attrName>ppt_y</p:attrName>
                                            </p:attrNameLst>
                                          </p:cBhvr>
                                          <p:tavLst>
                                            <p:tav tm="0">
                                              <p:val>
                                                <p:strVal val="0-#ppt_h/2"/>
                                              </p:val>
                                            </p:tav>
                                            <p:tav tm="100000">
                                              <p:val>
                                                <p:strVal val="#ppt_y"/>
                                              </p:val>
                                            </p:tav>
                                          </p:tavLst>
                                        </p:anim>
                                      </p:childTnLst>
                                    </p:cTn>
                                  </p:par>
                                  <p:par>
                                    <p:cTn id="43" presetID="2" presetClass="entr" presetSubtype="6" fill="hold" grpId="0" nodeType="withEffect">
                                      <p:stCondLst>
                                        <p:cond delay="0"/>
                                      </p:stCondLst>
                                      <p:childTnLst>
                                        <p:set>
                                          <p:cBhvr>
                                            <p:cTn id="44" dur="1" fill="hold">
                                              <p:stCondLst>
                                                <p:cond delay="0"/>
                                              </p:stCondLst>
                                            </p:cTn>
                                            <p:tgtEl>
                                              <p:spTgt spid="27"/>
                                            </p:tgtEl>
                                            <p:attrNameLst>
                                              <p:attrName>style.visibility</p:attrName>
                                            </p:attrNameLst>
                                          </p:cBhvr>
                                          <p:to>
                                            <p:strVal val="visible"/>
                                          </p:to>
                                        </p:set>
                                        <p:anim calcmode="lin" valueType="num">
                                          <p:cBhvr additive="base">
                                            <p:cTn id="45" dur="500" fill="hold"/>
                                            <p:tgtEl>
                                              <p:spTgt spid="27"/>
                                            </p:tgtEl>
                                            <p:attrNameLst>
                                              <p:attrName>ppt_x</p:attrName>
                                            </p:attrNameLst>
                                          </p:cBhvr>
                                          <p:tavLst>
                                            <p:tav tm="0">
                                              <p:val>
                                                <p:strVal val="1+#ppt_w/2"/>
                                              </p:val>
                                            </p:tav>
                                            <p:tav tm="100000">
                                              <p:val>
                                                <p:strVal val="#ppt_x"/>
                                              </p:val>
                                            </p:tav>
                                          </p:tavLst>
                                        </p:anim>
                                        <p:anim calcmode="lin" valueType="num">
                                          <p:cBhvr additive="base">
                                            <p:cTn id="46" dur="500" fill="hold"/>
                                            <p:tgtEl>
                                              <p:spTgt spid="27"/>
                                            </p:tgtEl>
                                            <p:attrNameLst>
                                              <p:attrName>ppt_y</p:attrName>
                                            </p:attrNameLst>
                                          </p:cBhvr>
                                          <p:tavLst>
                                            <p:tav tm="0">
                                              <p:val>
                                                <p:strVal val="1+#ppt_h/2"/>
                                              </p:val>
                                            </p:tav>
                                            <p:tav tm="100000">
                                              <p:val>
                                                <p:strVal val="#ppt_y"/>
                                              </p:val>
                                            </p:tav>
                                          </p:tavLst>
                                        </p:anim>
                                      </p:childTnLst>
                                    </p:cTn>
                                  </p:par>
                                  <p:par>
                                    <p:cTn id="47" presetID="2" presetClass="entr" presetSubtype="12"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anim calcmode="lin" valueType="num">
                                          <p:cBhvr additive="base">
                                            <p:cTn id="49" dur="500" fill="hold"/>
                                            <p:tgtEl>
                                              <p:spTgt spid="25"/>
                                            </p:tgtEl>
                                            <p:attrNameLst>
                                              <p:attrName>ppt_x</p:attrName>
                                            </p:attrNameLst>
                                          </p:cBhvr>
                                          <p:tavLst>
                                            <p:tav tm="0">
                                              <p:val>
                                                <p:strVal val="0-#ppt_w/2"/>
                                              </p:val>
                                            </p:tav>
                                            <p:tav tm="100000">
                                              <p:val>
                                                <p:strVal val="#ppt_x"/>
                                              </p:val>
                                            </p:tav>
                                          </p:tavLst>
                                        </p:anim>
                                        <p:anim calcmode="lin" valueType="num">
                                          <p:cBhvr additive="base">
                                            <p:cTn id="50"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2" presetClass="entr" presetSubtype="4" fill="hold" nodeType="clickEffect">
                                      <p:stCondLst>
                                        <p:cond delay="0"/>
                                      </p:stCondLst>
                                      <p:childTnLst>
                                        <p:set>
                                          <p:cBhvr>
                                            <p:cTn id="54" dur="1" fill="hold">
                                              <p:stCondLst>
                                                <p:cond delay="0"/>
                                              </p:stCondLst>
                                            </p:cTn>
                                            <p:tgtEl>
                                              <p:spTgt spid="60"/>
                                            </p:tgtEl>
                                            <p:attrNameLst>
                                              <p:attrName>style.visibility</p:attrName>
                                            </p:attrNameLst>
                                          </p:cBhvr>
                                          <p:to>
                                            <p:strVal val="visible"/>
                                          </p:to>
                                        </p:set>
                                        <p:anim calcmode="lin" valueType="num">
                                          <p:cBhvr additive="base">
                                            <p:cTn id="55" dur="500"/>
                                            <p:tgtEl>
                                              <p:spTgt spid="60"/>
                                            </p:tgtEl>
                                            <p:attrNameLst>
                                              <p:attrName>ppt_y</p:attrName>
                                            </p:attrNameLst>
                                          </p:cBhvr>
                                          <p:tavLst>
                                            <p:tav tm="0">
                                              <p:val>
                                                <p:strVal val="#ppt_y+#ppt_h*1.125000"/>
                                              </p:val>
                                            </p:tav>
                                            <p:tav tm="100000">
                                              <p:val>
                                                <p:strVal val="#ppt_y"/>
                                              </p:val>
                                            </p:tav>
                                          </p:tavLst>
                                        </p:anim>
                                        <p:animEffect transition="in" filter="wipe(up)">
                                          <p:cBhvr>
                                            <p:cTn id="56" dur="500"/>
                                            <p:tgtEl>
                                              <p:spTgt spid="60"/>
                                            </p:tgtEl>
                                          </p:cBhvr>
                                        </p:animEffect>
                                      </p:childTnLst>
                                    </p:cTn>
                                  </p:par>
                                </p:childTnLst>
                              </p:cTn>
                            </p:par>
                          </p:childTnLst>
                        </p:cTn>
                      </p:par>
                      <p:par>
                        <p:cTn id="57" fill="hold">
                          <p:stCondLst>
                            <p:cond delay="indefinite"/>
                          </p:stCondLst>
                          <p:childTnLst>
                            <p:par>
                              <p:cTn id="58" fill="hold">
                                <p:stCondLst>
                                  <p:cond delay="0"/>
                                </p:stCondLst>
                                <p:childTnLst>
                                  <p:par>
                                    <p:cTn id="59" presetID="12" presetClass="entr" presetSubtype="1" fill="hold" nodeType="clickEffect">
                                      <p:stCondLst>
                                        <p:cond delay="0"/>
                                      </p:stCondLst>
                                      <p:childTnLst>
                                        <p:set>
                                          <p:cBhvr>
                                            <p:cTn id="60" dur="1" fill="hold">
                                              <p:stCondLst>
                                                <p:cond delay="0"/>
                                              </p:stCondLst>
                                            </p:cTn>
                                            <p:tgtEl>
                                              <p:spTgt spid="61"/>
                                            </p:tgtEl>
                                            <p:attrNameLst>
                                              <p:attrName>style.visibility</p:attrName>
                                            </p:attrNameLst>
                                          </p:cBhvr>
                                          <p:to>
                                            <p:strVal val="visible"/>
                                          </p:to>
                                        </p:set>
                                        <p:anim calcmode="lin" valueType="num">
                                          <p:cBhvr additive="base">
                                            <p:cTn id="61" dur="500"/>
                                            <p:tgtEl>
                                              <p:spTgt spid="61"/>
                                            </p:tgtEl>
                                            <p:attrNameLst>
                                              <p:attrName>ppt_y</p:attrName>
                                            </p:attrNameLst>
                                          </p:cBhvr>
                                          <p:tavLst>
                                            <p:tav tm="0">
                                              <p:val>
                                                <p:strVal val="#ppt_y-#ppt_h*1.125000"/>
                                              </p:val>
                                            </p:tav>
                                            <p:tav tm="100000">
                                              <p:val>
                                                <p:strVal val="#ppt_y"/>
                                              </p:val>
                                            </p:tav>
                                          </p:tavLst>
                                        </p:anim>
                                        <p:animEffect transition="in" filter="wipe(down)">
                                          <p:cBhvr>
                                            <p:cTn id="62" dur="500"/>
                                            <p:tgtEl>
                                              <p:spTgt spid="61"/>
                                            </p:tgtEl>
                                          </p:cBhvr>
                                        </p:animEffect>
                                      </p:childTnLst>
                                    </p:cTn>
                                  </p:par>
                                </p:childTnLst>
                              </p:cTn>
                            </p:par>
                          </p:childTnLst>
                        </p:cTn>
                      </p:par>
                      <p:par>
                        <p:cTn id="63" fill="hold">
                          <p:stCondLst>
                            <p:cond delay="indefinite"/>
                          </p:stCondLst>
                          <p:childTnLst>
                            <p:par>
                              <p:cTn id="64" fill="hold">
                                <p:stCondLst>
                                  <p:cond delay="0"/>
                                </p:stCondLst>
                                <p:childTnLst>
                                  <p:par>
                                    <p:cTn id="65" presetID="12" presetClass="entr" presetSubtype="1" fill="hold" nodeType="clickEffect">
                                      <p:stCondLst>
                                        <p:cond delay="0"/>
                                      </p:stCondLst>
                                      <p:childTnLst>
                                        <p:set>
                                          <p:cBhvr>
                                            <p:cTn id="66" dur="1" fill="hold">
                                              <p:stCondLst>
                                                <p:cond delay="0"/>
                                              </p:stCondLst>
                                            </p:cTn>
                                            <p:tgtEl>
                                              <p:spTgt spid="63"/>
                                            </p:tgtEl>
                                            <p:attrNameLst>
                                              <p:attrName>style.visibility</p:attrName>
                                            </p:attrNameLst>
                                          </p:cBhvr>
                                          <p:to>
                                            <p:strVal val="visible"/>
                                          </p:to>
                                        </p:set>
                                        <p:anim calcmode="lin" valueType="num">
                                          <p:cBhvr additive="base">
                                            <p:cTn id="67" dur="500"/>
                                            <p:tgtEl>
                                              <p:spTgt spid="63"/>
                                            </p:tgtEl>
                                            <p:attrNameLst>
                                              <p:attrName>ppt_y</p:attrName>
                                            </p:attrNameLst>
                                          </p:cBhvr>
                                          <p:tavLst>
                                            <p:tav tm="0">
                                              <p:val>
                                                <p:strVal val="#ppt_y-#ppt_h*1.125000"/>
                                              </p:val>
                                            </p:tav>
                                            <p:tav tm="100000">
                                              <p:val>
                                                <p:strVal val="#ppt_y"/>
                                              </p:val>
                                            </p:tav>
                                          </p:tavLst>
                                        </p:anim>
                                        <p:animEffect transition="in" filter="wipe(down)">
                                          <p:cBhvr>
                                            <p:cTn id="68" dur="500"/>
                                            <p:tgtEl>
                                              <p:spTgt spid="63"/>
                                            </p:tgtEl>
                                          </p:cBhvr>
                                        </p:animEffect>
                                      </p:childTnLst>
                                    </p:cTn>
                                  </p:par>
                                </p:childTnLst>
                              </p:cTn>
                            </p:par>
                          </p:childTnLst>
                        </p:cTn>
                      </p:par>
                      <p:par>
                        <p:cTn id="69" fill="hold">
                          <p:stCondLst>
                            <p:cond delay="indefinite"/>
                          </p:stCondLst>
                          <p:childTnLst>
                            <p:par>
                              <p:cTn id="70" fill="hold">
                                <p:stCondLst>
                                  <p:cond delay="0"/>
                                </p:stCondLst>
                                <p:childTnLst>
                                  <p:par>
                                    <p:cTn id="71" presetID="12" presetClass="entr" presetSubtype="4" fill="hold" nodeType="clickEffect">
                                      <p:stCondLst>
                                        <p:cond delay="0"/>
                                      </p:stCondLst>
                                      <p:childTnLst>
                                        <p:set>
                                          <p:cBhvr>
                                            <p:cTn id="72" dur="1" fill="hold">
                                              <p:stCondLst>
                                                <p:cond delay="0"/>
                                              </p:stCondLst>
                                            </p:cTn>
                                            <p:tgtEl>
                                              <p:spTgt spid="62"/>
                                            </p:tgtEl>
                                            <p:attrNameLst>
                                              <p:attrName>style.visibility</p:attrName>
                                            </p:attrNameLst>
                                          </p:cBhvr>
                                          <p:to>
                                            <p:strVal val="visible"/>
                                          </p:to>
                                        </p:set>
                                        <p:anim calcmode="lin" valueType="num">
                                          <p:cBhvr additive="base">
                                            <p:cTn id="73" dur="500"/>
                                            <p:tgtEl>
                                              <p:spTgt spid="62"/>
                                            </p:tgtEl>
                                            <p:attrNameLst>
                                              <p:attrName>ppt_y</p:attrName>
                                            </p:attrNameLst>
                                          </p:cBhvr>
                                          <p:tavLst>
                                            <p:tav tm="0">
                                              <p:val>
                                                <p:strVal val="#ppt_y+#ppt_h*1.125000"/>
                                              </p:val>
                                            </p:tav>
                                            <p:tav tm="100000">
                                              <p:val>
                                                <p:strVal val="#ppt_y"/>
                                              </p:val>
                                            </p:tav>
                                          </p:tavLst>
                                        </p:anim>
                                        <p:animEffect transition="in" filter="wipe(up)">
                                          <p:cBhvr>
                                            <p:cTn id="74" dur="500"/>
                                            <p:tgtEl>
                                              <p:spTgt spid="62"/>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4" fill="hold" grpId="0" nodeType="clickEffect">
                                      <p:stCondLst>
                                        <p:cond delay="0"/>
                                      </p:stCondLst>
                                      <p:childTnLst>
                                        <p:set>
                                          <p:cBhvr>
                                            <p:cTn id="78" dur="1" fill="hold">
                                              <p:stCondLst>
                                                <p:cond delay="0"/>
                                              </p:stCondLst>
                                            </p:cTn>
                                            <p:tgtEl>
                                              <p:spTgt spid="64"/>
                                            </p:tgtEl>
                                            <p:attrNameLst>
                                              <p:attrName>style.visibility</p:attrName>
                                            </p:attrNameLst>
                                          </p:cBhvr>
                                          <p:to>
                                            <p:strVal val="visible"/>
                                          </p:to>
                                        </p:set>
                                        <p:animEffect transition="in" filter="wipe(down)">
                                          <p:cBhvr>
                                            <p:cTn id="79" dur="75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8" grpId="0"/>
          <p:bldP spid="20" grpId="0"/>
          <p:bldP spid="21" grpId="0" animBg="1"/>
          <p:bldP spid="23" grpId="0" animBg="1"/>
          <p:bldP spid="25" grpId="0" animBg="1"/>
          <p:bldP spid="27" grpId="0" animBg="1"/>
          <p:bldP spid="64" grpId="0"/>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928055" y="2"/>
            <a:ext cx="4708099" cy="4881093"/>
          </a:xfrm>
          <a:prstGeom prst="rect">
            <a:avLst/>
          </a:prstGeom>
        </p:spPr>
      </p:pic>
      <p:pic>
        <p:nvPicPr>
          <p:cNvPr id="3" name="图片 2"/>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0" y="1381023"/>
            <a:ext cx="4572000" cy="5476979"/>
          </a:xfrm>
          <a:prstGeom prst="rect">
            <a:avLst/>
          </a:prstGeom>
        </p:spPr>
      </p:pic>
      <p:sp>
        <p:nvSpPr>
          <p:cNvPr id="4" name="Rectangle 5"/>
          <p:cNvSpPr>
            <a:spLocks/>
          </p:cNvSpPr>
          <p:nvPr/>
        </p:nvSpPr>
        <p:spPr bwMode="auto">
          <a:xfrm>
            <a:off x="5042478" y="5133578"/>
            <a:ext cx="6818965" cy="999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algn="ctr" fontAlgn="base">
              <a:lnSpc>
                <a:spcPct val="150000"/>
              </a:lnSpc>
              <a:spcBef>
                <a:spcPct val="0"/>
              </a:spcBef>
              <a:spcAft>
                <a:spcPct val="0"/>
              </a:spcAft>
            </a:pPr>
            <a:r>
              <a:rPr lang="zh-CN" altLang="en-US" sz="1400" dirty="0">
                <a:solidFill>
                  <a:schemeClr val="tx1">
                    <a:lumMod val="75000"/>
                    <a:lumOff val="25000"/>
                  </a:schemeClr>
                </a:solidFill>
                <a:latin typeface="微软雅黑"/>
                <a:ea typeface="微软雅黑"/>
                <a:sym typeface="Gill Sans" charset="0"/>
              </a:rPr>
              <a:t>此处添加详细文本描述，建议与标题相关并符合整体语言风格，语言描述尽量简洁生动。尽量将每页幻灯片的字数控制</a:t>
            </a:r>
            <a:r>
              <a:rPr lang="zh-CN" altLang="en-US" sz="1400" dirty="0" smtClean="0">
                <a:solidFill>
                  <a:schemeClr val="tx1">
                    <a:lumMod val="75000"/>
                    <a:lumOff val="25000"/>
                  </a:schemeClr>
                </a:solidFill>
                <a:latin typeface="微软雅黑"/>
                <a:ea typeface="微软雅黑"/>
                <a:sym typeface="Gill Sans" charset="0"/>
              </a:rPr>
              <a:t>在  </a:t>
            </a:r>
            <a:r>
              <a:rPr lang="en-US" altLang="zh-CN" sz="1400" dirty="0" smtClean="0">
                <a:solidFill>
                  <a:schemeClr val="tx1">
                    <a:lumMod val="75000"/>
                    <a:lumOff val="25000"/>
                  </a:schemeClr>
                </a:solidFill>
                <a:latin typeface="微软雅黑"/>
                <a:ea typeface="微软雅黑"/>
                <a:sym typeface="Gill Sans" charset="0"/>
              </a:rPr>
              <a:t>200</a:t>
            </a:r>
            <a:r>
              <a:rPr lang="zh-CN" altLang="en-US" sz="1400" dirty="0">
                <a:solidFill>
                  <a:schemeClr val="tx1">
                    <a:lumMod val="75000"/>
                    <a:lumOff val="25000"/>
                  </a:schemeClr>
                </a:solidFill>
                <a:latin typeface="微软雅黑"/>
                <a:ea typeface="微软雅黑"/>
                <a:sym typeface="Gill Sans" charset="0"/>
              </a:rPr>
              <a:t>字以内，据统计每页幻灯片的最好控制</a:t>
            </a:r>
            <a:r>
              <a:rPr lang="zh-CN" altLang="en-US" sz="1400" dirty="0" smtClean="0">
                <a:solidFill>
                  <a:schemeClr val="tx1">
                    <a:lumMod val="75000"/>
                    <a:lumOff val="25000"/>
                  </a:schemeClr>
                </a:solidFill>
                <a:latin typeface="微软雅黑"/>
                <a:ea typeface="微软雅黑"/>
                <a:sym typeface="Gill Sans" charset="0"/>
              </a:rPr>
              <a:t>在</a:t>
            </a:r>
            <a:r>
              <a:rPr lang="en-US" altLang="zh-CN" sz="1400" dirty="0" smtClean="0">
                <a:solidFill>
                  <a:schemeClr val="tx1">
                    <a:lumMod val="75000"/>
                    <a:lumOff val="25000"/>
                  </a:schemeClr>
                </a:solidFill>
                <a:latin typeface="微软雅黑"/>
                <a:ea typeface="微软雅黑"/>
                <a:sym typeface="Gill Sans" charset="0"/>
              </a:rPr>
              <a:t>5</a:t>
            </a:r>
            <a:r>
              <a:rPr lang="zh-CN" altLang="en-US" sz="1400" dirty="0">
                <a:solidFill>
                  <a:schemeClr val="tx1">
                    <a:lumMod val="75000"/>
                    <a:lumOff val="25000"/>
                  </a:schemeClr>
                </a:solidFill>
                <a:latin typeface="微软雅黑"/>
                <a:ea typeface="微软雅黑"/>
                <a:sym typeface="Gill Sans" charset="0"/>
              </a:rPr>
              <a:t>分钟之内。此处添加详细文本</a:t>
            </a:r>
            <a:r>
              <a:rPr lang="zh-CN" altLang="en-US" sz="1400" dirty="0" smtClean="0">
                <a:solidFill>
                  <a:schemeClr val="tx1">
                    <a:lumMod val="75000"/>
                    <a:lumOff val="25000"/>
                  </a:schemeClr>
                </a:solidFill>
                <a:latin typeface="微软雅黑"/>
                <a:ea typeface="微软雅黑"/>
                <a:sym typeface="Gill Sans" charset="0"/>
              </a:rPr>
              <a:t>描述</a:t>
            </a:r>
            <a:r>
              <a:rPr lang="en-US" altLang="zh-CN" sz="1400" dirty="0">
                <a:solidFill>
                  <a:schemeClr val="tx1">
                    <a:lumMod val="75000"/>
                    <a:lumOff val="25000"/>
                  </a:schemeClr>
                </a:solidFill>
                <a:latin typeface="微软雅黑"/>
                <a:ea typeface="微软雅黑"/>
                <a:sym typeface="Gill Sans" charset="0"/>
              </a:rPr>
              <a:t> </a:t>
            </a:r>
            <a:r>
              <a:rPr lang="zh-CN" altLang="en-US" sz="1400" dirty="0" smtClean="0">
                <a:solidFill>
                  <a:schemeClr val="tx1">
                    <a:lumMod val="75000"/>
                    <a:lumOff val="25000"/>
                  </a:schemeClr>
                </a:solidFill>
                <a:latin typeface="微软雅黑"/>
                <a:ea typeface="微软雅黑"/>
                <a:sym typeface="Gill Sans" charset="0"/>
              </a:rPr>
              <a:t>，</a:t>
            </a:r>
            <a:r>
              <a:rPr lang="zh-CN" altLang="en-US" sz="1400" dirty="0">
                <a:solidFill>
                  <a:schemeClr val="tx1">
                    <a:lumMod val="75000"/>
                    <a:lumOff val="25000"/>
                  </a:schemeClr>
                </a:solidFill>
                <a:latin typeface="微软雅黑"/>
                <a:ea typeface="微软雅黑"/>
                <a:sym typeface="Gill Sans" charset="0"/>
              </a:rPr>
              <a:t>建议与标题相关并符合整体语言风格，语言描述尽量简洁</a:t>
            </a:r>
            <a:r>
              <a:rPr lang="zh-CN" altLang="en-US" sz="1400" dirty="0" smtClean="0">
                <a:solidFill>
                  <a:schemeClr val="tx1">
                    <a:lumMod val="75000"/>
                    <a:lumOff val="25000"/>
                  </a:schemeClr>
                </a:solidFill>
                <a:latin typeface="微软雅黑"/>
                <a:ea typeface="微软雅黑"/>
                <a:sym typeface="Gill Sans" charset="0"/>
              </a:rPr>
              <a:t>生动</a:t>
            </a:r>
            <a:r>
              <a:rPr lang="zh-CN" altLang="en-US" sz="1400" dirty="0">
                <a:solidFill>
                  <a:schemeClr val="tx1">
                    <a:lumMod val="75000"/>
                    <a:lumOff val="25000"/>
                  </a:schemeClr>
                </a:solidFill>
                <a:latin typeface="微软雅黑"/>
                <a:sym typeface="Gill Sans" charset="0"/>
              </a:rPr>
              <a:t>。</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Gill Sans" charset="0"/>
              </a:rPr>
              <a:t>尽量将每页幻灯片的字数控制在  </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sym typeface="Gill Sans" charset="0"/>
              </a:rPr>
              <a:t>200</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Gill Sans" charset="0"/>
              </a:rPr>
              <a:t>字以内，据统计每页幻灯片的最好控制在</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sym typeface="Gill Sans" charset="0"/>
              </a:rPr>
              <a:t>5</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Gill Sans" charset="0"/>
              </a:rPr>
              <a:t>分钟之内。</a:t>
            </a:r>
            <a:endParaRPr lang="en-US" sz="1400" dirty="0">
              <a:solidFill>
                <a:schemeClr val="tx1">
                  <a:lumMod val="75000"/>
                  <a:lumOff val="25000"/>
                </a:schemeClr>
              </a:solidFill>
              <a:latin typeface="微软雅黑" panose="020B0503020204020204" pitchFamily="34" charset="-122"/>
              <a:ea typeface="微软雅黑" panose="020B0503020204020204" pitchFamily="34" charset="-122"/>
              <a:cs typeface="Lato Light" charset="0"/>
              <a:sym typeface="Lato Light" charset="0"/>
            </a:endParaRPr>
          </a:p>
        </p:txBody>
      </p:sp>
      <p:sp>
        <p:nvSpPr>
          <p:cNvPr id="5" name="文本框 4"/>
          <p:cNvSpPr txBox="1"/>
          <p:nvPr/>
        </p:nvSpPr>
        <p:spPr>
          <a:xfrm>
            <a:off x="9379650" y="-990522"/>
            <a:ext cx="877163" cy="369332"/>
          </a:xfrm>
          <a:prstGeom prst="rect">
            <a:avLst/>
          </a:prstGeom>
          <a:noFill/>
        </p:spPr>
        <p:txBody>
          <a:bodyPr wrap="none" rtlCol="0">
            <a:spAutoFit/>
          </a:bodyPr>
          <a:lstStyle/>
          <a:p>
            <a:r>
              <a:rPr lang="zh-CN" altLang="en-US" dirty="0" smtClean="0"/>
              <a:t>延迟符</a:t>
            </a:r>
            <a:endParaRPr lang="zh-CN" altLang="en-US" dirty="0"/>
          </a:p>
        </p:txBody>
      </p:sp>
    </p:spTree>
    <p:extLst>
      <p:ext uri="{BB962C8B-B14F-4D97-AF65-F5344CB8AC3E}">
        <p14:creationId xmlns:p14="http://schemas.microsoft.com/office/powerpoint/2010/main" val="2646652938"/>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75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750"/>
                                        <p:tgtEl>
                                          <p:spTgt spid="4"/>
                                        </p:tgtEl>
                                      </p:cBhvr>
                                    </p:animEffect>
                                    <p:anim calcmode="lin" valueType="num">
                                      <p:cBhvr>
                                        <p:cTn id="19" dur="750" fill="hold"/>
                                        <p:tgtEl>
                                          <p:spTgt spid="4"/>
                                        </p:tgtEl>
                                        <p:attrNameLst>
                                          <p:attrName>ppt_x</p:attrName>
                                        </p:attrNameLst>
                                      </p:cBhvr>
                                      <p:tavLst>
                                        <p:tav tm="0">
                                          <p:val>
                                            <p:strVal val="#ppt_x"/>
                                          </p:val>
                                        </p:tav>
                                        <p:tav tm="100000">
                                          <p:val>
                                            <p:strVal val="#ppt_x"/>
                                          </p:val>
                                        </p:tav>
                                      </p:tavLst>
                                    </p:anim>
                                    <p:anim calcmode="lin" valueType="num">
                                      <p:cBhvr>
                                        <p:cTn id="20" dur="75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down)">
                                      <p:cBhvr>
                                        <p:cTn id="25"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p:nvSpPr>
        <p:spPr>
          <a:xfrm>
            <a:off x="0" y="911803"/>
            <a:ext cx="8200571" cy="5117893"/>
          </a:xfrm>
          <a:custGeom>
            <a:avLst/>
            <a:gdLst>
              <a:gd name="connsiteX0" fmla="*/ 0 w 9212785"/>
              <a:gd name="connsiteY0" fmla="*/ 0 h 5117893"/>
              <a:gd name="connsiteX1" fmla="*/ 9212785 w 9212785"/>
              <a:gd name="connsiteY1" fmla="*/ 0 h 5117893"/>
              <a:gd name="connsiteX2" fmla="*/ 6582010 w 9212785"/>
              <a:gd name="connsiteY2" fmla="*/ 5117893 h 5117893"/>
              <a:gd name="connsiteX3" fmla="*/ 0 w 9212785"/>
              <a:gd name="connsiteY3" fmla="*/ 5117893 h 5117893"/>
            </a:gdLst>
            <a:ahLst/>
            <a:cxnLst>
              <a:cxn ang="0">
                <a:pos x="connsiteX0" y="connsiteY0"/>
              </a:cxn>
              <a:cxn ang="0">
                <a:pos x="connsiteX1" y="connsiteY1"/>
              </a:cxn>
              <a:cxn ang="0">
                <a:pos x="connsiteX2" y="connsiteY2"/>
              </a:cxn>
              <a:cxn ang="0">
                <a:pos x="connsiteX3" y="connsiteY3"/>
              </a:cxn>
            </a:cxnLst>
            <a:rect l="l" t="t" r="r" b="b"/>
            <a:pathLst>
              <a:path w="9212785" h="5117893">
                <a:moveTo>
                  <a:pt x="0" y="0"/>
                </a:moveTo>
                <a:lnTo>
                  <a:pt x="9212785" y="0"/>
                </a:lnTo>
                <a:lnTo>
                  <a:pt x="6582010" y="5117893"/>
                </a:lnTo>
                <a:lnTo>
                  <a:pt x="0" y="5117893"/>
                </a:lnTo>
                <a:close/>
              </a:path>
            </a:pathLst>
          </a:custGeom>
          <a:solidFill>
            <a:srgbClr val="CDE5BD">
              <a:alpha val="8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rot="299525">
            <a:off x="947570" y="387654"/>
            <a:ext cx="3155097" cy="5737537"/>
            <a:chOff x="833786" y="-923827"/>
            <a:chExt cx="4493369" cy="8171182"/>
          </a:xfrm>
        </p:grpSpPr>
        <p:pic>
          <p:nvPicPr>
            <p:cNvPr id="5" name="图片 4"/>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rot="18842415">
              <a:off x="-1100465" y="1010424"/>
              <a:ext cx="6869279" cy="3000777"/>
            </a:xfrm>
            <a:custGeom>
              <a:avLst/>
              <a:gdLst>
                <a:gd name="connsiteX0" fmla="*/ 0 w 6869279"/>
                <a:gd name="connsiteY0" fmla="*/ 0 h 3000777"/>
                <a:gd name="connsiteX1" fmla="*/ 6869279 w 6869279"/>
                <a:gd name="connsiteY1" fmla="*/ 0 h 3000777"/>
                <a:gd name="connsiteX2" fmla="*/ 6869279 w 6869279"/>
                <a:gd name="connsiteY2" fmla="*/ 1867862 h 3000777"/>
                <a:gd name="connsiteX3" fmla="*/ 6569714 w 6869279"/>
                <a:gd name="connsiteY3" fmla="*/ 1922815 h 3000777"/>
                <a:gd name="connsiteX4" fmla="*/ 6568329 w 6869279"/>
                <a:gd name="connsiteY4" fmla="*/ 1915668 h 3000777"/>
                <a:gd name="connsiteX5" fmla="*/ 5848070 w 6869279"/>
                <a:gd name="connsiteY5" fmla="*/ 2055195 h 3000777"/>
                <a:gd name="connsiteX6" fmla="*/ 693425 w 6869279"/>
                <a:gd name="connsiteY6" fmla="*/ 3000777 h 3000777"/>
                <a:gd name="connsiteX7" fmla="*/ 0 w 6869279"/>
                <a:gd name="connsiteY7" fmla="*/ 3000777 h 3000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69279" h="3000777">
                  <a:moveTo>
                    <a:pt x="0" y="0"/>
                  </a:moveTo>
                  <a:lnTo>
                    <a:pt x="6869279" y="0"/>
                  </a:lnTo>
                  <a:lnTo>
                    <a:pt x="6869279" y="1867862"/>
                  </a:lnTo>
                  <a:lnTo>
                    <a:pt x="6569714" y="1922815"/>
                  </a:lnTo>
                  <a:lnTo>
                    <a:pt x="6568329" y="1915668"/>
                  </a:lnTo>
                  <a:lnTo>
                    <a:pt x="5848070" y="2055195"/>
                  </a:lnTo>
                  <a:lnTo>
                    <a:pt x="693425" y="3000777"/>
                  </a:lnTo>
                  <a:lnTo>
                    <a:pt x="0" y="3000777"/>
                  </a:lnTo>
                  <a:close/>
                </a:path>
              </a:pathLst>
            </a:custGeom>
          </p:spPr>
        </p:pic>
        <p:pic>
          <p:nvPicPr>
            <p:cNvPr id="6" name="图片 5"/>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rot="8042415">
              <a:off x="392127" y="2312327"/>
              <a:ext cx="6869279" cy="3000777"/>
            </a:xfrm>
            <a:custGeom>
              <a:avLst/>
              <a:gdLst>
                <a:gd name="connsiteX0" fmla="*/ 0 w 6869279"/>
                <a:gd name="connsiteY0" fmla="*/ 0 h 3000777"/>
                <a:gd name="connsiteX1" fmla="*/ 6869279 w 6869279"/>
                <a:gd name="connsiteY1" fmla="*/ 0 h 3000777"/>
                <a:gd name="connsiteX2" fmla="*/ 6869279 w 6869279"/>
                <a:gd name="connsiteY2" fmla="*/ 1867862 h 3000777"/>
                <a:gd name="connsiteX3" fmla="*/ 6569714 w 6869279"/>
                <a:gd name="connsiteY3" fmla="*/ 1922815 h 3000777"/>
                <a:gd name="connsiteX4" fmla="*/ 6568329 w 6869279"/>
                <a:gd name="connsiteY4" fmla="*/ 1915668 h 3000777"/>
                <a:gd name="connsiteX5" fmla="*/ 5848070 w 6869279"/>
                <a:gd name="connsiteY5" fmla="*/ 2055195 h 3000777"/>
                <a:gd name="connsiteX6" fmla="*/ 693425 w 6869279"/>
                <a:gd name="connsiteY6" fmla="*/ 3000777 h 3000777"/>
                <a:gd name="connsiteX7" fmla="*/ 0 w 6869279"/>
                <a:gd name="connsiteY7" fmla="*/ 3000777 h 3000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69279" h="3000777">
                  <a:moveTo>
                    <a:pt x="0" y="0"/>
                  </a:moveTo>
                  <a:lnTo>
                    <a:pt x="6869279" y="0"/>
                  </a:lnTo>
                  <a:lnTo>
                    <a:pt x="6869279" y="1867862"/>
                  </a:lnTo>
                  <a:lnTo>
                    <a:pt x="6569714" y="1922815"/>
                  </a:lnTo>
                  <a:lnTo>
                    <a:pt x="6568329" y="1915668"/>
                  </a:lnTo>
                  <a:lnTo>
                    <a:pt x="5848070" y="2055195"/>
                  </a:lnTo>
                  <a:lnTo>
                    <a:pt x="693425" y="3000777"/>
                  </a:lnTo>
                  <a:lnTo>
                    <a:pt x="0" y="3000777"/>
                  </a:lnTo>
                  <a:close/>
                </a:path>
              </a:pathLst>
            </a:custGeom>
          </p:spPr>
        </p:pic>
      </p:grpSp>
      <p:sp>
        <p:nvSpPr>
          <p:cNvPr id="7" name="文本框 6"/>
          <p:cNvSpPr txBox="1"/>
          <p:nvPr/>
        </p:nvSpPr>
        <p:spPr>
          <a:xfrm>
            <a:off x="1502150" y="2649367"/>
            <a:ext cx="2047227" cy="1107996"/>
          </a:xfrm>
          <a:prstGeom prst="rect">
            <a:avLst/>
          </a:prstGeom>
          <a:noFill/>
        </p:spPr>
        <p:txBody>
          <a:bodyPr wrap="none" rtlCol="0">
            <a:spAutoFit/>
          </a:bodyPr>
          <a:lstStyle/>
          <a:p>
            <a:r>
              <a:rPr lang="en-US" altLang="zh-CN" sz="6600" b="1" dirty="0" smtClean="0">
                <a:solidFill>
                  <a:srgbClr val="BF1347"/>
                </a:solidFill>
              </a:rPr>
              <a:t>C</a:t>
            </a:r>
            <a:r>
              <a:rPr lang="en-US" altLang="zh-CN" sz="2800" b="1" dirty="0" smtClean="0"/>
              <a:t>ONTENTS</a:t>
            </a:r>
            <a:endParaRPr lang="zh-CN" altLang="en-US" sz="2800" b="1" dirty="0"/>
          </a:p>
        </p:txBody>
      </p:sp>
      <p:sp>
        <p:nvSpPr>
          <p:cNvPr id="9" name="文本框 8"/>
          <p:cNvSpPr txBox="1"/>
          <p:nvPr/>
        </p:nvSpPr>
        <p:spPr>
          <a:xfrm>
            <a:off x="4720482" y="2818646"/>
            <a:ext cx="4278735" cy="769441"/>
          </a:xfrm>
          <a:prstGeom prst="rect">
            <a:avLst/>
          </a:prstGeom>
          <a:noFill/>
        </p:spPr>
        <p:txBody>
          <a:bodyPr wrap="none" rtlCol="0">
            <a:spAutoFit/>
          </a:bodyPr>
          <a:lstStyle/>
          <a:p>
            <a:r>
              <a:rPr lang="en-US" altLang="zh-CN" sz="4400" dirty="0" smtClean="0">
                <a:solidFill>
                  <a:schemeClr val="accent6">
                    <a:lumMod val="75000"/>
                  </a:schemeClr>
                </a:solidFill>
                <a:latin typeface="华文彩云" panose="02010800040101010101" pitchFamily="2" charset="-122"/>
                <a:ea typeface="华文彩云" panose="02010800040101010101" pitchFamily="2" charset="-122"/>
              </a:rPr>
              <a:t>02</a:t>
            </a:r>
            <a:r>
              <a:rPr lang="en-US" altLang="zh-CN" sz="4000" dirty="0" smtClean="0">
                <a:solidFill>
                  <a:schemeClr val="accent6">
                    <a:lumMod val="75000"/>
                  </a:schemeClr>
                </a:solidFill>
                <a:latin typeface="华文彩云" panose="02010800040101010101" pitchFamily="2" charset="-122"/>
                <a:ea typeface="华文彩云" panose="02010800040101010101" pitchFamily="2" charset="-122"/>
              </a:rPr>
              <a:t>   </a:t>
            </a:r>
            <a:r>
              <a:rPr lang="zh-CN" altLang="en-US" sz="4000" dirty="0" smtClean="0">
                <a:solidFill>
                  <a:schemeClr val="accent6">
                    <a:lumMod val="75000"/>
                  </a:schemeClr>
                </a:solidFill>
                <a:latin typeface="华文彩云" panose="02010800040101010101" pitchFamily="2" charset="-122"/>
                <a:ea typeface="华文彩云" panose="02010800040101010101" pitchFamily="2" charset="-122"/>
              </a:rPr>
              <a:t>此处添加标题</a:t>
            </a:r>
            <a:endParaRPr lang="zh-CN" altLang="en-US" sz="4000" dirty="0">
              <a:solidFill>
                <a:schemeClr val="accent6">
                  <a:lumMod val="75000"/>
                </a:schemeClr>
              </a:solidFill>
              <a:latin typeface="华文彩云" panose="02010800040101010101" pitchFamily="2" charset="-122"/>
              <a:ea typeface="华文彩云" panose="02010800040101010101" pitchFamily="2" charset="-122"/>
            </a:endParaRPr>
          </a:p>
        </p:txBody>
      </p:sp>
      <p:pic>
        <p:nvPicPr>
          <p:cNvPr id="10" name="图片 9"/>
          <p:cNvPicPr>
            <a:picLocks noChangeAspect="1"/>
          </p:cNvPicPr>
          <p:nvPr/>
        </p:nvPicPr>
        <p:blipFill>
          <a:blip r:embed="rId4">
            <a:extLst>
              <a:ext uri="{28A0092B-C50C-407E-A947-70E740481C1C}">
                <a14:useLocalDpi xmlns:a14="http://schemas.microsoft.com/office/drawing/2010/main"/>
              </a:ext>
            </a:extLst>
          </a:blip>
          <a:stretch>
            <a:fillRect/>
          </a:stretch>
        </p:blipFill>
        <p:spPr>
          <a:xfrm flipH="1">
            <a:off x="9165096" y="1380685"/>
            <a:ext cx="2646955" cy="4082327"/>
          </a:xfrm>
          <a:prstGeom prst="rect">
            <a:avLst/>
          </a:prstGeom>
        </p:spPr>
      </p:pic>
      <p:sp>
        <p:nvSpPr>
          <p:cNvPr id="11" name="文本框 10"/>
          <p:cNvSpPr txBox="1"/>
          <p:nvPr/>
        </p:nvSpPr>
        <p:spPr>
          <a:xfrm>
            <a:off x="9379650" y="-990522"/>
            <a:ext cx="877163" cy="369332"/>
          </a:xfrm>
          <a:prstGeom prst="rect">
            <a:avLst/>
          </a:prstGeom>
          <a:noFill/>
        </p:spPr>
        <p:txBody>
          <a:bodyPr wrap="none" rtlCol="0">
            <a:spAutoFit/>
          </a:bodyPr>
          <a:lstStyle/>
          <a:p>
            <a:r>
              <a:rPr lang="zh-CN" altLang="en-US" dirty="0" smtClean="0"/>
              <a:t>延迟符</a:t>
            </a:r>
            <a:endParaRPr lang="zh-CN" altLang="en-US" dirty="0"/>
          </a:p>
        </p:txBody>
      </p:sp>
    </p:spTree>
    <p:extLst>
      <p:ext uri="{BB962C8B-B14F-4D97-AF65-F5344CB8AC3E}">
        <p14:creationId xmlns:p14="http://schemas.microsoft.com/office/powerpoint/2010/main" val="1172080801"/>
      </p:ext>
    </p:ext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75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1" presetClass="entr" presetSubtype="0" fill="hold" grpId="0" nodeType="clickEffect">
                                  <p:stCondLst>
                                    <p:cond delay="0"/>
                                  </p:stCondLst>
                                  <p:iterate type="lt">
                                    <p:tmPct val="10000"/>
                                  </p:iterate>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7"/>
                                        </p:tgtEl>
                                        <p:attrNameLst>
                                          <p:attrName>ppt_y</p:attrName>
                                        </p:attrNameLst>
                                      </p:cBhvr>
                                      <p:tavLst>
                                        <p:tav tm="0">
                                          <p:val>
                                            <p:strVal val="#ppt_y"/>
                                          </p:val>
                                        </p:tav>
                                        <p:tav tm="100000">
                                          <p:val>
                                            <p:strVal val="#ppt_y"/>
                                          </p:val>
                                        </p:tav>
                                      </p:tavLst>
                                    </p:anim>
                                    <p:anim calcmode="lin" valueType="num">
                                      <p:cBhvr>
                                        <p:cTn id="14"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0-#ppt_w/2"/>
                                          </p:val>
                                        </p:tav>
                                        <p:tav tm="100000">
                                          <p:val>
                                            <p:strVal val="#ppt_x"/>
                                          </p:val>
                                        </p:tav>
                                      </p:tavLst>
                                    </p:anim>
                                    <p:anim calcmode="lin" valueType="num">
                                      <p:cBhvr additive="base">
                                        <p:cTn id="2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2" presetClass="entr" presetSubtype="8"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p:tgtEl>
                                          <p:spTgt spid="9"/>
                                        </p:tgtEl>
                                        <p:attrNameLst>
                                          <p:attrName>ppt_x</p:attrName>
                                        </p:attrNameLst>
                                      </p:cBhvr>
                                      <p:tavLst>
                                        <p:tav tm="0">
                                          <p:val>
                                            <p:strVal val="#ppt_x-#ppt_w*1.125000"/>
                                          </p:val>
                                        </p:tav>
                                        <p:tav tm="100000">
                                          <p:val>
                                            <p:strVal val="#ppt_x"/>
                                          </p:val>
                                        </p:tav>
                                      </p:tavLst>
                                    </p:anim>
                                    <p:animEffect transition="in" filter="wipe(right)">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up)">
                                      <p:cBhvr>
                                        <p:cTn id="33" dur="5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ipe(down)">
                                      <p:cBhvr>
                                        <p:cTn id="38"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p:bldP spid="9" grpId="0"/>
      <p:bldP spid="11" grpId="0"/>
    </p:bldLst>
  </p:timing>
</p:sld>
</file>

<file path=ppt/tags/tag1.xml><?xml version="1.0" encoding="utf-8"?>
<p:tagLst xmlns:a="http://schemas.openxmlformats.org/drawingml/2006/main" xmlns:r="http://schemas.openxmlformats.org/officeDocument/2006/relationships" xmlns:p="http://schemas.openxmlformats.org/presentationml/2006/main">
  <p:tag name="MH" val="20160401111213"/>
  <p:tag name="MH_LIBRARY" val="GRAPHIC"/>
  <p:tag name="MH_TYPE" val="Other"/>
  <p:tag name="MH_ORDER" val="7"/>
</p:tagLst>
</file>

<file path=ppt/tags/tag10.xml><?xml version="1.0" encoding="utf-8"?>
<p:tagLst xmlns:a="http://schemas.openxmlformats.org/drawingml/2006/main" xmlns:r="http://schemas.openxmlformats.org/officeDocument/2006/relationships" xmlns:p="http://schemas.openxmlformats.org/presentationml/2006/main">
  <p:tag name="MH" val="20151107092852"/>
  <p:tag name="MH_LIBRARY" val="GRAPHIC"/>
  <p:tag name="MH_TYPE" val="Other"/>
  <p:tag name="MH_ORDER" val="1"/>
</p:tagLst>
</file>

<file path=ppt/tags/tag11.xml><?xml version="1.0" encoding="utf-8"?>
<p:tagLst xmlns:a="http://schemas.openxmlformats.org/drawingml/2006/main" xmlns:r="http://schemas.openxmlformats.org/officeDocument/2006/relationships" xmlns:p="http://schemas.openxmlformats.org/presentationml/2006/main">
  <p:tag name="MH" val="20151107092852"/>
  <p:tag name="MH_LIBRARY" val="GRAPHIC"/>
  <p:tag name="MH_TYPE" val="Other"/>
  <p:tag name="MH_ORDER" val="4"/>
</p:tagLst>
</file>

<file path=ppt/tags/tag12.xml><?xml version="1.0" encoding="utf-8"?>
<p:tagLst xmlns:a="http://schemas.openxmlformats.org/drawingml/2006/main" xmlns:r="http://schemas.openxmlformats.org/officeDocument/2006/relationships" xmlns:p="http://schemas.openxmlformats.org/presentationml/2006/main">
  <p:tag name="MH" val="20151107092852"/>
  <p:tag name="MH_LIBRARY" val="GRAPHIC"/>
  <p:tag name="MH_TYPE" val="Other"/>
  <p:tag name="MH_ORDER" val="4"/>
</p:tagLst>
</file>

<file path=ppt/tags/tag13.xml><?xml version="1.0" encoding="utf-8"?>
<p:tagLst xmlns:a="http://schemas.openxmlformats.org/drawingml/2006/main" xmlns:r="http://schemas.openxmlformats.org/officeDocument/2006/relationships" xmlns:p="http://schemas.openxmlformats.org/presentationml/2006/main">
  <p:tag name="MH" val="20151107092852"/>
  <p:tag name="MH_LIBRARY" val="GRAPHIC"/>
  <p:tag name="MH_TYPE" val="Other"/>
  <p:tag name="MH_ORDER" val="4"/>
</p:tagLst>
</file>

<file path=ppt/tags/tag14.xml><?xml version="1.0" encoding="utf-8"?>
<p:tagLst xmlns:a="http://schemas.openxmlformats.org/drawingml/2006/main" xmlns:r="http://schemas.openxmlformats.org/officeDocument/2006/relationships" xmlns:p="http://schemas.openxmlformats.org/presentationml/2006/main">
  <p:tag name="MH" val="20151107092852"/>
  <p:tag name="MH_LIBRARY" val="GRAPHIC"/>
  <p:tag name="MH_TYPE" val="Text"/>
  <p:tag name="MH_ORDER" val="2"/>
</p:tagLst>
</file>

<file path=ppt/tags/tag15.xml><?xml version="1.0" encoding="utf-8"?>
<p:tagLst xmlns:a="http://schemas.openxmlformats.org/drawingml/2006/main" xmlns:r="http://schemas.openxmlformats.org/officeDocument/2006/relationships" xmlns:p="http://schemas.openxmlformats.org/presentationml/2006/main">
  <p:tag name="MH" val="20151107092852"/>
  <p:tag name="MH_LIBRARY" val="GRAPHIC"/>
  <p:tag name="MH_TYPE" val="SubTitle"/>
  <p:tag name="MH_ORDER" val="2"/>
</p:tagLst>
</file>

<file path=ppt/tags/tag16.xml><?xml version="1.0" encoding="utf-8"?>
<p:tagLst xmlns:a="http://schemas.openxmlformats.org/drawingml/2006/main" xmlns:r="http://schemas.openxmlformats.org/officeDocument/2006/relationships" xmlns:p="http://schemas.openxmlformats.org/presentationml/2006/main">
  <p:tag name="MH" val="20151107092852"/>
  <p:tag name="MH_LIBRARY" val="GRAPHIC"/>
  <p:tag name="MH_TYPE" val="Text"/>
  <p:tag name="MH_ORDER" val="2"/>
</p:tagLst>
</file>

<file path=ppt/tags/tag17.xml><?xml version="1.0" encoding="utf-8"?>
<p:tagLst xmlns:a="http://schemas.openxmlformats.org/drawingml/2006/main" xmlns:r="http://schemas.openxmlformats.org/officeDocument/2006/relationships" xmlns:p="http://schemas.openxmlformats.org/presentationml/2006/main">
  <p:tag name="MH" val="20151107092852"/>
  <p:tag name="MH_LIBRARY" val="GRAPHIC"/>
  <p:tag name="MH_TYPE" val="SubTitle"/>
  <p:tag name="MH_ORDER" val="2"/>
</p:tagLst>
</file>

<file path=ppt/tags/tag18.xml><?xml version="1.0" encoding="utf-8"?>
<p:tagLst xmlns:a="http://schemas.openxmlformats.org/drawingml/2006/main" xmlns:r="http://schemas.openxmlformats.org/officeDocument/2006/relationships" xmlns:p="http://schemas.openxmlformats.org/presentationml/2006/main">
  <p:tag name="MH" val="20151107092852"/>
  <p:tag name="MH_LIBRARY" val="GRAPHIC"/>
  <p:tag name="MH_TYPE" val="Text"/>
  <p:tag name="MH_ORDER" val="2"/>
</p:tagLst>
</file>

<file path=ppt/tags/tag19.xml><?xml version="1.0" encoding="utf-8"?>
<p:tagLst xmlns:a="http://schemas.openxmlformats.org/drawingml/2006/main" xmlns:r="http://schemas.openxmlformats.org/officeDocument/2006/relationships" xmlns:p="http://schemas.openxmlformats.org/presentationml/2006/main">
  <p:tag name="MH" val="20151107092852"/>
  <p:tag name="MH_LIBRARY" val="GRAPHIC"/>
  <p:tag name="MH_TYPE" val="SubTitle"/>
  <p:tag name="MH_ORDER" val="2"/>
</p:tagLst>
</file>

<file path=ppt/tags/tag2.xml><?xml version="1.0" encoding="utf-8"?>
<p:tagLst xmlns:a="http://schemas.openxmlformats.org/drawingml/2006/main" xmlns:r="http://schemas.openxmlformats.org/officeDocument/2006/relationships" xmlns:p="http://schemas.openxmlformats.org/presentationml/2006/main">
  <p:tag name="MH" val="20160401111213"/>
  <p:tag name="MH_LIBRARY" val="GRAPHIC"/>
  <p:tag name="MH_TYPE" val="Other"/>
  <p:tag name="MH_ORDER" val="7"/>
</p:tagLst>
</file>

<file path=ppt/tags/tag20.xml><?xml version="1.0" encoding="utf-8"?>
<p:tagLst xmlns:a="http://schemas.openxmlformats.org/drawingml/2006/main" xmlns:r="http://schemas.openxmlformats.org/officeDocument/2006/relationships" xmlns:p="http://schemas.openxmlformats.org/presentationml/2006/main">
  <p:tag name="MH" val="20151107092852"/>
  <p:tag name="MH_LIBRARY" val="GRAPHIC"/>
  <p:tag name="MH_TYPE" val="Text"/>
  <p:tag name="MH_ORDER" val="2"/>
</p:tagLst>
</file>

<file path=ppt/tags/tag21.xml><?xml version="1.0" encoding="utf-8"?>
<p:tagLst xmlns:a="http://schemas.openxmlformats.org/drawingml/2006/main" xmlns:r="http://schemas.openxmlformats.org/officeDocument/2006/relationships" xmlns:p="http://schemas.openxmlformats.org/presentationml/2006/main">
  <p:tag name="MH" val="20151107092852"/>
  <p:tag name="MH_LIBRARY" val="GRAPHIC"/>
  <p:tag name="MH_TYPE" val="SubTitle"/>
  <p:tag name="MH_ORDER" val="2"/>
</p:tagLst>
</file>

<file path=ppt/tags/tag3.xml><?xml version="1.0" encoding="utf-8"?>
<p:tagLst xmlns:a="http://schemas.openxmlformats.org/drawingml/2006/main" xmlns:r="http://schemas.openxmlformats.org/officeDocument/2006/relationships" xmlns:p="http://schemas.openxmlformats.org/presentationml/2006/main">
  <p:tag name="MH" val="20160401111213"/>
  <p:tag name="MH_LIBRARY" val="GRAPHIC"/>
  <p:tag name="MH_TYPE" val="Other"/>
  <p:tag name="MH_ORDER" val="7"/>
</p:tagLst>
</file>

<file path=ppt/tags/tag4.xml><?xml version="1.0" encoding="utf-8"?>
<p:tagLst xmlns:a="http://schemas.openxmlformats.org/drawingml/2006/main" xmlns:r="http://schemas.openxmlformats.org/officeDocument/2006/relationships" xmlns:p="http://schemas.openxmlformats.org/presentationml/2006/main">
  <p:tag name="MH" val="20160417173557"/>
  <p:tag name="MH_LIBRARY" val="GRAPHIC"/>
  <p:tag name="MH_TYPE" val="Picture"/>
  <p:tag name="MH_ORDER" val="2"/>
</p:tagLst>
</file>

<file path=ppt/tags/tag5.xml><?xml version="1.0" encoding="utf-8"?>
<p:tagLst xmlns:a="http://schemas.openxmlformats.org/drawingml/2006/main" xmlns:r="http://schemas.openxmlformats.org/officeDocument/2006/relationships" xmlns:p="http://schemas.openxmlformats.org/presentationml/2006/main">
  <p:tag name="MH" val="20160417173557"/>
  <p:tag name="MH_LIBRARY" val="GRAPHIC"/>
  <p:tag name="MH_TYPE" val="Picture"/>
  <p:tag name="MH_ORDER" val="1"/>
</p:tagLst>
</file>

<file path=ppt/tags/tag6.xml><?xml version="1.0" encoding="utf-8"?>
<p:tagLst xmlns:a="http://schemas.openxmlformats.org/drawingml/2006/main" xmlns:r="http://schemas.openxmlformats.org/officeDocument/2006/relationships" xmlns:p="http://schemas.openxmlformats.org/presentationml/2006/main">
  <p:tag name="MH" val="20151107092852"/>
  <p:tag name="MH_LIBRARY" val="GRAPHIC"/>
  <p:tag name="MH_TYPE" val="Other"/>
  <p:tag name="MH_ORDER" val="4"/>
</p:tagLst>
</file>

<file path=ppt/tags/tag7.xml><?xml version="1.0" encoding="utf-8"?>
<p:tagLst xmlns:a="http://schemas.openxmlformats.org/drawingml/2006/main" xmlns:r="http://schemas.openxmlformats.org/officeDocument/2006/relationships" xmlns:p="http://schemas.openxmlformats.org/presentationml/2006/main">
  <p:tag name="MH" val="20151107092852"/>
  <p:tag name="MH_LIBRARY" val="GRAPHIC"/>
  <p:tag name="MH_TYPE" val="Other"/>
  <p:tag name="MH_ORDER" val="1"/>
</p:tagLst>
</file>

<file path=ppt/tags/tag8.xml><?xml version="1.0" encoding="utf-8"?>
<p:tagLst xmlns:a="http://schemas.openxmlformats.org/drawingml/2006/main" xmlns:r="http://schemas.openxmlformats.org/officeDocument/2006/relationships" xmlns:p="http://schemas.openxmlformats.org/presentationml/2006/main">
  <p:tag name="MH" val="20151107092852"/>
  <p:tag name="MH_LIBRARY" val="GRAPHIC"/>
  <p:tag name="MH_TYPE" val="Other"/>
  <p:tag name="MH_ORDER" val="3"/>
</p:tagLst>
</file>

<file path=ppt/tags/tag9.xml><?xml version="1.0" encoding="utf-8"?>
<p:tagLst xmlns:a="http://schemas.openxmlformats.org/drawingml/2006/main" xmlns:r="http://schemas.openxmlformats.org/officeDocument/2006/relationships" xmlns:p="http://schemas.openxmlformats.org/presentationml/2006/main">
  <p:tag name="MH" val="20151107092852"/>
  <p:tag name="MH_LIBRARY" val="GRAPHIC"/>
  <p:tag name="MH_TYPE" val="Other"/>
  <p:tag name="MH_ORDER" val="1"/>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332</TotalTime>
  <Words>2750</Words>
  <Application>Microsoft Office PowerPoint</Application>
  <PresentationFormat>自定义</PresentationFormat>
  <Paragraphs>278</Paragraphs>
  <Slides>27</Slides>
  <Notes>26</Notes>
  <HiddenSlides>0</HiddenSlides>
  <MMClips>0</MMClips>
  <ScaleCrop>false</ScaleCrop>
  <HeadingPairs>
    <vt:vector size="4" baseType="variant">
      <vt:variant>
        <vt:lpstr>主题</vt:lpstr>
      </vt:variant>
      <vt:variant>
        <vt:i4>2</vt:i4>
      </vt:variant>
      <vt:variant>
        <vt:lpstr>幻灯片标题</vt:lpstr>
      </vt:variant>
      <vt:variant>
        <vt:i4>27</vt:i4>
      </vt:variant>
    </vt:vector>
  </HeadingPairs>
  <TitlesOfParts>
    <vt:vector size="29" baseType="lpstr">
      <vt:lpstr>第一PPT,www.1ppt.com</vt:lpstr>
      <vt:lpstr>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17创意商务通用</dc:title>
  <dc:creator>www.1ppt.com</dc:creator>
  <cp:lastModifiedBy>Windows User</cp:lastModifiedBy>
  <cp:revision>36</cp:revision>
  <dcterms:created xsi:type="dcterms:W3CDTF">2016-07-04T03:49:40Z</dcterms:created>
  <dcterms:modified xsi:type="dcterms:W3CDTF">2017-03-15T09:30:19Z</dcterms:modified>
</cp:coreProperties>
</file>