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0"/>
  </p:handoutMasterIdLst>
  <p:sldIdLst>
    <p:sldId id="753" r:id="rId4"/>
    <p:sldId id="940" r:id="rId6"/>
    <p:sldId id="1000" r:id="rId7"/>
    <p:sldId id="1023" r:id="rId8"/>
    <p:sldId id="1024" r:id="rId9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1000"/>
            <p14:sldId id="1023"/>
            <p14:sldId id="1024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95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930" userDrawn="1">
          <p15:clr>
            <a:srgbClr val="A4A3A4"/>
          </p15:clr>
        </p15:guide>
        <p15:guide id="6" pos="4915" userDrawn="1">
          <p15:clr>
            <a:srgbClr val="A4A3A4"/>
          </p15:clr>
        </p15:guide>
        <p15:guide id="7" orient="horz" pos="2553" userDrawn="1">
          <p15:clr>
            <a:srgbClr val="A4A3A4"/>
          </p15:clr>
        </p15:guide>
        <p15:guide id="8" orient="horz" pos="1642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1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71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B"/>
    <a:srgbClr val="2F00B6"/>
    <a:srgbClr val="FFFFAF"/>
    <a:srgbClr val="FDD1FF"/>
    <a:srgbClr val="FFFCD1"/>
    <a:srgbClr val="A87F00"/>
    <a:srgbClr val="FFC923"/>
    <a:srgbClr val="B08500"/>
    <a:srgbClr val="FFBC05"/>
    <a:srgbClr val="C6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95"/>
        <p:guide pos="3887"/>
        <p:guide pos="411"/>
        <p:guide pos="7306"/>
        <p:guide pos="2930"/>
        <p:guide pos="4915"/>
        <p:guide orient="horz" pos="2553"/>
        <p:guide orient="horz" pos="1642"/>
        <p:guide pos="5594"/>
        <p:guide pos="6535"/>
        <p:guide pos="1108"/>
        <p:guide orient="horz" pos="3301"/>
        <p:guide orient="horz" pos="988"/>
        <p:guide orient="horz" pos="371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Relationship Id="rId3" Type="http://schemas.openxmlformats.org/officeDocument/2006/relationships/image" Target="../media/image19.jpe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GEMM0-SMEM-GEMM1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37690" y="3429000"/>
            <a:ext cx="78930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随着SMEM的指针似乎附带了一些属性。包括struct初始化时，或者swizzle等。从smem_D拿来给smem_A用，会出现很多错误。此外，相比于FA3，这里的思路还是通过SMEM来复用数据。不如</a:t>
            </a:r>
            <a:r>
              <a:rPr lang="zh-CN" altLang="en-US" sz="2400">
                <a:solidFill>
                  <a:srgbClr val="FF0000"/>
                </a:solidFill>
              </a:rPr>
              <a:t>直接用寄存器</a:t>
            </a:r>
            <a:r>
              <a:rPr lang="zh-CN" altLang="en-US" sz="2400"/>
              <a:t>。所以在尝试了两天后放弃了继续沿着cutlass来开发。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just" defTabSz="266700"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sA</a:t>
            </a:r>
            <a:r>
              <a:rPr lang="zh-CN" altLang="en-US"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((_64,_2),_64,_3):((_1,_4096),_64,_8192)----&gt;((_64,_16),_1,_4,_3):((_1,_64),_0,_1024,_8192)  tCsA-----&gt;GMMA::DescriptorIterator o (_1,_1,_4,_3):(_0,_128,_1024) tCrA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FA3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8640" y="322961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sz="1600">
                <a:sym typeface="+mn-ea"/>
              </a:rPr>
              <a:t>然后研究了一下FA3。这里是</a:t>
            </a:r>
            <a:r>
              <a:rPr sz="1600">
                <a:solidFill>
                  <a:srgbClr val="FF0000"/>
                </a:solidFill>
                <a:sym typeface="+mn-ea"/>
              </a:rPr>
              <a:t>通过REG</a:t>
            </a:r>
            <a:r>
              <a:rPr sz="1600">
                <a:sym typeface="+mn-ea"/>
              </a:rPr>
              <a:t>来复用中间数据。而且已经写好了。相比于我的开发，我就只需要修改block的计算顺序，以及最后把不同block的值给reduce到global。这两个需求应该都不复杂。不过以防开</a:t>
            </a:r>
            <a:r>
              <a:rPr lang="zh-CN" sz="1600">
                <a:sym typeface="+mn-ea"/>
              </a:rPr>
              <a:t>发</a:t>
            </a:r>
            <a:r>
              <a:rPr sz="1600">
                <a:sym typeface="+mn-ea"/>
              </a:rPr>
              <a:t>太慢，久久不出结果，我还是打算优先用低性能版本GEMM来实现。</a:t>
            </a:r>
            <a:endParaRPr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just" defTabSz="266700"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sA</a:t>
            </a:r>
            <a:r>
              <a:rPr lang="zh-CN" altLang="en-US"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((_64,_2),_64,_3):((_1,_4096),_64,_8192)----&gt;((_64,_16),_1,_4,_3):((_1,_64),_0,_1024,_8192)  tCsA-----&gt;GMMA::DescriptorIterator o (_1,_1,_4,_3):(_0,_128,_1024) tCrA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低性能版本跑通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5680" y="3301365"/>
            <a:ext cx="394589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sz="1600">
                <a:sym typeface="+mn-ea"/>
              </a:rPr>
              <a:t>低性能版本已经能跑通了。（随机初始化，M N K T都可以任意大）现在差的是最后用DSM/TMA进行reduce。于是花了两天学会了如何使用TMA-reduce</a:t>
            </a:r>
            <a:r>
              <a:rPr lang="zh-CN" sz="1600">
                <a:sym typeface="+mn-ea"/>
              </a:rPr>
              <a:t>（基于</a:t>
            </a:r>
            <a:r>
              <a:rPr lang="en-US" altLang="zh-CN" sz="1600">
                <a:sym typeface="+mn-ea"/>
              </a:rPr>
              <a:t>cutlass</a:t>
            </a:r>
            <a:r>
              <a:rPr lang="zh-CN" altLang="en-US" sz="1600">
                <a:sym typeface="+mn-ea"/>
              </a:rPr>
              <a:t>来写）</a:t>
            </a:r>
            <a:r>
              <a:rPr sz="1600">
                <a:sym typeface="+mn-ea"/>
              </a:rPr>
              <a:t>。之前和新浩讨论过，不过他的诉求是SMEM之间，那个仅限于整数。我是SMEM到global，所以支持了f16。</a:t>
            </a:r>
            <a:endParaRPr sz="1600"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endParaRPr sz="1600"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ym typeface="+mn-ea"/>
              </a:rPr>
              <a:t>不过精度存在一点问题。原先</a:t>
            </a:r>
            <a:r>
              <a:rPr lang="en-US" altLang="zh-CN" sz="1600">
                <a:sym typeface="+mn-ea"/>
              </a:rPr>
              <a:t>GEMM0</a:t>
            </a:r>
            <a:r>
              <a:rPr lang="zh-CN" altLang="en-US" sz="1600">
                <a:sym typeface="+mn-ea"/>
              </a:rPr>
              <a:t>是误差小于</a:t>
            </a:r>
            <a:r>
              <a:rPr lang="en-US" altLang="zh-CN" sz="1600">
                <a:sym typeface="+mn-ea"/>
              </a:rPr>
              <a:t>1e-2</a:t>
            </a:r>
            <a:r>
              <a:rPr lang="zh-CN" altLang="en-US" sz="1600">
                <a:sym typeface="+mn-ea"/>
              </a:rPr>
              <a:t>。而</a:t>
            </a:r>
            <a:r>
              <a:rPr lang="en-US" altLang="zh-CN" sz="1600">
                <a:sym typeface="+mn-ea"/>
              </a:rPr>
              <a:t>GEMM1</a:t>
            </a:r>
            <a:r>
              <a:rPr lang="zh-CN" altLang="en-US" sz="1600">
                <a:sym typeface="+mn-ea"/>
              </a:rPr>
              <a:t>只能支持</a:t>
            </a:r>
            <a:r>
              <a:rPr lang="en-US" altLang="zh-CN" sz="1600">
                <a:sym typeface="+mn-ea"/>
              </a:rPr>
              <a:t>5e-2</a:t>
            </a:r>
            <a:r>
              <a:rPr lang="zh-CN" altLang="en-US" sz="1600">
                <a:sym typeface="+mn-ea"/>
              </a:rPr>
              <a:t>。毕竟此时</a:t>
            </a:r>
            <a:r>
              <a:rPr lang="en-US" altLang="zh-CN" sz="1600">
                <a:sym typeface="+mn-ea"/>
              </a:rPr>
              <a:t>GEMM0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half-half-half</a:t>
            </a:r>
            <a:r>
              <a:rPr lang="zh-CN" altLang="en-US" sz="1600">
                <a:sym typeface="+mn-ea"/>
              </a:rPr>
              <a:t>，而且也有累积误差。</a:t>
            </a:r>
            <a:endParaRPr lang="zh-CN" altLang="en-US" sz="1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26070" b="27757"/>
          <a:stretch>
            <a:fillRect/>
          </a:stretch>
        </p:blipFill>
        <p:spPr>
          <a:xfrm>
            <a:off x="5173980" y="3001010"/>
            <a:ext cx="7018020" cy="3856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 algn="just" defTabSz="266700"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sA</a:t>
            </a:r>
            <a:r>
              <a:rPr lang="zh-CN" altLang="en-US"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atin typeface="Calibri" panose="020F0502020204030204"/>
                <a:ea typeface="Calibri" panose="020F0502020204030204"/>
                <a:sym typeface="+mn-ea"/>
              </a:rPr>
              <a:t>((_64,_2),_64,_3):((_1,_4096),_64,_8192)----&gt;((_64,_16),_1,_4,_3):((_1,_64),_0,_1024,_8192)  tCsA-----&gt;GMMA::DescriptorIterator o (_1,_1,_4,_3):(_0,_128,_1024) tCrA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5680" y="3301365"/>
            <a:ext cx="39458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spcAft>
                <a:spcPct val="0"/>
              </a:spcAft>
            </a:pPr>
            <a:r>
              <a:rPr sz="1600">
                <a:sym typeface="+mn-ea"/>
              </a:rPr>
              <a:t>1. 把TMA-reduce放到低性能版本。测试我的idea对性能是否有提升。</a:t>
            </a:r>
            <a:endParaRPr sz="1600"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sz="1600">
                <a:sym typeface="+mn-ea"/>
              </a:rPr>
              <a:t>2. 在FA3上实现我的思路。</a:t>
            </a:r>
            <a:endParaRPr sz="1600"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endParaRPr sz="1600">
              <a:sym typeface="+mn-ea"/>
            </a:endParaRPr>
          </a:p>
          <a:p>
            <a:pPr marL="0" indent="0" algn="just" defTabSz="266700">
              <a:spcAft>
                <a:spcPct val="0"/>
              </a:spcAft>
            </a:pPr>
            <a:r>
              <a:rPr lang="zh-CN" sz="1600">
                <a:sym typeface="+mn-ea"/>
              </a:rPr>
              <a:t>之前老师提过让我做点</a:t>
            </a:r>
            <a:r>
              <a:rPr lang="en-US" altLang="zh-CN" sz="1600">
                <a:sym typeface="+mn-ea"/>
              </a:rPr>
              <a:t>global</a:t>
            </a:r>
            <a:r>
              <a:rPr lang="zh-CN" altLang="en-US" sz="1600">
                <a:sym typeface="+mn-ea"/>
              </a:rPr>
              <a:t>访问量的理论分析，我感觉还是优先代码跑出性能，然后再说？</a:t>
            </a: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1148</Words>
  <Application>WPS 演示</Application>
  <PresentationFormat>宽屏</PresentationFormat>
  <Paragraphs>33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Arial Unicode MS</vt:lpstr>
      <vt:lpstr>等线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2458</cp:revision>
  <dcterms:created xsi:type="dcterms:W3CDTF">2019-07-25T02:40:00Z</dcterms:created>
  <dcterms:modified xsi:type="dcterms:W3CDTF">2024-09-20T05:47:42Z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