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3"/>
  </p:handoutMasterIdLst>
  <p:sldIdLst>
    <p:sldId id="691" r:id="rId4"/>
    <p:sldId id="698" r:id="rId6"/>
    <p:sldId id="703" r:id="rId7"/>
    <p:sldId id="699" r:id="rId8"/>
    <p:sldId id="707" r:id="rId9"/>
    <p:sldId id="708" r:id="rId10"/>
    <p:sldId id="710" r:id="rId11"/>
    <p:sldId id="711" r:id="rId12"/>
  </p:sldIdLst>
  <p:sldSz cx="12192000" cy="6858000"/>
  <p:notesSz cx="6858000" cy="9144000"/>
  <p:custDataLst>
    <p:tags r:id="rId17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91"/>
            <p14:sldId id="698"/>
            <p14:sldId id="703"/>
            <p14:sldId id="699"/>
            <p14:sldId id="707"/>
            <p14:sldId id="708"/>
            <p14:sldId id="710"/>
            <p14:sldId id="711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6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612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36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28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088" userDrawn="1">
          <p15:clr>
            <a:srgbClr val="A4A3A4"/>
          </p15:clr>
        </p15:guide>
        <p15:guide id="14" orient="horz" pos="3738" userDrawn="1">
          <p15:clr>
            <a:srgbClr val="A4A3A4"/>
          </p15:clr>
        </p15:guide>
        <p15:guide id="15" pos="19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46"/>
        <p:guide pos="3840"/>
        <p:guide pos="426"/>
        <p:guide pos="7242"/>
        <p:guide pos="2880"/>
        <p:guide pos="4839"/>
        <p:guide orient="horz" pos="2612"/>
        <p:guide orient="horz" pos="1702"/>
        <p:guide pos="5636"/>
        <p:guide pos="6562"/>
        <p:guide pos="1128"/>
        <p:guide orient="horz" pos="3268"/>
        <p:guide orient="horz" pos="1088"/>
        <p:guide orient="horz" pos="3738"/>
        <p:guide pos="19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7700" y="2451100"/>
            <a:ext cx="55264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使用数据流可以对decoding和training（prefill）进行优化。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考虑到decoding比较好写，我先实现decoding。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当前decoding场景下M维度非常小，以A40上的lamma3-8B的FFN为例：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FFN0的M=16,N=14336, FFN1的M=16,N=4096, 假设block是128*256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Background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13" name="图片 12" descr="绘图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140" y="1406525"/>
            <a:ext cx="5172710" cy="51854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8905" y="1138555"/>
            <a:ext cx="6195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1. </a:t>
            </a:r>
            <a:r>
              <a:rPr lang="zh-CN" altLang="en-US" b="1"/>
              <a:t>decoding到底用的是cuda core还是tensor core？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引用自《Flash Decoding++》：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&gt; GEMV工作负载可以通过利用</a:t>
            </a:r>
            <a:r>
              <a:rPr lang="zh-CN" altLang="en-US" b="1"/>
              <a:t>FastGEMV</a:t>
            </a:r>
            <a:r>
              <a:rPr lang="zh-CN" altLang="en-US"/>
              <a:t>等先前设计中的CUDA Core来优化。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&gt;</a:t>
            </a:r>
            <a:r>
              <a:rPr lang="zh-CN" altLang="en-US"/>
              <a:t>对于解码阶段的Llama2-7B线性层，cuBLAS的张量核心实现仅达到在NVIDIA A100 GPU上使用FastGEMV的CUDA Core实现的</a:t>
            </a:r>
            <a:r>
              <a:rPr lang="zh-CN" altLang="en-US" b="1"/>
              <a:t>82.15%</a:t>
            </a:r>
            <a:r>
              <a:rPr lang="zh-CN" altLang="en-US"/>
              <a:t>的性能。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&gt;</a:t>
            </a:r>
            <a:r>
              <a:rPr lang="zh-CN" altLang="en-US"/>
              <a:t>另一方面，与张量核心实现相比，使用CUDA Core在</a:t>
            </a:r>
            <a:r>
              <a:rPr lang="zh-CN" altLang="en-US" b="1"/>
              <a:t>batchsize = 4</a:t>
            </a:r>
            <a:r>
              <a:rPr lang="zh-CN" altLang="en-US"/>
              <a:t>的解码输入上进行投影仅达到49.75%的性能。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270" y="1028065"/>
            <a:ext cx="5745480" cy="2994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4022725"/>
            <a:ext cx="4960620" cy="2598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20" y="4022725"/>
            <a:ext cx="4442460" cy="282702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4825" y="1727835"/>
            <a:ext cx="11169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</a:t>
            </a:r>
            <a:r>
              <a:rPr lang="zh-CN" altLang="en-US"/>
              <a:t>. </a:t>
            </a:r>
            <a:r>
              <a:rPr lang="zh-CN" altLang="en-US" b="1"/>
              <a:t>decoding用什么尺寸好？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结论是，可以使用</a:t>
            </a:r>
            <a:r>
              <a:rPr lang="en-US" altLang="zh-CN">
                <a:sym typeface="+mn-ea"/>
              </a:rPr>
              <a:t>128*256</a:t>
            </a:r>
            <a:r>
              <a:rPr lang="zh-CN" altLang="en-US">
                <a:sym typeface="+mn-ea"/>
              </a:rPr>
              <a:t>的大</a:t>
            </a:r>
            <a:r>
              <a:rPr lang="en-US" altLang="zh-CN">
                <a:sym typeface="+mn-ea"/>
              </a:rPr>
              <a:t>kernel</a:t>
            </a:r>
            <a:r>
              <a:rPr lang="zh-CN" altLang="en-US">
                <a:sym typeface="+mn-ea"/>
              </a:rPr>
              <a:t>，对性能不造成损失。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228715" y="2489835"/>
          <a:ext cx="5563235" cy="331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  <a:gridCol w="1295400"/>
                <a:gridCol w="847090"/>
                <a:gridCol w="191135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block size(MNK)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warp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num stage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time(20</a:t>
                      </a:r>
                      <a:r>
                        <a:rPr lang="zh-CN" altLang="en-US" sz="1400"/>
                        <a:t>循环取平均）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256,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2.0098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1.98266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2.00378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2.00577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2.1088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error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2.10852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2.02569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2.08845 ms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959600" y="6036310"/>
            <a:ext cx="3775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A40 M16,N143360, K4096,cutlass</a:t>
            </a:r>
            <a:endParaRPr lang="en-US" altLang="zh-CN" b="1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47650" y="2489835"/>
          <a:ext cx="5563235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  <a:gridCol w="1295400"/>
                <a:gridCol w="847090"/>
                <a:gridCol w="191135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block size(MNK)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warp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num stage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time(20</a:t>
                      </a:r>
                      <a:r>
                        <a:rPr lang="zh-CN" altLang="en-US" sz="1400"/>
                        <a:t>循环取平均）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256,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0.205426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0.234173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0.202499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0.204338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0.209834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0.205506 ms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0.210486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0.237483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0.203248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cublas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0.227648 ms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6625" y="6288405"/>
            <a:ext cx="3775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A40 M16,N14336, K4096,cutlass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23315" y="1525270"/>
            <a:ext cx="101085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3</a:t>
            </a:r>
            <a:r>
              <a:rPr lang="zh-CN" altLang="en-US"/>
              <a:t>. </a:t>
            </a:r>
            <a:r>
              <a:rPr lang="zh-CN" altLang="en-US" b="1"/>
              <a:t>如何把所有的kernel都写到一个kernel内？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需要完全理解cusync的工作原理。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任务：a. 调整cutlass的block-size到256线程和一整个SM。b. 修改成下面的结构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7405" y="2797810"/>
            <a:ext cx="7144385" cy="2030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kernel&lt;&lt;&lt;....&gt;&gt;&gt;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__global__ </a:t>
            </a:r>
            <a:r>
              <a:rPr lang="zh-CN" altLang="en-US"/>
              <a:t>kernel(</a:t>
            </a:r>
            <a:r>
              <a:rPr lang="en-US" altLang="zh-CN"/>
              <a:t>....</a:t>
            </a:r>
            <a:r>
              <a:rPr lang="zh-CN" altLang="en-US"/>
              <a:t>){</a:t>
            </a:r>
            <a:endParaRPr lang="zh-CN" altLang="en-US"/>
          </a:p>
          <a:p>
            <a:pPr indent="457200"/>
            <a:r>
              <a:rPr lang="zh-CN" altLang="en-US"/>
              <a:t>if(blockIdx.x....)--&gt;运行flash decoding(改写为device</a:t>
            </a:r>
            <a:r>
              <a:rPr lang="en-US" altLang="zh-CN"/>
              <a:t> </a:t>
            </a:r>
            <a:r>
              <a:rPr lang="zh-CN" altLang="en-US"/>
              <a:t>function）</a:t>
            </a:r>
            <a:endParaRPr lang="zh-CN" altLang="en-US"/>
          </a:p>
          <a:p>
            <a:pPr indent="457200"/>
            <a:r>
              <a:rPr lang="zh-CN" altLang="en-US"/>
              <a:t>else if(blockIdx.x.....)--&gt;运行FFN0(改写为device function）</a:t>
            </a:r>
            <a:endParaRPr lang="zh-CN" altLang="en-US"/>
          </a:p>
          <a:p>
            <a:pPr indent="457200"/>
            <a:r>
              <a:rPr lang="zh-CN" altLang="en-US"/>
              <a:t>else if(blockIdx.x.....)--&gt;运行FFN1(改写为device function）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" y="4827905"/>
            <a:ext cx="121913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c. 测试block发射顺序按</a:t>
            </a:r>
            <a:r>
              <a:rPr lang="en-US" altLang="zh-CN"/>
              <a:t>blockIdx.x</a:t>
            </a:r>
            <a:r>
              <a:rPr lang="zh-CN" altLang="en-US"/>
              <a:t>是真的吗？cutlass是怎么实现swizzle的？我是不是应该把flash和cutlass都改成一维block来统一？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d. </a:t>
            </a:r>
            <a:r>
              <a:rPr lang="zh-CN" altLang="en-US"/>
              <a:t>问：</a:t>
            </a:r>
            <a:r>
              <a:rPr lang="zh-CN" altLang="en-US" b="1"/>
              <a:t>会死锁吗</a:t>
            </a:r>
            <a:r>
              <a:rPr lang="zh-CN" altLang="en-US"/>
              <a:t>？回答：首先按照decoding，我们先发射所有的OP1，然后再发射OP2，那么就不会存在全部都是OP2，但是有一些OP1还没发射，OP2空等某些所依赖的OP1的情况。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在此基础上，对于training的情况，OP1和OP2混发，就是先部分OP1，然后部分OP2，然后再OP1，这倒是有可能出现死锁。不过可以退化到完全OP1然后OP2的情况，这就可以通过调整顺序来解决。（反正也是启发式乱搜）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990" y="1463040"/>
            <a:ext cx="41052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4</a:t>
            </a:r>
            <a:r>
              <a:rPr lang="zh-CN" altLang="en-US" b="1"/>
              <a:t>. </a:t>
            </a:r>
            <a:r>
              <a:rPr lang="en-US" altLang="zh-CN" b="1"/>
              <a:t>blockidx.x</a:t>
            </a:r>
            <a:r>
              <a:rPr lang="zh-CN" altLang="en-US" b="1"/>
              <a:t>发射顺序的验证</a:t>
            </a:r>
            <a:endParaRPr lang="zh-CN" altLang="en-US" b="1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每个</a:t>
            </a:r>
            <a:r>
              <a:rPr lang="en-US" altLang="zh-CN"/>
              <a:t>SM</a:t>
            </a:r>
            <a:r>
              <a:rPr lang="zh-CN" altLang="en-US"/>
              <a:t>一个</a:t>
            </a:r>
            <a:r>
              <a:rPr lang="en-US" altLang="zh-CN"/>
              <a:t>block</a:t>
            </a:r>
            <a:r>
              <a:rPr lang="zh-CN" altLang="en-US"/>
              <a:t>，一个线程。记录每个</a:t>
            </a:r>
            <a:r>
              <a:rPr lang="en-US" altLang="zh-CN"/>
              <a:t>block</a:t>
            </a:r>
            <a:r>
              <a:rPr lang="zh-CN" altLang="en-US"/>
              <a:t>被发射的时间。得到右图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6" name="图片 5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8240" y="2468880"/>
            <a:ext cx="7223760" cy="4389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00710" y="2385060"/>
            <a:ext cx="3593465" cy="43999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1400"/>
              <a:t>__device__ unsigned long long globaltime(void)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unsigned long long time;</a:t>
            </a:r>
            <a:endParaRPr lang="zh-CN" altLang="en-US" sz="1400"/>
          </a:p>
          <a:p>
            <a:r>
              <a:rPr lang="zh-CN" altLang="en-US" sz="1400"/>
              <a:t>    asm("mov.u64  %0, %%globaltimer;" : "=l"(time));</a:t>
            </a:r>
            <a:endParaRPr lang="zh-CN" altLang="en-US" sz="1400"/>
          </a:p>
          <a:p>
            <a:r>
              <a:rPr lang="zh-CN" altLang="en-US" sz="1400"/>
              <a:t>    return time;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__global__ void logkernel(unsigned long long *global_data)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    unsigned int tid = blockIdx.x;</a:t>
            </a:r>
            <a:endParaRPr lang="zh-CN" altLang="en-US" sz="1400"/>
          </a:p>
          <a:p>
            <a:r>
              <a:rPr lang="zh-CN" altLang="en-US" sz="1400"/>
              <a:t>    start_times[tid] = globaltime();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// 执行全局内存读写操作</a:t>
            </a:r>
            <a:endParaRPr lang="zh-CN" altLang="en-US" sz="1400"/>
          </a:p>
          <a:p>
            <a:r>
              <a:rPr lang="zh-CN" altLang="en-US" sz="1400"/>
              <a:t>    for (int i = 0; i &lt; 1000; i++) {</a:t>
            </a:r>
            <a:endParaRPr lang="zh-CN" altLang="en-US" sz="1400"/>
          </a:p>
          <a:p>
            <a:r>
              <a:rPr lang="zh-CN" altLang="en-US" sz="1400"/>
              <a:t>        atomicAdd(&amp;global_data[tid], 1);</a:t>
            </a:r>
            <a:endParaRPr lang="zh-CN" altLang="en-US" sz="1400"/>
          </a:p>
          <a:p>
            <a:r>
              <a:rPr lang="zh-CN" altLang="en-US" sz="1400"/>
              <a:t>    }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990" y="1525270"/>
            <a:ext cx="410527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5</a:t>
            </a:r>
            <a:r>
              <a:rPr lang="zh-CN" altLang="en-US" b="1"/>
              <a:t>. cutlass是怎么实现</a:t>
            </a:r>
            <a:r>
              <a:rPr lang="en-US" altLang="zh-CN" b="1"/>
              <a:t>threadblock swizzle</a:t>
            </a:r>
            <a:r>
              <a:rPr lang="zh-CN" altLang="en-US" b="1"/>
              <a:t>的？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原先是</a:t>
            </a:r>
            <a:r>
              <a:rPr lang="en-US" altLang="zh-CN">
                <a:sym typeface="+mn-ea"/>
              </a:rPr>
              <a:t>5*5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grid</a:t>
            </a:r>
            <a:r>
              <a:rPr lang="zh-CN" altLang="en-US">
                <a:sym typeface="+mn-ea"/>
              </a:rPr>
              <a:t>，变换后得到</a:t>
            </a:r>
            <a:r>
              <a:rPr lang="en-US" altLang="zh-CN">
                <a:sym typeface="+mn-ea"/>
              </a:rPr>
              <a:t>10*3</a:t>
            </a:r>
            <a:r>
              <a:rPr lang="zh-CN" altLang="en-US">
                <a:sym typeface="+mn-ea"/>
              </a:rPr>
              <a:t>，再变换得到</a:t>
            </a:r>
            <a:r>
              <a:rPr lang="en-US" altLang="zh-CN">
                <a:sym typeface="+mn-ea"/>
              </a:rPr>
              <a:t>5*5</a:t>
            </a:r>
            <a:r>
              <a:rPr lang="zh-CN" altLang="en-US">
                <a:sym typeface="+mn-ea"/>
              </a:rPr>
              <a:t>，不过对应关系如右（</a:t>
            </a:r>
            <a:r>
              <a:rPr lang="en-US" altLang="zh-CN">
                <a:sym typeface="+mn-ea"/>
              </a:rPr>
              <a:t>Z</a:t>
            </a:r>
            <a:r>
              <a:rPr lang="zh-CN" altLang="en-US">
                <a:sym typeface="+mn-ea"/>
              </a:rPr>
              <a:t>字形）</a:t>
            </a: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-635" y="3104515"/>
            <a:ext cx="6153785" cy="37534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分为identity和horizontal两种。</a:t>
            </a:r>
            <a:endParaRPr lang="zh-CN" altLang="en-US" sz="1400"/>
          </a:p>
          <a:p>
            <a:r>
              <a:rPr lang="zh-CN" altLang="en-US" sz="1400"/>
              <a:t>先分析identity。</a:t>
            </a:r>
            <a:endParaRPr lang="zh-CN" altLang="en-US" sz="1400"/>
          </a:p>
          <a:p>
            <a:r>
              <a:rPr lang="zh-CN" altLang="en-US" sz="1400"/>
              <a:t>给定以下三个参数：</a:t>
            </a:r>
            <a:endParaRPr lang="zh-CN" altLang="en-US" sz="1400"/>
          </a:p>
          <a:p>
            <a:r>
              <a:rPr lang="zh-CN" altLang="en-US" sz="1400" b="1"/>
              <a:t>log_tile = 1</a:t>
            </a:r>
            <a:endParaRPr lang="zh-CN" altLang="en-US" sz="1400" b="1"/>
          </a:p>
          <a:p>
            <a:r>
              <a:rPr lang="zh-CN" altLang="en-US" sz="1400" b="1"/>
              <a:t>x_useful_max = 5</a:t>
            </a:r>
            <a:endParaRPr lang="zh-CN" altLang="en-US" sz="1400" b="1"/>
          </a:p>
          <a:p>
            <a:r>
              <a:rPr lang="zh-CN" altLang="en-US" sz="1400" b="1"/>
              <a:t>y_useful_max = 5</a:t>
            </a:r>
            <a:r>
              <a:rPr lang="zh-CN" altLang="en-US" sz="1400"/>
              <a:t>（这俩就是M/block_m, N/block_n得到的块数量）</a:t>
            </a:r>
            <a:endParaRPr lang="zh-CN" altLang="en-US" sz="1400"/>
          </a:p>
          <a:p>
            <a:r>
              <a:rPr lang="zh-CN" altLang="en-US" sz="1400"/>
              <a:t>我们先进行变换：</a:t>
            </a:r>
            <a:endParaRPr lang="zh-CN" altLang="en-US" sz="1400"/>
          </a:p>
          <a:p>
            <a:r>
              <a:rPr lang="zh-CN" altLang="en-US" sz="1400"/>
              <a:t>x_max = x_useful_max* (1&lt;&lt;log_tile)</a:t>
            </a:r>
            <a:endParaRPr lang="zh-CN" altLang="en-US" sz="1400"/>
          </a:p>
          <a:p>
            <a:r>
              <a:rPr lang="zh-CN" altLang="en-US" sz="1400"/>
              <a:t>y_max = int((y_useful_max  + (1&lt;&lt;log_tile) - 1) / (1&lt;&lt;log_tile))</a:t>
            </a:r>
            <a:endParaRPr lang="zh-CN" altLang="en-US" sz="1400"/>
          </a:p>
          <a:p>
            <a:r>
              <a:rPr lang="zh-CN" altLang="en-US" sz="1400"/>
              <a:t>这样使得block数目变为10*3个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然后进行映射：</a:t>
            </a:r>
            <a:endParaRPr lang="zh-CN" altLang="en-US" sz="1400"/>
          </a:p>
          <a:p>
            <a:r>
              <a:rPr lang="zh-CN" altLang="en-US" sz="1400"/>
              <a:t>    transformed_x = block_idx_x &gt;&gt; log_tile</a:t>
            </a:r>
            <a:endParaRPr lang="zh-CN" altLang="en-US" sz="1400"/>
          </a:p>
          <a:p>
            <a:r>
              <a:rPr lang="zh-CN" altLang="en-US" sz="1400"/>
              <a:t>    transformed_y = (block_idx_y &lt;&lt; log_tile) + (block_idx_x &amp; ((1 &lt;&lt; log_tile) - 1))</a:t>
            </a:r>
            <a:endParaRPr lang="zh-CN" altLang="en-US" sz="1400"/>
          </a:p>
          <a:p>
            <a:r>
              <a:rPr lang="zh-CN" altLang="en-US" sz="1400"/>
              <a:t>这样就得到如图所示的Z字形执行。block的执行顺序是x更快的。也就是不论x是多少，一定是y更大的后执行。所以是倒转的N形顺序。</a:t>
            </a:r>
            <a:endParaRPr lang="zh-CN" altLang="en-US" sz="14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785" y="959485"/>
            <a:ext cx="6038215" cy="589851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990" y="1525270"/>
            <a:ext cx="4105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6</a:t>
            </a:r>
            <a:r>
              <a:rPr lang="zh-CN" altLang="en-US" b="1"/>
              <a:t>. </a:t>
            </a:r>
            <a:r>
              <a:rPr lang="zh-CN" b="1"/>
              <a:t>上述变换的含义是什么？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215" y="3312795"/>
            <a:ext cx="42964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首先证明：</a:t>
            </a:r>
            <a:r>
              <a:rPr lang="zh-CN" altLang="en-US" b="1"/>
              <a:t>经过两次变换，</a:t>
            </a:r>
            <a:r>
              <a:rPr lang="en-US" altLang="zh-CN" b="1"/>
              <a:t>x_max</a:t>
            </a:r>
            <a:r>
              <a:rPr lang="zh-CN" altLang="en-US" b="1"/>
              <a:t>不变</a:t>
            </a:r>
            <a:endParaRPr lang="zh-CN" altLang="en-US" b="1"/>
          </a:p>
          <a:p>
            <a:endParaRPr lang="zh-CN" altLang="en-US"/>
          </a:p>
          <a:p>
            <a:r>
              <a:rPr lang="zh-CN" altLang="en-US"/>
              <a:t>x_useful_max* (1&lt;&lt;log_tile)</a:t>
            </a:r>
            <a:endParaRPr lang="zh-CN" altLang="en-US"/>
          </a:p>
          <a:p>
            <a:r>
              <a:rPr lang="zh-CN" altLang="en-US"/>
              <a:t>x:5---&gt;10</a:t>
            </a:r>
            <a:endParaRPr lang="zh-CN" altLang="en-US"/>
          </a:p>
          <a:p>
            <a:r>
              <a:rPr lang="zh-CN" altLang="en-US"/>
              <a:t>transformed_x = block_idx_x &gt;&gt; log_tile</a:t>
            </a:r>
            <a:endParaRPr lang="zh-CN" altLang="en-US"/>
          </a:p>
          <a:p>
            <a:r>
              <a:rPr lang="zh-CN" altLang="en-US"/>
              <a:t>10---&gt;5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280660" y="949960"/>
            <a:ext cx="69119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然后证明：</a:t>
            </a:r>
            <a:r>
              <a:rPr lang="zh-CN" altLang="en-US" b="1">
                <a:sym typeface="+mn-ea"/>
              </a:rPr>
              <a:t>transformed_y&gt;=y_useful_max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transformed_y = 1&lt;&lt;log_tile-1 + y_max &lt;&lt;log_tile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= 1&lt;&lt;log_tile -1 + y_max * (1&lt;&lt;log_tile)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= 1&lt;&lt;log_tile -1 + 向下取整((y_useful_max+(1&lt;&lt;log_tile-1))/(1&lt;&lt;log_tile))*(1&lt;&lt;log_tile)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= 1&lt;&lt;log_tile-1 + 向下取整[(y_useful_max-1)/(1&lt;&lt;log_tile)+1]*(1&lt;&lt;log_tile) (提取出一个1来)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若log_tile&gt;=1，则：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transformed_y &gt;= 1&lt;&lt;log_tile -1 + (y_useful_max-1)/(1&lt;&lt;log_tile) * (1&lt;&lt;log_tile)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= 1&lt;&lt;log_tile -1 + y_useful_max -1 &gt;= y_useful_max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ym typeface="+mn-ea"/>
              </a:rPr>
              <a:t>若log_tile=0，则：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transformed_y = 1&lt;&lt;log_tile -1 + y_max&lt;&lt;log_tile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= 1-1 + y_max = 向下取整(y_useful_max+ (1&lt;&lt;log_tile -1)/(1&lt;&lt;log_tile))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= y_useful_max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综上，得证transformed_y&gt;=y_useful_max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990" y="1525270"/>
            <a:ext cx="41052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7</a:t>
            </a:r>
            <a:r>
              <a:rPr lang="zh-CN" altLang="en-US" b="1"/>
              <a:t>. </a:t>
            </a:r>
            <a:r>
              <a:rPr lang="zh-CN" b="1"/>
              <a:t>有什么优化空间</a:t>
            </a:r>
            <a:r>
              <a:rPr lang="zh-CN" b="1"/>
              <a:t>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19375" y="3099435"/>
            <a:ext cx="695325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这个方式显然无法表示复杂的嵌套Z字形。我认为不如生成一个序列，然后放到local memory，每个block取自己需要执行的index。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所以我要：把原先的二维index转换为一维，然后因为目前就是decoding，就线性计算就好。之后对training可以搞多维Z字嵌套。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所以现在我正在修改cutlass。把原先的__global__降级为__device__，不过这样需要修改很多模板。。正在缓慢探索中。。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TABLE_ENDDRAG_ORIGIN_RECT" val="438*239"/>
  <p:tag name="TABLE_ENDDRAG_RECT" val="6*259*438*239"/>
</p:tagLst>
</file>

<file path=ppt/tags/tag2.xml><?xml version="1.0" encoding="utf-8"?>
<p:tagLst xmlns:p="http://schemas.openxmlformats.org/presentationml/2006/main">
  <p:tag name="TABLE_ENDDRAG_ORIGIN_RECT" val="438*239"/>
  <p:tag name="TABLE_ENDDRAG_RECT" val="6*259*438*239"/>
</p:tagLst>
</file>

<file path=ppt/tags/tag3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3894</Words>
  <Application>WPS 演示</Application>
  <PresentationFormat>宽屏</PresentationFormat>
  <Paragraphs>300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1529</cp:revision>
  <dcterms:created xsi:type="dcterms:W3CDTF">2019-07-25T02:40:00Z</dcterms:created>
  <dcterms:modified xsi:type="dcterms:W3CDTF">2024-06-21T03:24:36Z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2052-12.1.0.16929</vt:lpwstr>
  </property>
</Properties>
</file>