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3"/>
  </p:sldMasterIdLst>
  <p:notesMasterIdLst>
    <p:notesMasterId r:id="rId5"/>
  </p:notesMasterIdLst>
  <p:handoutMasterIdLst>
    <p:handoutMasterId r:id="rId29"/>
  </p:handoutMasterIdLst>
  <p:sldIdLst>
    <p:sldId id="753" r:id="rId4"/>
    <p:sldId id="1000" r:id="rId6"/>
    <p:sldId id="1001" r:id="rId7"/>
    <p:sldId id="1003" r:id="rId8"/>
    <p:sldId id="1004" r:id="rId9"/>
    <p:sldId id="1005" r:id="rId10"/>
    <p:sldId id="1006" r:id="rId11"/>
    <p:sldId id="1013" r:id="rId12"/>
    <p:sldId id="1014" r:id="rId13"/>
    <p:sldId id="1007" r:id="rId14"/>
    <p:sldId id="1008" r:id="rId15"/>
    <p:sldId id="1009" r:id="rId16"/>
    <p:sldId id="1010" r:id="rId17"/>
    <p:sldId id="1012" r:id="rId18"/>
    <p:sldId id="1015" r:id="rId19"/>
    <p:sldId id="1016" r:id="rId20"/>
    <p:sldId id="1017" r:id="rId21"/>
    <p:sldId id="1018" r:id="rId22"/>
    <p:sldId id="1019" r:id="rId23"/>
    <p:sldId id="1020" r:id="rId24"/>
    <p:sldId id="1021" r:id="rId25"/>
    <p:sldId id="1022" r:id="rId26"/>
    <p:sldId id="1023" r:id="rId27"/>
    <p:sldId id="1024" r:id="rId28"/>
  </p:sldIdLst>
  <p:sldSz cx="12192000" cy="6858000"/>
  <p:notesSz cx="6858000" cy="9144000"/>
  <p:custDataLst>
    <p:tags r:id="rId34"/>
  </p:custDataLst>
  <p:kinsoku lang="zh-CN" invalStChars="!),.:;?]}、。—ˇ¨〃々～‖…’”〕〉》」』〗】∶！＂＇），．：；？］｀｜｝·" invalEndChars="([{‘“〔〈《「『〖【（［｛．·"/>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模板设计" id="{98D20F61-6043-4923-9B9A-3EE97168FDEE}">
          <p14:sldIdLst>
            <p14:sldId id="1000"/>
            <p14:sldId id="1001"/>
            <p14:sldId id="1003"/>
            <p14:sldId id="1004"/>
            <p14:sldId id="1005"/>
            <p14:sldId id="1006"/>
            <p14:sldId id="1013"/>
            <p14:sldId id="1014"/>
            <p14:sldId id="1007"/>
            <p14:sldId id="1008"/>
            <p14:sldId id="753"/>
            <p14:sldId id="1009"/>
            <p14:sldId id="1010"/>
            <p14:sldId id="1012"/>
            <p14:sldId id="1015"/>
            <p14:sldId id="1016"/>
            <p14:sldId id="1017"/>
            <p14:sldId id="1018"/>
            <p14:sldId id="1019"/>
            <p14:sldId id="1020"/>
            <p14:sldId id="1021"/>
            <p14:sldId id="1022"/>
            <p14:sldId id="1023"/>
            <p14:sldId id="1024"/>
          </p14:sldIdLst>
        </p14:section>
        <p14:section name="使用技巧" id="{2E7B49A8-7DA7-4A86-A19A-51C48FE31DC7}">
          <p14:sldIdLst/>
        </p14:section>
      </p14:sectionLst>
    </p:ext>
    <p:ext uri="{EFAFB233-063F-42B5-8137-9DF3F51BA10A}">
      <p15:sldGuideLst xmlns:p15="http://schemas.microsoft.com/office/powerpoint/2012/main">
        <p15:guide id="1" orient="horz" pos="2391" userDrawn="1">
          <p15:clr>
            <a:srgbClr val="A4A3A4"/>
          </p15:clr>
        </p15:guide>
        <p15:guide id="2" pos="3888" userDrawn="1">
          <p15:clr>
            <a:srgbClr val="A4A3A4"/>
          </p15:clr>
        </p15:guide>
        <p15:guide id="3" pos="376" userDrawn="1">
          <p15:clr>
            <a:srgbClr val="A4A3A4"/>
          </p15:clr>
        </p15:guide>
        <p15:guide id="4" pos="7240" userDrawn="1">
          <p15:clr>
            <a:srgbClr val="A4A3A4"/>
          </p15:clr>
        </p15:guide>
        <p15:guide id="5" pos="2894" userDrawn="1">
          <p15:clr>
            <a:srgbClr val="A4A3A4"/>
          </p15:clr>
        </p15:guide>
        <p15:guide id="6" pos="4934" userDrawn="1">
          <p15:clr>
            <a:srgbClr val="A4A3A4"/>
          </p15:clr>
        </p15:guide>
        <p15:guide id="7" orient="horz" pos="2601" userDrawn="1">
          <p15:clr>
            <a:srgbClr val="A4A3A4"/>
          </p15:clr>
        </p15:guide>
        <p15:guide id="8" orient="horz" pos="1700" userDrawn="1">
          <p15:clr>
            <a:srgbClr val="A4A3A4"/>
          </p15:clr>
        </p15:guide>
        <p15:guide id="9" pos="5580" userDrawn="1">
          <p15:clr>
            <a:srgbClr val="A4A3A4"/>
          </p15:clr>
        </p15:guide>
        <p15:guide id="10" pos="6535" userDrawn="1">
          <p15:clr>
            <a:srgbClr val="A4A3A4"/>
          </p15:clr>
        </p15:guide>
        <p15:guide id="11" pos="1108" userDrawn="1">
          <p15:clr>
            <a:srgbClr val="A4A3A4"/>
          </p15:clr>
        </p15:guide>
        <p15:guide id="12" orient="horz" pos="3276" userDrawn="1">
          <p15:clr>
            <a:srgbClr val="A4A3A4"/>
          </p15:clr>
        </p15:guide>
        <p15:guide id="13" orient="horz" pos="988" userDrawn="1">
          <p15:clr>
            <a:srgbClr val="A4A3A4"/>
          </p15:clr>
        </p15:guide>
        <p15:guide id="14" orient="horz" pos="3716" userDrawn="1">
          <p15:clr>
            <a:srgbClr val="A4A3A4"/>
          </p15:clr>
        </p15:guide>
        <p15:guide id="15" pos="18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DDB"/>
    <a:srgbClr val="2F00B6"/>
    <a:srgbClr val="FFFFAF"/>
    <a:srgbClr val="FDD1FF"/>
    <a:srgbClr val="FFFCD1"/>
    <a:srgbClr val="A87F00"/>
    <a:srgbClr val="FFC923"/>
    <a:srgbClr val="B08500"/>
    <a:srgbClr val="FFBC05"/>
    <a:srgbClr val="C69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23" autoAdjust="0"/>
    <p:restoredTop sz="94660"/>
  </p:normalViewPr>
  <p:slideViewPr>
    <p:cSldViewPr snapToGrid="0" showGuides="1">
      <p:cViewPr varScale="1">
        <p:scale>
          <a:sx n="79" d="100"/>
          <a:sy n="79" d="100"/>
        </p:scale>
        <p:origin x="998" y="67"/>
      </p:cViewPr>
      <p:guideLst>
        <p:guide orient="horz" pos="2391"/>
        <p:guide pos="3888"/>
        <p:guide pos="376"/>
        <p:guide pos="7240"/>
        <p:guide pos="2894"/>
        <p:guide pos="4934"/>
        <p:guide orient="horz" pos="2601"/>
        <p:guide orient="horz" pos="1700"/>
        <p:guide pos="5580"/>
        <p:guide pos="6535"/>
        <p:guide pos="1108"/>
        <p:guide orient="horz" pos="3276"/>
        <p:guide orient="horz" pos="988"/>
        <p:guide orient="horz" pos="3716"/>
        <p:guide pos="18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4" Type="http://schemas.openxmlformats.org/officeDocument/2006/relationships/tags" Target="tags/tag70.xml"/><Relationship Id="rId33" Type="http://schemas.openxmlformats.org/officeDocument/2006/relationships/commentAuthors" Target="commentAuthors.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handoutMaster" Target="handoutMasters/handoutMaster1.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1970D-4733-4569-9950-69188D797AF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62D0A4-2D73-42D6-8CE4-EF37B1DD013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9E2EF1F-5AB9-4920-AF5B-E1DBE170874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5" Type="http://schemas.openxmlformats.org/officeDocument/2006/relationships/image" Target="../media/image5.png"/><Relationship Id="rId4" Type="http://schemas.openxmlformats.org/officeDocument/2006/relationships/image" Target="../media/image2.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4" Type="http://schemas.openxmlformats.org/officeDocument/2006/relationships/image" Target="../media/image9.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6" Type="http://schemas.openxmlformats.org/officeDocument/2006/relationships/image" Target="../media/image15.jpeg"/><Relationship Id="rId5" Type="http://schemas.microsoft.com/office/2007/relationships/hdphoto" Target="../media/image14.wdp"/><Relationship Id="rId4" Type="http://schemas.openxmlformats.org/officeDocument/2006/relationships/image" Target="../media/image13.png"/><Relationship Id="rId3" Type="http://schemas.openxmlformats.org/officeDocument/2006/relationships/hyperlink" Target="http://www.officeplus.cn/Template/Home.shtml" TargetMode="External"/><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7" Type="http://schemas.openxmlformats.org/officeDocument/2006/relationships/image" Target="../media/image18.jpeg"/><Relationship Id="rId6" Type="http://schemas.openxmlformats.org/officeDocument/2006/relationships/image" Target="../media/image17.jpeg"/><Relationship Id="rId5" Type="http://schemas.openxmlformats.org/officeDocument/2006/relationships/image" Target="../media/image16.jpeg"/><Relationship Id="rId4" Type="http://schemas.microsoft.com/office/2007/relationships/hdphoto" Target="../media/image14.wdp"/><Relationship Id="rId3" Type="http://schemas.openxmlformats.org/officeDocument/2006/relationships/image" Target="../media/image13.pn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9" name="任意多边形: 形状 8"/>
          <p:cNvSpPr/>
          <p:nvPr userDrawn="1"/>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8" name="文本占位符 52"/>
          <p:cNvSpPr>
            <a:spLocks noGrp="1"/>
          </p:cNvSpPr>
          <p:nvPr>
            <p:ph type="body" sz="quarter" idx="14" hasCustomPrompt="1"/>
          </p:nvPr>
        </p:nvSpPr>
        <p:spPr>
          <a:xfrm>
            <a:off x="606434" y="1565891"/>
            <a:ext cx="1364476" cy="341632"/>
          </a:xfrm>
          <a:prstGeom prst="rect">
            <a:avLst/>
          </a:prstGeom>
          <a:noFill/>
        </p:spPr>
        <p:txBody>
          <a:bodyPr wrap="none" rtlCol="0">
            <a:spAutoFit/>
          </a:bodyPr>
          <a:lstStyle>
            <a:lvl1pPr marL="0" indent="0">
              <a:buNone/>
              <a:defRPr lang="en-US" altLang="zh-CN" sz="1800" dirty="0" smtClean="0">
                <a:solidFill>
                  <a:schemeClr val="bg1">
                    <a:lumMod val="75000"/>
                  </a:schemeClr>
                </a:solidFill>
              </a:defRPr>
            </a:lvl1pPr>
          </a:lstStyle>
          <a:p>
            <a:r>
              <a:rPr lang="en-US" altLang="zh-CN" dirty="0">
                <a:solidFill>
                  <a:schemeClr val="bg1">
                    <a:lumMod val="75000"/>
                  </a:schemeClr>
                </a:solidFill>
              </a:rPr>
              <a:t>PowerPoint</a:t>
            </a:r>
            <a:endParaRPr lang="zh-CN" altLang="en-US" dirty="0">
              <a:solidFill>
                <a:schemeClr val="bg1">
                  <a:lumMod val="75000"/>
                </a:schemeClr>
              </a:solidFill>
            </a:endParaRPr>
          </a:p>
        </p:txBody>
      </p:sp>
      <p:sp>
        <p:nvSpPr>
          <p:cNvPr id="31" name="任意多边形: 形状 30"/>
          <p:cNvSpPr/>
          <p:nvPr userDrawn="1"/>
        </p:nvSpPr>
        <p:spPr>
          <a:xfrm>
            <a:off x="391923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userDrawn="1"/>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4" name="文本占位符 52"/>
          <p:cNvSpPr>
            <a:spLocks noGrp="1"/>
          </p:cNvSpPr>
          <p:nvPr>
            <p:ph type="body" sz="quarter" idx="12" hasCustomPrompt="1"/>
          </p:nvPr>
        </p:nvSpPr>
        <p:spPr>
          <a:xfrm>
            <a:off x="697261" y="4151835"/>
            <a:ext cx="985014" cy="258532"/>
          </a:xfrm>
          <a:prstGeom prst="rect">
            <a:avLst/>
          </a:prstGeom>
          <a:solidFill>
            <a:schemeClr val="tx1">
              <a:lumMod val="75000"/>
              <a:lumOff val="25000"/>
            </a:schemeClr>
          </a:solidFill>
        </p:spPr>
        <p:txBody>
          <a:bodyPr wrap="none" rtlCol="0">
            <a:spAutoFit/>
          </a:bodyPr>
          <a:lstStyle>
            <a:lvl1pPr marL="0" indent="0">
              <a:buNone/>
              <a:defRPr lang="zh-CN" altLang="en-US" sz="1200" dirty="0">
                <a:solidFill>
                  <a:schemeClr val="bg1"/>
                </a:solidFill>
              </a:defRPr>
            </a:lvl1pPr>
          </a:lstStyle>
          <a:p>
            <a:pPr marL="0" lvl="0" algn="ctr" defTabSz="457200"/>
            <a:r>
              <a:rPr lang="en-US" altLang="zh-CN" dirty="0" err="1"/>
              <a:t>OfficePLUS</a:t>
            </a:r>
            <a:endParaRPr lang="en-US" altLang="zh-CN" dirty="0"/>
          </a:p>
        </p:txBody>
      </p:sp>
      <p:sp>
        <p:nvSpPr>
          <p:cNvPr id="53" name="文本占位符 52"/>
          <p:cNvSpPr>
            <a:spLocks noGrp="1"/>
          </p:cNvSpPr>
          <p:nvPr>
            <p:ph type="body" sz="quarter" idx="11" hasCustomPrompt="1"/>
          </p:nvPr>
        </p:nvSpPr>
        <p:spPr>
          <a:xfrm>
            <a:off x="600816" y="2271362"/>
            <a:ext cx="5731056" cy="1136273"/>
          </a:xfrm>
          <a:prstGeom prst="rect">
            <a:avLst/>
          </a:prstGeom>
        </p:spPr>
        <p:txBody>
          <a:bodyPr wrap="none">
            <a:spAutoFit/>
          </a:bodyPr>
          <a:lstStyle>
            <a:lvl1pPr marL="0" indent="0">
              <a:lnSpc>
                <a:spcPct val="60000"/>
              </a:lnSpc>
              <a:buNone/>
              <a:defRPr sz="4800" b="1">
                <a:solidFill>
                  <a:schemeClr val="tx1">
                    <a:lumMod val="75000"/>
                    <a:lumOff val="25000"/>
                  </a:schemeClr>
                </a:solidFill>
              </a:defRPr>
            </a:lvl1pPr>
          </a:lstStyle>
          <a:p>
            <a:pPr lvl="0"/>
            <a:r>
              <a:rPr lang="en-US" altLang="zh-CN" dirty="0"/>
              <a:t>Atmospheric work </a:t>
            </a:r>
            <a:endParaRPr lang="en-US" altLang="zh-CN" dirty="0"/>
          </a:p>
          <a:p>
            <a:pPr lvl="0"/>
            <a:r>
              <a:rPr lang="en-US" altLang="zh-CN" dirty="0"/>
              <a:t>report</a:t>
            </a:r>
            <a:endParaRPr lang="zh-CN" altLang="en-US" dirty="0"/>
          </a:p>
        </p:txBody>
      </p:sp>
      <p:sp>
        <p:nvSpPr>
          <p:cNvPr id="2" name="矩形 1"/>
          <p:cNvSpPr/>
          <p:nvPr userDrawn="1"/>
        </p:nvSpPr>
        <p:spPr>
          <a:xfrm>
            <a:off x="9419310" y="2250590"/>
            <a:ext cx="2066554" cy="3120141"/>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6825146" y="561983"/>
            <a:ext cx="2840435" cy="2746361"/>
          </a:xfrm>
          <a:prstGeom prst="rect">
            <a:avLst/>
          </a:prstGeom>
          <a:solidFill>
            <a:schemeClr val="bg1">
              <a:lumMod val="85000"/>
            </a:scheme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dirty="0">
              <a:solidFill>
                <a:schemeClr val="tx1"/>
              </a:solidFill>
            </a:endParaRPr>
          </a:p>
        </p:txBody>
      </p:sp>
      <p:sp>
        <p:nvSpPr>
          <p:cNvPr id="49" name="图片占位符 48"/>
          <p:cNvSpPr>
            <a:spLocks noGrp="1"/>
          </p:cNvSpPr>
          <p:nvPr>
            <p:ph type="pic" sz="quarter" idx="10"/>
          </p:nvPr>
        </p:nvSpPr>
        <p:spPr>
          <a:xfrm>
            <a:off x="7292975" y="890588"/>
            <a:ext cx="3359150" cy="4946650"/>
          </a:xfrm>
          <a:prstGeom prst="rect">
            <a:avLst/>
          </a:prstGeom>
          <a:effectLst>
            <a:outerShdw blurRad="254000" dist="165100" dir="2700000" algn="ctr" rotWithShape="0">
              <a:prstClr val="black">
                <a:alpha val="40000"/>
              </a:prstClr>
            </a:outerShdw>
          </a:effectLst>
        </p:spPr>
        <p:txBody>
          <a:bodyPr/>
          <a:lstStyle/>
          <a:p>
            <a:endParaRPr lang="zh-CN" altLang="en-US"/>
          </a:p>
        </p:txBody>
      </p:sp>
      <p:sp>
        <p:nvSpPr>
          <p:cNvPr id="4" name="任意多边形: 形状 3"/>
          <p:cNvSpPr/>
          <p:nvPr userDrawn="1"/>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95000"/>
                    <a:alpha val="0"/>
                  </a:schemeClr>
                </a:gs>
                <a:gs pos="38000">
                  <a:schemeClr val="bg1">
                    <a:lumMod val="85000"/>
                    <a:alpha val="35000"/>
                  </a:schemeClr>
                </a:gs>
                <a:gs pos="62000">
                  <a:schemeClr val="bg1">
                    <a:lumMod val="95000"/>
                    <a:alpha val="0"/>
                  </a:schemeClr>
                </a:gs>
              </a:gsLst>
              <a:lin ang="16200000" scaled="1"/>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 name="任意多边形: 形状 4"/>
          <p:cNvSpPr/>
          <p:nvPr userDrawn="1"/>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95000"/>
                    <a:alpha val="0"/>
                  </a:schemeClr>
                </a:gs>
                <a:gs pos="38000">
                  <a:schemeClr val="bg1">
                    <a:lumMod val="85000"/>
                    <a:alpha val="35000"/>
                  </a:schemeClr>
                </a:gs>
                <a:gs pos="62000">
                  <a:schemeClr val="bg1">
                    <a:lumMod val="95000"/>
                    <a:alpha val="0"/>
                  </a:schemeClr>
                </a:gs>
              </a:gsLst>
              <a:lin ang="16200000" scaled="1"/>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sp>
        <p:nvSpPr>
          <p:cNvPr id="6" name="任意多边形: 形状 5"/>
          <p:cNvSpPr/>
          <p:nvPr userDrawn="1"/>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95000"/>
                    <a:alpha val="0"/>
                  </a:schemeClr>
                </a:gs>
                <a:gs pos="38000">
                  <a:schemeClr val="bg1">
                    <a:lumMod val="85000"/>
                    <a:alpha val="35000"/>
                  </a:schemeClr>
                </a:gs>
                <a:gs pos="62000">
                  <a:schemeClr val="bg1">
                    <a:lumMod val="95000"/>
                    <a:alpha val="0"/>
                  </a:schemeClr>
                </a:gs>
              </a:gsLst>
              <a:lin ang="16200000" scaled="1"/>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sp>
        <p:nvSpPr>
          <p:cNvPr id="7" name="任意多边形: 形状 6"/>
          <p:cNvSpPr/>
          <p:nvPr userDrawn="1"/>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95000"/>
                    <a:alpha val="0"/>
                  </a:schemeClr>
                </a:gs>
                <a:gs pos="38000">
                  <a:schemeClr val="bg1">
                    <a:lumMod val="85000"/>
                    <a:alpha val="35000"/>
                  </a:schemeClr>
                </a:gs>
                <a:gs pos="62000">
                  <a:schemeClr val="bg1">
                    <a:lumMod val="95000"/>
                    <a:alpha val="0"/>
                  </a:schemeClr>
                </a:gs>
              </a:gsLst>
              <a:lin ang="16200000" scaled="1"/>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sp>
        <p:nvSpPr>
          <p:cNvPr id="8" name="任意多边形: 形状 7"/>
          <p:cNvSpPr/>
          <p:nvPr userDrawn="1"/>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95000"/>
                    <a:alpha val="0"/>
                  </a:schemeClr>
                </a:gs>
                <a:gs pos="38000">
                  <a:schemeClr val="bg1">
                    <a:lumMod val="85000"/>
                    <a:alpha val="35000"/>
                  </a:schemeClr>
                </a:gs>
                <a:gs pos="62000">
                  <a:schemeClr val="bg1">
                    <a:lumMod val="95000"/>
                    <a:alpha val="0"/>
                  </a:schemeClr>
                </a:gs>
              </a:gsLst>
              <a:lin ang="16200000" scaled="1"/>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sp>
        <p:nvSpPr>
          <p:cNvPr id="10" name="任意多边形: 形状 9"/>
          <p:cNvSpPr/>
          <p:nvPr userDrawn="1"/>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1" name="任意多边形: 形状 10"/>
          <p:cNvSpPr/>
          <p:nvPr userDrawn="1"/>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2" name="任意多边形: 形状 11"/>
          <p:cNvSpPr/>
          <p:nvPr userDrawn="1"/>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 name="任意多边形: 形状 12"/>
          <p:cNvSpPr/>
          <p:nvPr userDrawn="1"/>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 name="任意多边形: 形状 13"/>
          <p:cNvSpPr/>
          <p:nvPr userDrawn="1"/>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userDrawn="1"/>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userDrawn="1"/>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userDrawn="1"/>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userDrawn="1"/>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userDrawn="1"/>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userDrawn="1"/>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userDrawn="1"/>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userDrawn="1"/>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cxnSp>
        <p:nvCxnSpPr>
          <p:cNvPr id="24" name="直接连接符 23"/>
          <p:cNvCxnSpPr/>
          <p:nvPr userDrawn="1"/>
        </p:nvCxnSpPr>
        <p:spPr>
          <a:xfrm>
            <a:off x="695325" y="6292750"/>
            <a:ext cx="362857"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任意多边形: 形状 24"/>
          <p:cNvSpPr/>
          <p:nvPr userDrawn="1"/>
        </p:nvSpPr>
        <p:spPr>
          <a:xfrm>
            <a:off x="64562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 name="任意多边形: 形状 25"/>
          <p:cNvSpPr/>
          <p:nvPr userDrawn="1"/>
        </p:nvSpPr>
        <p:spPr>
          <a:xfrm>
            <a:off x="60334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userDrawn="1"/>
        </p:nvSpPr>
        <p:spPr>
          <a:xfrm>
            <a:off x="5610582"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userDrawn="1"/>
        </p:nvSpPr>
        <p:spPr>
          <a:xfrm>
            <a:off x="5187746"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userDrawn="1"/>
        </p:nvSpPr>
        <p:spPr>
          <a:xfrm>
            <a:off x="4764911"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userDrawn="1"/>
        </p:nvSpPr>
        <p:spPr>
          <a:xfrm>
            <a:off x="4342075"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userDrawn="1"/>
        </p:nvSpPr>
        <p:spPr>
          <a:xfrm>
            <a:off x="349640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userDrawn="1"/>
        </p:nvSpPr>
        <p:spPr>
          <a:xfrm>
            <a:off x="307356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4" name="任意多边形: 形状 33"/>
          <p:cNvSpPr/>
          <p:nvPr userDrawn="1"/>
        </p:nvSpPr>
        <p:spPr>
          <a:xfrm>
            <a:off x="2650732"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userDrawn="1"/>
        </p:nvSpPr>
        <p:spPr>
          <a:xfrm>
            <a:off x="2227896"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userDrawn="1"/>
        </p:nvSpPr>
        <p:spPr>
          <a:xfrm>
            <a:off x="1805061"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userDrawn="1"/>
        </p:nvSpPr>
        <p:spPr>
          <a:xfrm>
            <a:off x="1382225"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cxnSp>
        <p:nvCxnSpPr>
          <p:cNvPr id="43" name="直接连接符 42"/>
          <p:cNvCxnSpPr/>
          <p:nvPr userDrawn="1"/>
        </p:nvCxnSpPr>
        <p:spPr>
          <a:xfrm>
            <a:off x="695325" y="6296016"/>
            <a:ext cx="10801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userDrawn="1"/>
        </p:nvCxnSpPr>
        <p:spPr>
          <a:xfrm>
            <a:off x="695325" y="495280"/>
            <a:ext cx="20955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userDrawn="1"/>
        </p:nvCxnSpPr>
        <p:spPr>
          <a:xfrm>
            <a:off x="695325" y="547667"/>
            <a:ext cx="11906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7" name="矩形 46"/>
          <p:cNvSpPr/>
          <p:nvPr userDrawn="1"/>
        </p:nvSpPr>
        <p:spPr>
          <a:xfrm>
            <a:off x="11446337" y="3614871"/>
            <a:ext cx="45719" cy="2307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占位符 52"/>
          <p:cNvSpPr>
            <a:spLocks noGrp="1"/>
          </p:cNvSpPr>
          <p:nvPr>
            <p:ph type="body" sz="quarter" idx="13" hasCustomPrompt="1"/>
          </p:nvPr>
        </p:nvSpPr>
        <p:spPr>
          <a:xfrm>
            <a:off x="596909" y="4549085"/>
            <a:ext cx="1124026" cy="258532"/>
          </a:xfrm>
          <a:prstGeom prst="rect">
            <a:avLst/>
          </a:prstGeom>
          <a:noFill/>
        </p:spPr>
        <p:txBody>
          <a:bodyPr wrap="none" rtlCol="0">
            <a:spAutoFit/>
          </a:bodyPr>
          <a:lstStyle>
            <a:lvl1pPr marL="0" indent="0">
              <a:buNone/>
              <a:defRPr lang="en-US" altLang="zh-CN" sz="1200" dirty="0" smtClean="0">
                <a:solidFill>
                  <a:schemeClr val="tx1">
                    <a:lumMod val="75000"/>
                    <a:lumOff val="25000"/>
                  </a:schemeClr>
                </a:solidFill>
              </a:defRPr>
            </a:lvl1pPr>
          </a:lstStyle>
          <a:p>
            <a:pPr marL="0" lvl="0" algn="ctr" defTabSz="457200"/>
            <a:r>
              <a:rPr lang="en-US" altLang="zh-CN" dirty="0"/>
              <a:t>2019 / 01 / 01</a:t>
            </a:r>
            <a:endParaRPr lang="en-US" altLang="zh-CN" dirty="0"/>
          </a:p>
        </p:txBody>
      </p:sp>
    </p:spTree>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页4">
    <p:spTree>
      <p:nvGrpSpPr>
        <p:cNvPr id="1" name=""/>
        <p:cNvGrpSpPr/>
        <p:nvPr/>
      </p:nvGrpSpPr>
      <p:grpSpPr>
        <a:xfrm>
          <a:off x="0" y="0"/>
          <a:ext cx="0" cy="0"/>
          <a:chOff x="0" y="0"/>
          <a:chExt cx="0" cy="0"/>
        </a:xfrm>
      </p:grpSpPr>
      <p:sp>
        <p:nvSpPr>
          <p:cNvPr id="54" name="矩形 53"/>
          <p:cNvSpPr/>
          <p:nvPr userDrawn="1"/>
        </p:nvSpPr>
        <p:spPr>
          <a:xfrm>
            <a:off x="6172768" y="4375787"/>
            <a:ext cx="5342251" cy="18553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userDrawn="1"/>
        </p:nvSpPr>
        <p:spPr>
          <a:xfrm>
            <a:off x="695326" y="1937538"/>
            <a:ext cx="5323908" cy="18553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userDrawn="1"/>
        </p:nvSpPr>
        <p:spPr>
          <a:xfrm>
            <a:off x="6172768" y="1934592"/>
            <a:ext cx="5342251" cy="18553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userDrawn="1"/>
        </p:nvSpPr>
        <p:spPr>
          <a:xfrm>
            <a:off x="695326" y="4375787"/>
            <a:ext cx="5323908" cy="18553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图片占位符 48"/>
          <p:cNvSpPr>
            <a:spLocks noGrp="1"/>
          </p:cNvSpPr>
          <p:nvPr>
            <p:ph type="pic" sz="quarter" idx="10"/>
          </p:nvPr>
        </p:nvSpPr>
        <p:spPr>
          <a:xfrm>
            <a:off x="4924796" y="2829145"/>
            <a:ext cx="2333385" cy="2373902"/>
          </a:xfrm>
          <a:prstGeom prst="rect">
            <a:avLst/>
          </a:prstGeom>
          <a:effectLst>
            <a:outerShdw blurRad="254000" dist="165100" dir="2700000" algn="ctr" rotWithShape="0">
              <a:prstClr val="black">
                <a:alpha val="40000"/>
              </a:prstClr>
            </a:outerShdw>
          </a:effectLst>
        </p:spPr>
        <p:txBody>
          <a:bodyPr/>
          <a:lstStyle>
            <a:lvl1pPr>
              <a:defRPr lang="zh-CN" altLang="en-US"/>
            </a:lvl1pPr>
          </a:lstStyle>
          <a:p>
            <a:pPr lvl="0"/>
            <a:endParaRPr lang="zh-CN" altLang="en-US"/>
          </a:p>
        </p:txBody>
      </p:sp>
      <p:grpSp>
        <p:nvGrpSpPr>
          <p:cNvPr id="11" name="组合 10"/>
          <p:cNvGrpSpPr/>
          <p:nvPr userDrawn="1"/>
        </p:nvGrpSpPr>
        <p:grpSpPr>
          <a:xfrm>
            <a:off x="-6579190" y="-442650"/>
            <a:ext cx="24301094" cy="7743300"/>
            <a:chOff x="-6579190" y="-442650"/>
            <a:chExt cx="24301094" cy="7743300"/>
          </a:xfrm>
        </p:grpSpPr>
        <p:grpSp>
          <p:nvGrpSpPr>
            <p:cNvPr id="12" name="组合 11"/>
            <p:cNvGrpSpPr/>
            <p:nvPr userDrawn="1"/>
          </p:nvGrpSpPr>
          <p:grpSpPr>
            <a:xfrm>
              <a:off x="-6579190" y="-442650"/>
              <a:ext cx="15844379" cy="7743300"/>
              <a:chOff x="-7074490" y="-442650"/>
              <a:chExt cx="15844379" cy="7743300"/>
            </a:xfrm>
          </p:grpSpPr>
          <p:sp>
            <p:nvSpPr>
              <p:cNvPr id="34" name="任意多边形: 形状 3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任意多边形: 形状 4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 name="任意多边形: 形状 4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任意多边形: 形状 4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 name="任意多边形: 形状 4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0" name="任意多边形: 形状 4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1" name="任意多边形: 形状 5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2" name="任意多边形: 形状 5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3" name="任意多边形: 形状 5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13" name="组合 12"/>
            <p:cNvGrpSpPr/>
            <p:nvPr userDrawn="1"/>
          </p:nvGrpSpPr>
          <p:grpSpPr>
            <a:xfrm>
              <a:off x="1877525" y="-442650"/>
              <a:ext cx="15844379" cy="7743300"/>
              <a:chOff x="-7074490" y="-442650"/>
              <a:chExt cx="15844379" cy="7743300"/>
            </a:xfrm>
          </p:grpSpPr>
          <p:sp>
            <p:nvSpPr>
              <p:cNvPr id="14" name="任意多边形: 形状 1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 name="任意多边形: 形状 2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sp>
        <p:nvSpPr>
          <p:cNvPr id="3" name="矩形 2"/>
          <p:cNvSpPr/>
          <p:nvPr userDrawn="1"/>
        </p:nvSpPr>
        <p:spPr>
          <a:xfrm>
            <a:off x="-343825" y="714810"/>
            <a:ext cx="1523999" cy="6611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0" y="669759"/>
            <a:ext cx="540544" cy="901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9"/>
          <p:cNvSpPr>
            <a:spLocks noGrp="1"/>
          </p:cNvSpPr>
          <p:nvPr>
            <p:ph type="title" hasCustomPrompt="1"/>
          </p:nvPr>
        </p:nvSpPr>
        <p:spPr>
          <a:xfrm>
            <a:off x="597866" y="495734"/>
            <a:ext cx="2141933" cy="880241"/>
          </a:xfrm>
          <a:prstGeom prst="rect">
            <a:avLst/>
          </a:prstGeom>
        </p:spPr>
        <p:txBody>
          <a:bodyPr wrap="none">
            <a:spAutoFit/>
          </a:bodyPr>
          <a:lstStyle>
            <a:lvl1pPr>
              <a:lnSpc>
                <a:spcPct val="60000"/>
              </a:lnSpc>
              <a:defRPr lang="zh-CN" altLang="en-US" sz="3200" b="1">
                <a:solidFill>
                  <a:schemeClr val="tx1">
                    <a:lumMod val="75000"/>
                    <a:lumOff val="25000"/>
                  </a:schemeClr>
                </a:solidFill>
                <a:latin typeface="+mn-lt"/>
                <a:ea typeface="+mn-ea"/>
                <a:cs typeface="+mn-cs"/>
              </a:defRPr>
            </a:lvl1pPr>
          </a:lstStyle>
          <a:p>
            <a:pPr marL="0" lvl="0" defTabSz="457200">
              <a:lnSpc>
                <a:spcPct val="80000"/>
              </a:lnSpc>
            </a:pPr>
            <a:r>
              <a:rPr lang="en-US" altLang="zh-CN" dirty="0"/>
              <a:t>Results</a:t>
            </a:r>
            <a:br>
              <a:rPr lang="en-US" altLang="zh-CN" dirty="0"/>
            </a:br>
            <a:r>
              <a:rPr lang="en-US" altLang="zh-CN" dirty="0"/>
              <a:t>showcase</a:t>
            </a:r>
            <a:endParaRPr lang="zh-CN" altLang="en-US" dirty="0"/>
          </a:p>
        </p:txBody>
      </p:sp>
    </p:spTree>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页5">
    <p:spTree>
      <p:nvGrpSpPr>
        <p:cNvPr id="1" name=""/>
        <p:cNvGrpSpPr/>
        <p:nvPr/>
      </p:nvGrpSpPr>
      <p:grpSpPr>
        <a:xfrm>
          <a:off x="0" y="0"/>
          <a:ext cx="0" cy="0"/>
          <a:chOff x="0" y="0"/>
          <a:chExt cx="0" cy="0"/>
        </a:xfrm>
      </p:grpSpPr>
      <p:sp>
        <p:nvSpPr>
          <p:cNvPr id="59" name="图片占位符 48"/>
          <p:cNvSpPr>
            <a:spLocks noGrp="1"/>
          </p:cNvSpPr>
          <p:nvPr>
            <p:ph type="pic" sz="quarter" idx="12"/>
          </p:nvPr>
        </p:nvSpPr>
        <p:spPr>
          <a:xfrm>
            <a:off x="8295822" y="1304503"/>
            <a:ext cx="3038042" cy="1302026"/>
          </a:xfrm>
          <a:prstGeom prst="rect">
            <a:avLst/>
          </a:prstGeom>
          <a:effectLst>
            <a:outerShdw blurRad="254000" dist="165100" dir="2700000" algn="ctr" rotWithShape="0">
              <a:prstClr val="black">
                <a:alpha val="40000"/>
              </a:prstClr>
            </a:outerShdw>
          </a:effectLst>
        </p:spPr>
        <p:txBody>
          <a:bodyPr/>
          <a:lstStyle>
            <a:lvl1pPr>
              <a:defRPr lang="zh-CN" altLang="en-US"/>
            </a:lvl1pPr>
          </a:lstStyle>
          <a:p>
            <a:pPr lvl="0"/>
            <a:endParaRPr lang="zh-CN" altLang="en-US"/>
          </a:p>
        </p:txBody>
      </p:sp>
      <p:sp>
        <p:nvSpPr>
          <p:cNvPr id="57" name="图片占位符 48"/>
          <p:cNvSpPr>
            <a:spLocks noGrp="1"/>
          </p:cNvSpPr>
          <p:nvPr>
            <p:ph type="pic" sz="quarter" idx="10"/>
          </p:nvPr>
        </p:nvSpPr>
        <p:spPr>
          <a:xfrm>
            <a:off x="827966" y="2314256"/>
            <a:ext cx="3047530" cy="1302026"/>
          </a:xfrm>
          <a:prstGeom prst="rect">
            <a:avLst/>
          </a:prstGeom>
          <a:effectLst>
            <a:outerShdw blurRad="254000" dist="165100" dir="2700000" algn="ctr" rotWithShape="0">
              <a:prstClr val="black">
                <a:alpha val="40000"/>
              </a:prstClr>
            </a:outerShdw>
          </a:effectLst>
        </p:spPr>
        <p:txBody>
          <a:bodyPr/>
          <a:lstStyle>
            <a:lvl1pPr>
              <a:defRPr lang="zh-CN" altLang="en-US"/>
            </a:lvl1pPr>
          </a:lstStyle>
          <a:p>
            <a:pPr lvl="0"/>
            <a:endParaRPr lang="zh-CN" altLang="en-US"/>
          </a:p>
        </p:txBody>
      </p:sp>
      <p:sp>
        <p:nvSpPr>
          <p:cNvPr id="58" name="图片占位符 48"/>
          <p:cNvSpPr>
            <a:spLocks noGrp="1"/>
          </p:cNvSpPr>
          <p:nvPr>
            <p:ph type="pic" sz="quarter" idx="11"/>
          </p:nvPr>
        </p:nvSpPr>
        <p:spPr>
          <a:xfrm>
            <a:off x="4535804" y="1817758"/>
            <a:ext cx="3038042" cy="1302026"/>
          </a:xfrm>
          <a:prstGeom prst="rect">
            <a:avLst/>
          </a:prstGeom>
          <a:effectLst>
            <a:outerShdw blurRad="254000" dist="165100" dir="2700000" algn="ctr" rotWithShape="0">
              <a:prstClr val="black">
                <a:alpha val="40000"/>
              </a:prstClr>
            </a:outerShdw>
          </a:effectLst>
        </p:spPr>
        <p:txBody>
          <a:bodyPr/>
          <a:lstStyle>
            <a:lvl1pPr>
              <a:defRPr lang="zh-CN" altLang="en-US"/>
            </a:lvl1pPr>
          </a:lstStyle>
          <a:p>
            <a:pPr lvl="0"/>
            <a:endParaRPr lang="zh-CN" altLang="en-US"/>
          </a:p>
        </p:txBody>
      </p:sp>
      <p:grpSp>
        <p:nvGrpSpPr>
          <p:cNvPr id="11" name="组合 10"/>
          <p:cNvGrpSpPr/>
          <p:nvPr userDrawn="1"/>
        </p:nvGrpSpPr>
        <p:grpSpPr>
          <a:xfrm>
            <a:off x="-6579190" y="-442650"/>
            <a:ext cx="24301094" cy="7743300"/>
            <a:chOff x="-6579190" y="-442650"/>
            <a:chExt cx="24301094" cy="7743300"/>
          </a:xfrm>
        </p:grpSpPr>
        <p:grpSp>
          <p:nvGrpSpPr>
            <p:cNvPr id="12" name="组合 11"/>
            <p:cNvGrpSpPr/>
            <p:nvPr userDrawn="1"/>
          </p:nvGrpSpPr>
          <p:grpSpPr>
            <a:xfrm>
              <a:off x="-6579190" y="-442650"/>
              <a:ext cx="15844379" cy="7743300"/>
              <a:chOff x="-7074490" y="-442650"/>
              <a:chExt cx="15844379" cy="7743300"/>
            </a:xfrm>
          </p:grpSpPr>
          <p:sp>
            <p:nvSpPr>
              <p:cNvPr id="34" name="任意多边形: 形状 3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任意多边形: 形状 4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 name="任意多边形: 形状 4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任意多边形: 形状 4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 name="任意多边形: 形状 4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0" name="任意多边形: 形状 4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1" name="任意多边形: 形状 5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2" name="任意多边形: 形状 5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3" name="任意多边形: 形状 5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13" name="组合 12"/>
            <p:cNvGrpSpPr/>
            <p:nvPr userDrawn="1"/>
          </p:nvGrpSpPr>
          <p:grpSpPr>
            <a:xfrm>
              <a:off x="1877525" y="-442650"/>
              <a:ext cx="15844379" cy="7743300"/>
              <a:chOff x="-7074490" y="-442650"/>
              <a:chExt cx="15844379" cy="7743300"/>
            </a:xfrm>
          </p:grpSpPr>
          <p:sp>
            <p:nvSpPr>
              <p:cNvPr id="14" name="任意多边形: 形状 1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 name="任意多边形: 形状 2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sp>
        <p:nvSpPr>
          <p:cNvPr id="3" name="矩形 2"/>
          <p:cNvSpPr/>
          <p:nvPr userDrawn="1"/>
        </p:nvSpPr>
        <p:spPr>
          <a:xfrm>
            <a:off x="-343825" y="714810"/>
            <a:ext cx="1523999" cy="6611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0" y="669759"/>
            <a:ext cx="540544" cy="901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9"/>
          <p:cNvSpPr>
            <a:spLocks noGrp="1"/>
          </p:cNvSpPr>
          <p:nvPr>
            <p:ph type="title" hasCustomPrompt="1"/>
          </p:nvPr>
        </p:nvSpPr>
        <p:spPr>
          <a:xfrm>
            <a:off x="597866" y="495734"/>
            <a:ext cx="2141933" cy="880241"/>
          </a:xfrm>
          <a:prstGeom prst="rect">
            <a:avLst/>
          </a:prstGeom>
        </p:spPr>
        <p:txBody>
          <a:bodyPr wrap="none">
            <a:spAutoFit/>
          </a:bodyPr>
          <a:lstStyle>
            <a:lvl1pPr>
              <a:lnSpc>
                <a:spcPct val="60000"/>
              </a:lnSpc>
              <a:defRPr lang="zh-CN" altLang="en-US" sz="3200" b="1">
                <a:solidFill>
                  <a:schemeClr val="tx1">
                    <a:lumMod val="75000"/>
                    <a:lumOff val="25000"/>
                  </a:schemeClr>
                </a:solidFill>
                <a:latin typeface="+mn-lt"/>
                <a:ea typeface="+mn-ea"/>
                <a:cs typeface="+mn-cs"/>
              </a:defRPr>
            </a:lvl1pPr>
          </a:lstStyle>
          <a:p>
            <a:pPr marL="0" lvl="0" defTabSz="457200">
              <a:lnSpc>
                <a:spcPct val="80000"/>
              </a:lnSpc>
            </a:pPr>
            <a:r>
              <a:rPr lang="en-US" altLang="zh-CN" dirty="0"/>
              <a:t>Results</a:t>
            </a:r>
            <a:br>
              <a:rPr lang="en-US" altLang="zh-CN" dirty="0"/>
            </a:br>
            <a:r>
              <a:rPr lang="en-US" altLang="zh-CN" dirty="0"/>
              <a:t>showcase</a:t>
            </a:r>
            <a:endParaRPr lang="zh-CN" altLang="en-US" dirty="0"/>
          </a:p>
        </p:txBody>
      </p:sp>
    </p:spTree>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页6">
    <p:spTree>
      <p:nvGrpSpPr>
        <p:cNvPr id="1" name=""/>
        <p:cNvGrpSpPr/>
        <p:nvPr/>
      </p:nvGrpSpPr>
      <p:grpSpPr>
        <a:xfrm>
          <a:off x="0" y="0"/>
          <a:ext cx="0" cy="0"/>
          <a:chOff x="0" y="0"/>
          <a:chExt cx="0" cy="0"/>
        </a:xfrm>
      </p:grpSpPr>
      <p:grpSp>
        <p:nvGrpSpPr>
          <p:cNvPr id="3" name="组合 2"/>
          <p:cNvGrpSpPr/>
          <p:nvPr userDrawn="1"/>
        </p:nvGrpSpPr>
        <p:grpSpPr>
          <a:xfrm>
            <a:off x="-6579190" y="-442650"/>
            <a:ext cx="24301094" cy="7743300"/>
            <a:chOff x="-6579190" y="-442650"/>
            <a:chExt cx="24301094" cy="7743300"/>
          </a:xfrm>
        </p:grpSpPr>
        <p:grpSp>
          <p:nvGrpSpPr>
            <p:cNvPr id="4" name="组合 3"/>
            <p:cNvGrpSpPr/>
            <p:nvPr userDrawn="1"/>
          </p:nvGrpSpPr>
          <p:grpSpPr>
            <a:xfrm>
              <a:off x="-6579190" y="-442650"/>
              <a:ext cx="15844379" cy="7743300"/>
              <a:chOff x="-7074490" y="-442650"/>
              <a:chExt cx="15844379" cy="7743300"/>
            </a:xfrm>
          </p:grpSpPr>
          <p:sp>
            <p:nvSpPr>
              <p:cNvPr id="26" name="任意多边形: 形状 25"/>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4" name="任意多边形: 形状 33"/>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5" name="组合 4"/>
            <p:cNvGrpSpPr/>
            <p:nvPr userDrawn="1"/>
          </p:nvGrpSpPr>
          <p:grpSpPr>
            <a:xfrm>
              <a:off x="1877525" y="-442650"/>
              <a:ext cx="15844379" cy="7743300"/>
              <a:chOff x="-7074490" y="-442650"/>
              <a:chExt cx="15844379" cy="7743300"/>
            </a:xfrm>
          </p:grpSpPr>
          <p:sp>
            <p:nvSpPr>
              <p:cNvPr id="6" name="任意多边形: 形状 5"/>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 name="任意多边形: 形状 6"/>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 name="任意多边形: 形状 7"/>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 name="任意多边形: 形状 8"/>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 name="任意多边形: 形状 9"/>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1" name="任意多边形: 形状 10"/>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2" name="任意多边形: 形状 11"/>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 name="任意多边形: 形状 12"/>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 name="任意多边形: 形状 13"/>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sp>
        <p:nvSpPr>
          <p:cNvPr id="49" name="图片占位符 48"/>
          <p:cNvSpPr>
            <a:spLocks noGrp="1"/>
          </p:cNvSpPr>
          <p:nvPr>
            <p:ph type="pic" sz="quarter" idx="10"/>
          </p:nvPr>
        </p:nvSpPr>
        <p:spPr>
          <a:xfrm>
            <a:off x="3224723" y="1388896"/>
            <a:ext cx="2985577" cy="4415004"/>
          </a:xfrm>
          <a:prstGeom prst="rect">
            <a:avLst/>
          </a:prstGeom>
          <a:effectLst>
            <a:outerShdw blurRad="254000" dist="165100" dir="2700000" algn="ctr" rotWithShape="0">
              <a:prstClr val="black">
                <a:alpha val="40000"/>
              </a:prstClr>
            </a:outerShdw>
          </a:effectLst>
        </p:spPr>
        <p:txBody>
          <a:bodyPr/>
          <a:lstStyle>
            <a:lvl1pPr>
              <a:defRPr lang="zh-CN" altLang="en-US"/>
            </a:lvl1pPr>
          </a:lstStyle>
          <a:p>
            <a:pPr lvl="0"/>
            <a:endParaRPr lang="zh-CN" altLang="en-US"/>
          </a:p>
        </p:txBody>
      </p:sp>
      <p:sp>
        <p:nvSpPr>
          <p:cNvPr id="50" name="图片占位符 48"/>
          <p:cNvSpPr>
            <a:spLocks noGrp="1"/>
          </p:cNvSpPr>
          <p:nvPr>
            <p:ph type="pic" sz="quarter" idx="11"/>
          </p:nvPr>
        </p:nvSpPr>
        <p:spPr>
          <a:xfrm>
            <a:off x="6832266" y="1388896"/>
            <a:ext cx="2985577" cy="4415004"/>
          </a:xfrm>
          <a:prstGeom prst="rect">
            <a:avLst/>
          </a:prstGeom>
          <a:effectLst>
            <a:outerShdw blurRad="254000" dist="165100" dir="2700000" algn="ctr" rotWithShape="0">
              <a:prstClr val="black">
                <a:alpha val="40000"/>
              </a:prstClr>
            </a:outerShdw>
          </a:effectLst>
        </p:spPr>
        <p:txBody>
          <a:bodyPr/>
          <a:lstStyle>
            <a:lvl1pPr>
              <a:defRPr lang="zh-CN" altLang="en-US"/>
            </a:lvl1pPr>
          </a:lstStyle>
          <a:p>
            <a:pPr lvl="0"/>
            <a:endParaRPr lang="zh-CN" altLang="en-US"/>
          </a:p>
        </p:txBody>
      </p:sp>
      <p:sp>
        <p:nvSpPr>
          <p:cNvPr id="51" name="图片占位符 48"/>
          <p:cNvSpPr>
            <a:spLocks noGrp="1"/>
          </p:cNvSpPr>
          <p:nvPr>
            <p:ph type="pic" sz="quarter" idx="12"/>
          </p:nvPr>
        </p:nvSpPr>
        <p:spPr>
          <a:xfrm>
            <a:off x="10413506" y="1388896"/>
            <a:ext cx="2985577" cy="4415004"/>
          </a:xfrm>
          <a:prstGeom prst="rect">
            <a:avLst/>
          </a:prstGeom>
          <a:effectLst>
            <a:outerShdw blurRad="254000" dist="165100" dir="2700000" algn="ctr" rotWithShape="0">
              <a:prstClr val="black">
                <a:alpha val="40000"/>
              </a:prstClr>
            </a:outerShdw>
          </a:effectLst>
        </p:spPr>
        <p:txBody>
          <a:bodyPr/>
          <a:lstStyle>
            <a:lvl1pPr>
              <a:defRPr lang="zh-CN" altLang="en-US"/>
            </a:lvl1pPr>
          </a:lstStyle>
          <a:p>
            <a:pPr lvl="0"/>
            <a:endParaRPr lang="zh-CN" altLang="en-US"/>
          </a:p>
        </p:txBody>
      </p:sp>
    </p:spTree>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页7">
    <p:spTree>
      <p:nvGrpSpPr>
        <p:cNvPr id="1" name=""/>
        <p:cNvGrpSpPr/>
        <p:nvPr/>
      </p:nvGrpSpPr>
      <p:grpSpPr>
        <a:xfrm>
          <a:off x="0" y="0"/>
          <a:ext cx="0" cy="0"/>
          <a:chOff x="0" y="0"/>
          <a:chExt cx="0" cy="0"/>
        </a:xfrm>
      </p:grpSpPr>
      <p:grpSp>
        <p:nvGrpSpPr>
          <p:cNvPr id="3" name="组合 2"/>
          <p:cNvGrpSpPr/>
          <p:nvPr userDrawn="1"/>
        </p:nvGrpSpPr>
        <p:grpSpPr>
          <a:xfrm>
            <a:off x="-6579190" y="-442650"/>
            <a:ext cx="24301094" cy="7743300"/>
            <a:chOff x="-6579190" y="-442650"/>
            <a:chExt cx="24301094" cy="7743300"/>
          </a:xfrm>
        </p:grpSpPr>
        <p:grpSp>
          <p:nvGrpSpPr>
            <p:cNvPr id="4" name="组合 3"/>
            <p:cNvGrpSpPr/>
            <p:nvPr userDrawn="1"/>
          </p:nvGrpSpPr>
          <p:grpSpPr>
            <a:xfrm>
              <a:off x="-6579190" y="-442650"/>
              <a:ext cx="15844379" cy="7743300"/>
              <a:chOff x="-7074490" y="-442650"/>
              <a:chExt cx="15844379" cy="7743300"/>
            </a:xfrm>
          </p:grpSpPr>
          <p:sp>
            <p:nvSpPr>
              <p:cNvPr id="26" name="任意多边形: 形状 25"/>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4" name="任意多边形: 形状 33"/>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5" name="组合 4"/>
            <p:cNvGrpSpPr/>
            <p:nvPr userDrawn="1"/>
          </p:nvGrpSpPr>
          <p:grpSpPr>
            <a:xfrm>
              <a:off x="1877525" y="-442650"/>
              <a:ext cx="15844379" cy="7743300"/>
              <a:chOff x="-7074490" y="-442650"/>
              <a:chExt cx="15844379" cy="7743300"/>
            </a:xfrm>
          </p:grpSpPr>
          <p:sp>
            <p:nvSpPr>
              <p:cNvPr id="6" name="任意多边形: 形状 5"/>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 name="任意多边形: 形状 6"/>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 name="任意多边形: 形状 7"/>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 name="任意多边形: 形状 8"/>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 name="任意多边形: 形状 9"/>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1" name="任意多边形: 形状 10"/>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2" name="任意多边形: 形状 11"/>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 name="任意多边形: 形状 12"/>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 name="任意多边形: 形状 13"/>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sp>
        <p:nvSpPr>
          <p:cNvPr id="48" name="图片占位符 48"/>
          <p:cNvSpPr>
            <a:spLocks noGrp="1"/>
          </p:cNvSpPr>
          <p:nvPr>
            <p:ph type="pic" sz="quarter" idx="10"/>
          </p:nvPr>
        </p:nvSpPr>
        <p:spPr>
          <a:xfrm>
            <a:off x="7530894" y="1242915"/>
            <a:ext cx="2886281" cy="4243479"/>
          </a:xfrm>
          <a:prstGeom prst="rect">
            <a:avLst/>
          </a:prstGeom>
          <a:effectLst>
            <a:outerShdw blurRad="254000" dist="165100" dir="2700000" algn="ctr" rotWithShape="0">
              <a:prstClr val="black">
                <a:alpha val="40000"/>
              </a:prstClr>
            </a:outerShdw>
          </a:effectLst>
        </p:spPr>
        <p:txBody>
          <a:bodyPr/>
          <a:lstStyle>
            <a:lvl1pPr>
              <a:defRPr lang="zh-CN" altLang="en-US"/>
            </a:lvl1pPr>
          </a:lstStyle>
          <a:p>
            <a:pPr lvl="0"/>
            <a:endParaRPr lang="zh-CN" altLang="en-US"/>
          </a:p>
        </p:txBody>
      </p:sp>
      <p:sp>
        <p:nvSpPr>
          <p:cNvPr id="49" name="图片占位符 48"/>
          <p:cNvSpPr>
            <a:spLocks noGrp="1"/>
          </p:cNvSpPr>
          <p:nvPr>
            <p:ph type="pic" sz="quarter" idx="11"/>
          </p:nvPr>
        </p:nvSpPr>
        <p:spPr>
          <a:xfrm>
            <a:off x="1777199" y="4189539"/>
            <a:ext cx="2886281" cy="1296855"/>
          </a:xfrm>
          <a:prstGeom prst="rect">
            <a:avLst/>
          </a:prstGeom>
          <a:effectLst>
            <a:outerShdw blurRad="254000" dist="165100" dir="2700000" algn="ctr" rotWithShape="0">
              <a:prstClr val="black">
                <a:alpha val="40000"/>
              </a:prstClr>
            </a:outerShdw>
          </a:effectLst>
        </p:spPr>
        <p:txBody>
          <a:bodyPr/>
          <a:lstStyle>
            <a:lvl1pPr>
              <a:defRPr lang="zh-CN" altLang="en-US"/>
            </a:lvl1pPr>
          </a:lstStyle>
          <a:p>
            <a:pPr lvl="0"/>
            <a:endParaRPr lang="zh-CN" altLang="en-US"/>
          </a:p>
        </p:txBody>
      </p:sp>
    </p:spTree>
  </p:cSld>
  <p:clrMapOvr>
    <a:masterClrMapping/>
  </p:clrMapOvr>
  <p:transition spd="slow">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grpSp>
        <p:nvGrpSpPr>
          <p:cNvPr id="3" name="组合 2"/>
          <p:cNvGrpSpPr/>
          <p:nvPr userDrawn="1"/>
        </p:nvGrpSpPr>
        <p:grpSpPr>
          <a:xfrm>
            <a:off x="-6579190" y="-442650"/>
            <a:ext cx="24301094" cy="7743300"/>
            <a:chOff x="-6579190" y="-442650"/>
            <a:chExt cx="24301094" cy="7743300"/>
          </a:xfrm>
        </p:grpSpPr>
        <p:grpSp>
          <p:nvGrpSpPr>
            <p:cNvPr id="4" name="组合 3"/>
            <p:cNvGrpSpPr/>
            <p:nvPr userDrawn="1"/>
          </p:nvGrpSpPr>
          <p:grpSpPr>
            <a:xfrm>
              <a:off x="-6579190" y="-442650"/>
              <a:ext cx="15844379" cy="7743300"/>
              <a:chOff x="-7074490" y="-442650"/>
              <a:chExt cx="15844379" cy="7743300"/>
            </a:xfrm>
          </p:grpSpPr>
          <p:sp>
            <p:nvSpPr>
              <p:cNvPr id="26" name="任意多边形: 形状 25"/>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4" name="任意多边形: 形状 33"/>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5" name="组合 4"/>
            <p:cNvGrpSpPr/>
            <p:nvPr userDrawn="1"/>
          </p:nvGrpSpPr>
          <p:grpSpPr>
            <a:xfrm>
              <a:off x="1877525" y="-442650"/>
              <a:ext cx="15844379" cy="7743300"/>
              <a:chOff x="-7074490" y="-442650"/>
              <a:chExt cx="15844379" cy="7743300"/>
            </a:xfrm>
          </p:grpSpPr>
          <p:sp>
            <p:nvSpPr>
              <p:cNvPr id="6" name="任意多边形: 形状 5"/>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 name="任意多边形: 形状 6"/>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 name="任意多边形: 形状 7"/>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 name="任意多边形: 形状 8"/>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 name="任意多边形: 形状 9"/>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1" name="任意多边形: 形状 10"/>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2" name="任意多边形: 形状 11"/>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 name="任意多边形: 形状 12"/>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 name="任意多边形: 形状 13"/>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spTree>
  </p:cSld>
  <p:clrMapOvr>
    <a:masterClrMapping/>
  </p:clrMapOvr>
  <p:transition spd="slow">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过渡页2">
    <p:spTree>
      <p:nvGrpSpPr>
        <p:cNvPr id="1" name=""/>
        <p:cNvGrpSpPr/>
        <p:nvPr/>
      </p:nvGrpSpPr>
      <p:grpSpPr>
        <a:xfrm>
          <a:off x="0" y="0"/>
          <a:ext cx="0" cy="0"/>
          <a:chOff x="0" y="0"/>
          <a:chExt cx="0" cy="0"/>
        </a:xfrm>
      </p:grpSpPr>
      <p:pic>
        <p:nvPicPr>
          <p:cNvPr id="3" name="图片 2" descr="图片包含 建筑物, 圆屋顶, 地板&#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1" cy="6858000"/>
          </a:xfrm>
          <a:prstGeom prst="rect">
            <a:avLst/>
          </a:prstGeom>
        </p:spPr>
      </p:pic>
      <p:sp>
        <p:nvSpPr>
          <p:cNvPr id="4" name="矩形 3"/>
          <p:cNvSpPr/>
          <p:nvPr userDrawn="1"/>
        </p:nvSpPr>
        <p:spPr>
          <a:xfrm rot="16200000">
            <a:off x="6051000" y="-2616750"/>
            <a:ext cx="90000" cy="1219200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片占位符 33"/>
          <p:cNvSpPr>
            <a:spLocks noGrp="1"/>
          </p:cNvSpPr>
          <p:nvPr>
            <p:ph type="pic" sz="quarter" idx="10"/>
          </p:nvPr>
        </p:nvSpPr>
        <p:spPr>
          <a:xfrm>
            <a:off x="0" y="-19050"/>
            <a:ext cx="12192000" cy="3442348"/>
          </a:xfrm>
          <a:prstGeom prst="rect">
            <a:avLst/>
          </a:prstGeom>
        </p:spPr>
        <p:txBody>
          <a:bodyPr/>
          <a:lstStyle/>
          <a:p>
            <a:endParaRPr lang="zh-CN" altLang="en-US" dirty="0"/>
          </a:p>
        </p:txBody>
      </p:sp>
      <p:sp>
        <p:nvSpPr>
          <p:cNvPr id="6" name="标题 13"/>
          <p:cNvSpPr>
            <a:spLocks noGrp="1"/>
          </p:cNvSpPr>
          <p:nvPr>
            <p:ph type="title"/>
          </p:nvPr>
        </p:nvSpPr>
        <p:spPr>
          <a:xfrm>
            <a:off x="4654075" y="3047028"/>
            <a:ext cx="6489700" cy="775349"/>
          </a:xfrm>
          <a:prstGeom prst="rect">
            <a:avLst/>
          </a:prstGeom>
          <a:solidFill>
            <a:schemeClr val="bg1"/>
          </a:solidFill>
          <a:effectLst>
            <a:outerShdw blurRad="50800" dist="38100" dir="2700000" algn="tl" rotWithShape="0">
              <a:prstClr val="black">
                <a:alpha val="40000"/>
              </a:prstClr>
            </a:outerShdw>
          </a:effectLst>
        </p:spPr>
        <p:txBody>
          <a:bodyPr anchor="ctr"/>
          <a:lstStyle>
            <a:lvl1pPr algn="ctr">
              <a:defRPr sz="4000" b="1">
                <a:solidFill>
                  <a:schemeClr val="tx2"/>
                </a:solidFill>
              </a:defRPr>
            </a:lvl1pPr>
          </a:lstStyle>
          <a:p>
            <a:r>
              <a:rPr lang="zh-CN" altLang="en-US" dirty="0"/>
              <a:t>单击此处编辑母版标题样式</a:t>
            </a:r>
            <a:endParaRPr lang="zh-CN" altLang="en-US" dirty="0"/>
          </a:p>
        </p:txBody>
      </p:sp>
      <p:pic>
        <p:nvPicPr>
          <p:cNvPr id="7" name="图片 6"/>
          <p:cNvPicPr>
            <a:picLocks noChangeAspect="1"/>
          </p:cNvPicPr>
          <p:nvPr userDrawn="1"/>
        </p:nvPicPr>
        <p:blipFill rotWithShape="1">
          <a:blip r:embed="rId3" cstate="print"/>
          <a:srcRect r="1346"/>
          <a:stretch>
            <a:fillRect/>
          </a:stretch>
        </p:blipFill>
        <p:spPr>
          <a:xfrm>
            <a:off x="516" y="6041797"/>
            <a:ext cx="12166903" cy="411617"/>
          </a:xfrm>
          <a:prstGeom prst="rect">
            <a:avLst/>
          </a:prstGeom>
        </p:spPr>
      </p:pic>
      <p:sp>
        <p:nvSpPr>
          <p:cNvPr id="8" name="文本占位符 38"/>
          <p:cNvSpPr>
            <a:spLocks noGrp="1"/>
          </p:cNvSpPr>
          <p:nvPr>
            <p:ph type="body" sz="quarter" idx="11" hasCustomPrompt="1"/>
          </p:nvPr>
        </p:nvSpPr>
        <p:spPr>
          <a:xfrm>
            <a:off x="4654075" y="4054685"/>
            <a:ext cx="6489700" cy="1534265"/>
          </a:xfrm>
          <a:prstGeom prst="rect">
            <a:avLst/>
          </a:prstGeom>
        </p:spPr>
        <p:txBody>
          <a:bodyPr/>
          <a:lstStyle>
            <a:lvl1pPr marL="0" indent="0" algn="just">
              <a:lnSpc>
                <a:spcPct val="130000"/>
              </a:lnSpc>
              <a:buNone/>
              <a:defRPr sz="2200">
                <a:solidFill>
                  <a:schemeClr val="accent2"/>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封面1">
    <p:spTree>
      <p:nvGrpSpPr>
        <p:cNvPr id="1" name=""/>
        <p:cNvGrpSpPr/>
        <p:nvPr/>
      </p:nvGrpSpPr>
      <p:grpSpPr>
        <a:xfrm>
          <a:off x="0" y="0"/>
          <a:ext cx="0" cy="0"/>
          <a:chOff x="0" y="0"/>
          <a:chExt cx="0" cy="0"/>
        </a:xfrm>
      </p:grpSpPr>
      <p:pic>
        <p:nvPicPr>
          <p:cNvPr id="4" name="图片 3" descr="图片包含 建筑物&#10;&#10;自动生成的说明"/>
          <p:cNvPicPr>
            <a:picLocks noChangeAspect="1"/>
          </p:cNvPicPr>
          <p:nvPr userDrawn="1"/>
        </p:nvPicPr>
        <p:blipFill>
          <a:blip r:embed="rId2">
            <a:alphaModFix amt="10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0417" y="2900149"/>
            <a:ext cx="12292835" cy="3957851"/>
          </a:xfrm>
          <a:prstGeom prst="rect">
            <a:avLst/>
          </a:prstGeom>
        </p:spPr>
      </p:pic>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2913" y="275589"/>
            <a:ext cx="2169174" cy="713098"/>
          </a:xfrm>
          <a:prstGeom prst="rect">
            <a:avLst/>
          </a:prstGeom>
        </p:spPr>
      </p:pic>
      <p:sp>
        <p:nvSpPr>
          <p:cNvPr id="6" name="标题 1"/>
          <p:cNvSpPr>
            <a:spLocks noGrp="1"/>
          </p:cNvSpPr>
          <p:nvPr>
            <p:ph type="title" hasCustomPrompt="1"/>
          </p:nvPr>
        </p:nvSpPr>
        <p:spPr>
          <a:xfrm>
            <a:off x="1069561" y="2016174"/>
            <a:ext cx="10052879" cy="1060855"/>
          </a:xfrm>
          <a:prstGeom prst="rect">
            <a:avLst/>
          </a:prstGeom>
        </p:spPr>
        <p:txBody>
          <a:bodyPr anchor="ctr">
            <a:noAutofit/>
          </a:bodyPr>
          <a:lstStyle>
            <a:lvl1pPr algn="ctr">
              <a:lnSpc>
                <a:spcPct val="100000"/>
              </a:lnSpc>
              <a:defRPr sz="5400" b="1">
                <a:solidFill>
                  <a:schemeClr val="tx2"/>
                </a:solidFill>
              </a:defRPr>
            </a:lvl1pPr>
          </a:lstStyle>
          <a:p>
            <a:r>
              <a:rPr lang="zh-CN" altLang="en-US" dirty="0"/>
              <a:t>单击此处编辑标题样式</a:t>
            </a:r>
            <a:endParaRPr lang="zh-CN" altLang="en-US" dirty="0"/>
          </a:p>
        </p:txBody>
      </p:sp>
      <p:sp>
        <p:nvSpPr>
          <p:cNvPr id="7" name="内容占位符 25"/>
          <p:cNvSpPr>
            <a:spLocks noGrp="1"/>
          </p:cNvSpPr>
          <p:nvPr>
            <p:ph sz="quarter" idx="10"/>
          </p:nvPr>
        </p:nvSpPr>
        <p:spPr>
          <a:xfrm>
            <a:off x="4644345" y="5196924"/>
            <a:ext cx="2903311" cy="454025"/>
          </a:xfrm>
          <a:prstGeom prst="rect">
            <a:avLst/>
          </a:prstGeom>
        </p:spPr>
        <p:txBody>
          <a:bodyPr anchor="ctr"/>
          <a:lstStyle>
            <a:lvl1pPr marL="0" indent="0" algn="ctr">
              <a:lnSpc>
                <a:spcPct val="100000"/>
              </a:lnSpc>
              <a:buNone/>
              <a:defRPr sz="2000">
                <a:solidFill>
                  <a:schemeClr val="accent2"/>
                </a:solidFill>
              </a:defRPr>
            </a:lvl1pPr>
          </a:lstStyle>
          <a:p>
            <a:pPr lvl="0"/>
            <a:endParaRPr lang="zh-CN" altLang="en-US" dirty="0"/>
          </a:p>
        </p:txBody>
      </p:sp>
      <p:sp>
        <p:nvSpPr>
          <p:cNvPr id="8" name="文本占位符 31"/>
          <p:cNvSpPr>
            <a:spLocks noGrp="1"/>
          </p:cNvSpPr>
          <p:nvPr>
            <p:ph type="body" sz="quarter" idx="11"/>
          </p:nvPr>
        </p:nvSpPr>
        <p:spPr>
          <a:xfrm>
            <a:off x="4034910" y="4407403"/>
            <a:ext cx="4122181" cy="598488"/>
          </a:xfrm>
          <a:prstGeom prst="rect">
            <a:avLst/>
          </a:prstGeom>
        </p:spPr>
        <p:txBody>
          <a:bodyPr anchor="ctr"/>
          <a:lstStyle>
            <a:lvl1pPr marL="0" indent="0" algn="ctr">
              <a:lnSpc>
                <a:spcPct val="100000"/>
              </a:lnSpc>
              <a:buNone/>
              <a:defRPr sz="2400" b="1">
                <a:solidFill>
                  <a:schemeClr val="accent2"/>
                </a:solidFill>
              </a:defRPr>
            </a:lvl1pPr>
          </a:lstStyle>
          <a:p>
            <a:pPr lvl="0"/>
            <a:endParaRPr lang="zh-CN" altLang="en-US" dirty="0"/>
          </a:p>
        </p:txBody>
      </p:sp>
      <p:pic>
        <p:nvPicPr>
          <p:cNvPr id="9" name="图片 8"/>
          <p:cNvPicPr>
            <a:picLocks noChangeAspect="1"/>
          </p:cNvPicPr>
          <p:nvPr userDrawn="1"/>
        </p:nvPicPr>
        <p:blipFill rotWithShape="1">
          <a:blip r:embed="rId4" cstate="print"/>
          <a:srcRect l="74359" r="1346"/>
          <a:stretch>
            <a:fillRect/>
          </a:stretch>
        </p:blipFill>
        <p:spPr>
          <a:xfrm>
            <a:off x="8870172" y="356842"/>
            <a:ext cx="3002280" cy="411617"/>
          </a:xfrm>
          <a:prstGeom prst="rect">
            <a:avLst/>
          </a:prstGeom>
        </p:spPr>
      </p:pic>
      <p:grpSp>
        <p:nvGrpSpPr>
          <p:cNvPr id="10" name="组合 9"/>
          <p:cNvGrpSpPr/>
          <p:nvPr userDrawn="1"/>
        </p:nvGrpSpPr>
        <p:grpSpPr>
          <a:xfrm>
            <a:off x="2328587" y="6244170"/>
            <a:ext cx="7554800" cy="406590"/>
            <a:chOff x="2328587" y="6073254"/>
            <a:chExt cx="7554800" cy="406590"/>
          </a:xfrm>
        </p:grpSpPr>
        <p:pic>
          <p:nvPicPr>
            <p:cNvPr id="11" name="图片 10"/>
            <p:cNvPicPr>
              <a:picLocks noChangeAspect="1"/>
            </p:cNvPicPr>
            <p:nvPr userDrawn="1"/>
          </p:nvPicPr>
          <p:blipFill rotWithShape="1">
            <a:blip r:embed="rId5">
              <a:alphaModFix amt="50000"/>
            </a:blip>
            <a:srcRect t="9831" b="36385"/>
            <a:stretch>
              <a:fillRect/>
            </a:stretch>
          </p:blipFill>
          <p:spPr>
            <a:xfrm>
              <a:off x="3352562" y="6073254"/>
              <a:ext cx="5486876" cy="406590"/>
            </a:xfrm>
            <a:prstGeom prst="rect">
              <a:avLst/>
            </a:prstGeom>
          </p:spPr>
        </p:pic>
        <p:sp>
          <p:nvSpPr>
            <p:cNvPr id="12" name="椭圆 11"/>
            <p:cNvSpPr/>
            <p:nvPr userDrawn="1"/>
          </p:nvSpPr>
          <p:spPr>
            <a:xfrm>
              <a:off x="6051000" y="6259222"/>
              <a:ext cx="90000" cy="9000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userDrawn="1"/>
          </p:nvCxnSpPr>
          <p:spPr>
            <a:xfrm>
              <a:off x="2328587" y="6316922"/>
              <a:ext cx="900000" cy="0"/>
            </a:xfrm>
            <a:prstGeom prst="line">
              <a:avLst/>
            </a:prstGeom>
            <a:ln w="127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8983387" y="6316922"/>
              <a:ext cx="900000" cy="0"/>
            </a:xfrm>
            <a:prstGeom prst="line">
              <a:avLst/>
            </a:prstGeom>
            <a:ln w="127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userDrawn="1"/>
        </p:nvCxnSpPr>
        <p:spPr>
          <a:xfrm>
            <a:off x="2046000" y="1712549"/>
            <a:ext cx="8100000" cy="0"/>
          </a:xfrm>
          <a:prstGeom prst="line">
            <a:avLst/>
          </a:prstGeom>
          <a:ln>
            <a:gradFill>
              <a:gsLst>
                <a:gs pos="60000">
                  <a:schemeClr val="tx2"/>
                </a:gs>
                <a:gs pos="100000">
                  <a:schemeClr val="accent4"/>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nvCxnSpPr>
        <p:spPr>
          <a:xfrm>
            <a:off x="2046000" y="3428810"/>
            <a:ext cx="8100000" cy="0"/>
          </a:xfrm>
          <a:prstGeom prst="line">
            <a:avLst/>
          </a:prstGeom>
          <a:ln>
            <a:gradFill>
              <a:gsLst>
                <a:gs pos="60000">
                  <a:schemeClr val="tx2"/>
                </a:gs>
                <a:gs pos="100000">
                  <a:schemeClr val="accent4"/>
                </a:gs>
              </a:gsLst>
              <a:lin ang="27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页版式1">
    <p:spTree>
      <p:nvGrpSpPr>
        <p:cNvPr id="1" name=""/>
        <p:cNvGrpSpPr/>
        <p:nvPr/>
      </p:nvGrpSpPr>
      <p:grpSpPr>
        <a:xfrm>
          <a:off x="0" y="0"/>
          <a:ext cx="0" cy="0"/>
          <a:chOff x="0" y="0"/>
          <a:chExt cx="0" cy="0"/>
        </a:xfrm>
      </p:grpSpPr>
      <p:sp>
        <p:nvSpPr>
          <p:cNvPr id="2" name="标题 1"/>
          <p:cNvSpPr>
            <a:spLocks noGrp="1"/>
          </p:cNvSpPr>
          <p:nvPr>
            <p:ph type="title"/>
          </p:nvPr>
        </p:nvSpPr>
        <p:spPr>
          <a:xfrm>
            <a:off x="381368" y="263408"/>
            <a:ext cx="8940432" cy="657713"/>
          </a:xfrm>
          <a:prstGeom prst="rect">
            <a:avLst/>
          </a:prstGeom>
        </p:spPr>
        <p:txBody>
          <a:bodyPr anchor="ctr">
            <a:normAutofit/>
          </a:bodyPr>
          <a:lstStyle>
            <a:lvl1pPr>
              <a:lnSpc>
                <a:spcPct val="100000"/>
              </a:lnSpc>
              <a:defRPr sz="3200">
                <a:solidFill>
                  <a:schemeClr val="tx2"/>
                </a:solidFill>
              </a:defRPr>
            </a:lvl1pPr>
          </a:lstStyle>
          <a:p>
            <a:r>
              <a:rPr lang="zh-CN" altLang="en-US" dirty="0"/>
              <a:t>单击此处编辑母版标题样式</a:t>
            </a:r>
            <a:endParaRPr lang="zh-CN" altLang="en-US" dirty="0"/>
          </a:p>
        </p:txBody>
      </p:sp>
      <p:sp>
        <p:nvSpPr>
          <p:cNvPr id="5" name="内容占位符 4"/>
          <p:cNvSpPr>
            <a:spLocks noGrp="1"/>
          </p:cNvSpPr>
          <p:nvPr>
            <p:ph sz="quarter" idx="10" hasCustomPrompt="1"/>
          </p:nvPr>
        </p:nvSpPr>
        <p:spPr>
          <a:xfrm>
            <a:off x="381368" y="1142440"/>
            <a:ext cx="11429264" cy="4991454"/>
          </a:xfrm>
          <a:prstGeom prst="rect">
            <a:avLst/>
          </a:prstGeom>
        </p:spPr>
        <p:txBody>
          <a:bodyPr>
            <a:normAutofit/>
          </a:bodyPr>
          <a:lstStyle>
            <a:lvl1pPr>
              <a:lnSpc>
                <a:spcPct val="120000"/>
              </a:lnSpc>
              <a:defRPr sz="2500">
                <a:solidFill>
                  <a:schemeClr val="accent2"/>
                </a:solidFill>
              </a:defRPr>
            </a:lvl1pPr>
            <a:lvl2pPr>
              <a:lnSpc>
                <a:spcPct val="120000"/>
              </a:lnSpc>
              <a:defRPr sz="2115">
                <a:solidFill>
                  <a:schemeClr val="accent2"/>
                </a:solidFill>
              </a:defRPr>
            </a:lvl2pPr>
            <a:lvl3pPr>
              <a:lnSpc>
                <a:spcPct val="120000"/>
              </a:lnSpc>
              <a:defRPr sz="1905">
                <a:solidFill>
                  <a:schemeClr val="accent2"/>
                </a:solidFill>
              </a:defRPr>
            </a:lvl3pPr>
            <a:lvl4pPr>
              <a:lnSpc>
                <a:spcPct val="120000"/>
              </a:lnSpc>
              <a:defRPr sz="1695">
                <a:solidFill>
                  <a:schemeClr val="accent2"/>
                </a:solidFill>
              </a:defRPr>
            </a:lvl4pPr>
            <a:lvl5pPr>
              <a:lnSpc>
                <a:spcPct val="120000"/>
              </a:lnSpc>
              <a:defRPr sz="1695">
                <a:solidFill>
                  <a:schemeClr val="accent2"/>
                </a:solidFill>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7" name="图片 6"/>
          <p:cNvPicPr>
            <a:picLocks noChangeAspect="1"/>
          </p:cNvPicPr>
          <p:nvPr userDrawn="1"/>
        </p:nvPicPr>
        <p:blipFill rotWithShape="1">
          <a:blip r:embed="rId2" cstate="print"/>
          <a:srcRect r="1346"/>
          <a:stretch>
            <a:fillRect/>
          </a:stretch>
        </p:blipFill>
        <p:spPr>
          <a:xfrm>
            <a:off x="516" y="6149854"/>
            <a:ext cx="12191484" cy="411617"/>
          </a:xfrm>
          <a:prstGeom prst="rect">
            <a:avLst/>
          </a:prstGeom>
        </p:spPr>
      </p:pic>
      <p:pic>
        <p:nvPicPr>
          <p:cNvPr id="13" name="图片 12" descr="文本&#10;&#10;中度可信度描述已自动生成"/>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53162" y="263409"/>
            <a:ext cx="2305463" cy="757902"/>
          </a:xfrm>
          <a:prstGeom prst="rect">
            <a:avLst/>
          </a:prstGeom>
        </p:spPr>
      </p:pic>
      <p:sp>
        <p:nvSpPr>
          <p:cNvPr id="8" name="矩形 7"/>
          <p:cNvSpPr/>
          <p:nvPr userDrawn="1"/>
        </p:nvSpPr>
        <p:spPr>
          <a:xfrm>
            <a:off x="-1" y="311884"/>
            <a:ext cx="360363" cy="560759"/>
          </a:xfrm>
          <a:prstGeom prst="rect">
            <a:avLst/>
          </a:prstGeom>
          <a:gradFill>
            <a:gsLst>
              <a:gs pos="100000">
                <a:schemeClr val="accent4"/>
              </a:gs>
              <a:gs pos="62000">
                <a:schemeClr val="tx2"/>
              </a:gs>
            </a:gsLst>
            <a:lin ang="2700000" scaled="0"/>
          </a:gradFill>
          <a:ln w="12700" cap="flat" cmpd="sng" algn="ctr">
            <a:noFill/>
            <a:prstDash val="solid"/>
            <a:miter lim="800000"/>
          </a:ln>
          <a:effectLst/>
        </p:spPr>
        <p:txBody>
          <a:bodyPr rtlCol="0" anchor="ctr"/>
          <a:lstStyle/>
          <a:p>
            <a:pPr algn="just"/>
            <a:endParaRPr lang="zh-CN" altLang="en-US" dirty="0">
              <a:solidFill>
                <a:schemeClr val="tx2"/>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600"/>
            <a:r>
              <a:rPr lang="zh-CN" altLang="en-US" sz="1800" dirty="0">
                <a:solidFill>
                  <a:srgbClr val="FFFFFF"/>
                </a:solidFill>
                <a:latin typeface="Segoe UI Light" panose="020B0502040204020203"/>
                <a:ea typeface="微软雅黑" panose="020B0503020204020204" charset="-122"/>
                <a:cs typeface="Segoe UI Light" panose="020B0502040204020203"/>
              </a:rPr>
              <a:t>标注</a:t>
            </a:r>
            <a:endParaRPr lang="zh-CN" altLang="en-US" sz="1800" dirty="0">
              <a:solidFill>
                <a:srgbClr val="FFFFFF"/>
              </a:solidFill>
              <a:latin typeface="Segoe UI Light" panose="020B0502040204020203"/>
              <a:ea typeface="微软雅黑" panose="020B0503020204020204" charset="-122"/>
              <a:cs typeface="Segoe UI Light" panose="020B0502040204020203"/>
            </a:endParaRPr>
          </a:p>
        </p:txBody>
      </p:sp>
      <p:sp>
        <p:nvSpPr>
          <p:cNvPr id="11" name="矩形 10"/>
          <p:cNvSpPr/>
          <p:nvPr userDrawn="1"/>
        </p:nvSpPr>
        <p:spPr>
          <a:xfrm>
            <a:off x="2572589" y="759873"/>
            <a:ext cx="1402001" cy="3453253"/>
          </a:xfrm>
          <a:prstGeom prst="rect">
            <a:avLst/>
          </a:prstGeom>
        </p:spPr>
        <p:txBody>
          <a:bodyPr wrap="square">
            <a:spAutoFit/>
          </a:bodyPr>
          <a:lstStyle/>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字体使用 </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行距</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背景图片出处</a:t>
            </a: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声明</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英文 </a:t>
            </a:r>
            <a:r>
              <a:rPr lang="en-US" altLang="zh-CN" sz="1400" dirty="0">
                <a:solidFill>
                  <a:srgbClr val="FFFFFF"/>
                </a:solidFill>
                <a:latin typeface="Segoe UI Light" panose="020B0502040204020203"/>
                <a:ea typeface="微软雅黑" panose="020B0503020204020204" charset="-122"/>
                <a:cs typeface="Segoe UI Light" panose="020B0502040204020203"/>
              </a:rPr>
              <a:t>Arial</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中文 微软雅黑</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正文 </a:t>
            </a:r>
            <a:r>
              <a:rPr lang="en-US" altLang="zh-CN" sz="1400" dirty="0">
                <a:solidFill>
                  <a:srgbClr val="FFFFFF"/>
                </a:solidFill>
                <a:latin typeface="Segoe UI Light" panose="020B0502040204020203"/>
                <a:ea typeface="微软雅黑" panose="020B0503020204020204" charset="-122"/>
                <a:cs typeface="Segoe UI Light" panose="020B0502040204020203"/>
              </a:rPr>
              <a:t>1.0</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en-US" altLang="zh-CN" sz="1400" dirty="0" err="1">
                <a:solidFill>
                  <a:srgbClr val="FFFFFF"/>
                </a:solidFill>
                <a:latin typeface="Segoe UI Light" panose="020B0502040204020203"/>
                <a:ea typeface="微软雅黑" panose="020B0503020204020204" charset="-122"/>
                <a:cs typeface="Segoe UI Light" panose="020B0502040204020203"/>
              </a:rPr>
              <a:t>cn.bing.com</a:t>
            </a: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marL="0" marR="0" lvl="0" indent="0" algn="l" defTabSz="609600"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prstClr val="white"/>
                </a:solidFill>
                <a:latin typeface="Segoe UI Light" panose="020B0502040204020203"/>
                <a:ea typeface="微软雅黑" panose="020B0503020204020204" charset="-122"/>
                <a:cs typeface="Segoe UI Light" panose="020B0502040204020203"/>
              </a:rPr>
              <a:t>OfficePLUS</a:t>
            </a:r>
            <a:endParaRPr lang="zh-CN" altLang="en-US" sz="1000" dirty="0">
              <a:solidFill>
                <a:prstClr val="white"/>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600"/>
            <a:r>
              <a:rPr lang="zh-CN" altLang="en-US" sz="1800">
                <a:solidFill>
                  <a:schemeClr val="tx1">
                    <a:lumMod val="75000"/>
                    <a:lumOff val="25000"/>
                  </a:schemeClr>
                </a:solidFill>
                <a:latin typeface="Segoe UI Light" panose="020B0502040204020203"/>
                <a:ea typeface="微软雅黑" panose="020B0503020204020204" charset="-122"/>
                <a:cs typeface="Segoe UI Light" panose="020B0502040204020203"/>
              </a:rPr>
              <a:t>模板使用技巧</a:t>
            </a:r>
            <a:r>
              <a:rPr lang="en-US" altLang="zh-CN" sz="1800">
                <a:solidFill>
                  <a:schemeClr val="tx1">
                    <a:lumMod val="75000"/>
                    <a:lumOff val="25000"/>
                  </a:schemeClr>
                </a:solidFill>
                <a:latin typeface="Segoe UI Light" panose="020B0502040204020203"/>
                <a:ea typeface="微软雅黑" panose="020B0503020204020204" charset="-122"/>
                <a:cs typeface="Segoe UI Light" panose="020B0502040204020203"/>
              </a:rPr>
              <a:t> 1</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9" name="文本框 8"/>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charset="-122"/>
                <a:ea typeface="微软雅黑" panose="020B0503020204020204" charset="-122"/>
              </a:rPr>
              <a:t>一键调整模板颜色</a:t>
            </a:r>
            <a:endParaRPr lang="en-US" sz="3200" b="1">
              <a:solidFill>
                <a:schemeClr val="tx1">
                  <a:lumMod val="85000"/>
                  <a:lumOff val="15000"/>
                </a:schemeClr>
              </a:solidFill>
              <a:latin typeface="微软雅黑" panose="020B0503020204020204" charset="-122"/>
              <a:ea typeface="微软雅黑" panose="020B0503020204020204" charset="-122"/>
            </a:endParaRPr>
          </a:p>
        </p:txBody>
      </p:sp>
      <p:pic>
        <p:nvPicPr>
          <p:cNvPr id="10" name="图片 9"/>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1.</a:t>
            </a:r>
            <a:r>
              <a:rPr lang="zh-CN" altLang="en-US" sz="1200" spc="150">
                <a:latin typeface="微软雅黑" panose="020B0503020204020204" charset="-122"/>
                <a:ea typeface="微软雅黑" panose="020B0503020204020204" charset="-122"/>
              </a:rPr>
              <a:t> 选择“设计”</a:t>
            </a:r>
            <a:r>
              <a:rPr lang="en-US" altLang="zh-CN" sz="1200" spc="150">
                <a:latin typeface="微软雅黑" panose="020B0503020204020204" charset="-122"/>
                <a:ea typeface="微软雅黑" panose="020B0503020204020204" charset="-122"/>
              </a:rPr>
              <a:t>-</a:t>
            </a:r>
            <a:r>
              <a:rPr lang="zh-CN" altLang="en-US" sz="1200" spc="150">
                <a:latin typeface="微软雅黑" panose="020B0503020204020204" charset="-122"/>
                <a:ea typeface="微软雅黑" panose="020B0503020204020204" charset="-122"/>
              </a:rPr>
              <a:t>“变体”</a:t>
            </a:r>
            <a:r>
              <a:rPr lang="en-US" altLang="zh-CN" sz="1200" spc="150">
                <a:latin typeface="微软雅黑" panose="020B0503020204020204" charset="-122"/>
                <a:ea typeface="微软雅黑" panose="020B0503020204020204" charset="-122"/>
              </a:rPr>
              <a:t>-</a:t>
            </a:r>
            <a:r>
              <a:rPr lang="zh-CN" altLang="en-US" sz="1200" spc="150">
                <a:latin typeface="微软雅黑" panose="020B0503020204020204" charset="-122"/>
                <a:ea typeface="微软雅黑" panose="020B0503020204020204" charset="-122"/>
              </a:rPr>
              <a:t>“颜色”；</a:t>
            </a:r>
            <a:endParaRPr lang="en-US" sz="1200" spc="150">
              <a:latin typeface="微软雅黑" panose="020B0503020204020204" charset="-122"/>
              <a:ea typeface="微软雅黑" panose="020B0503020204020204" charset="-122"/>
            </a:endParaRPr>
          </a:p>
        </p:txBody>
      </p:sp>
      <p:sp>
        <p:nvSpPr>
          <p:cNvPr id="13" name="文本框 12"/>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2.</a:t>
            </a:r>
            <a:r>
              <a:rPr lang="zh-CN" altLang="en-US" sz="1200" spc="150">
                <a:latin typeface="微软雅黑" panose="020B0503020204020204" charset="-122"/>
                <a:ea typeface="微软雅黑" panose="020B0503020204020204" charset="-122"/>
              </a:rPr>
              <a:t> 选择你喜欢的颜色搭配，模板一秒调整为你选颜色。</a:t>
            </a:r>
            <a:endParaRPr lang="en-US" sz="1200" spc="150">
              <a:latin typeface="微软雅黑" panose="020B0503020204020204" charset="-122"/>
              <a:ea typeface="微软雅黑" panose="020B0503020204020204" charset="-122"/>
            </a:endParaRPr>
          </a:p>
        </p:txBody>
      </p:sp>
      <p:pic>
        <p:nvPicPr>
          <p:cNvPr id="14" name="图片 13"/>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三项目录页">
    <p:spTree>
      <p:nvGrpSpPr>
        <p:cNvPr id="1" name=""/>
        <p:cNvGrpSpPr/>
        <p:nvPr/>
      </p:nvGrpSpPr>
      <p:grpSpPr>
        <a:xfrm>
          <a:off x="0" y="0"/>
          <a:ext cx="0" cy="0"/>
          <a:chOff x="0" y="0"/>
          <a:chExt cx="0" cy="0"/>
        </a:xfrm>
      </p:grpSpPr>
      <p:sp>
        <p:nvSpPr>
          <p:cNvPr id="3" name="文本占位符 2"/>
          <p:cNvSpPr>
            <a:spLocks noGrp="1"/>
          </p:cNvSpPr>
          <p:nvPr>
            <p:ph type="body" sz="quarter" idx="11" hasCustomPrompt="1"/>
          </p:nvPr>
        </p:nvSpPr>
        <p:spPr>
          <a:xfrm>
            <a:off x="898370" y="4449176"/>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51" name="矩形 50"/>
          <p:cNvSpPr/>
          <p:nvPr userDrawn="1"/>
        </p:nvSpPr>
        <p:spPr>
          <a:xfrm>
            <a:off x="6096000" y="1076279"/>
            <a:ext cx="6219825" cy="23632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图片占位符 48"/>
          <p:cNvSpPr>
            <a:spLocks noGrp="1"/>
          </p:cNvSpPr>
          <p:nvPr>
            <p:ph type="pic" sz="quarter" idx="10"/>
          </p:nvPr>
        </p:nvSpPr>
        <p:spPr>
          <a:xfrm>
            <a:off x="715217" y="853629"/>
            <a:ext cx="5762087" cy="2262078"/>
          </a:xfrm>
          <a:prstGeom prst="rect">
            <a:avLst/>
          </a:prstGeom>
          <a:effectLst>
            <a:outerShdw blurRad="254000" dist="165100" dir="2700000" algn="ctr" rotWithShape="0">
              <a:prstClr val="black">
                <a:alpha val="40000"/>
              </a:prstClr>
            </a:outerShdw>
          </a:effectLst>
        </p:spPr>
        <p:txBody>
          <a:bodyPr/>
          <a:lstStyle/>
          <a:p>
            <a:endParaRPr lang="zh-CN" altLang="en-US"/>
          </a:p>
        </p:txBody>
      </p:sp>
      <p:grpSp>
        <p:nvGrpSpPr>
          <p:cNvPr id="50" name="组合 49"/>
          <p:cNvGrpSpPr/>
          <p:nvPr userDrawn="1"/>
        </p:nvGrpSpPr>
        <p:grpSpPr>
          <a:xfrm>
            <a:off x="-5106625" y="-55"/>
            <a:ext cx="24301094" cy="7743300"/>
            <a:chOff x="-6579190" y="-442650"/>
            <a:chExt cx="24301094" cy="7743300"/>
          </a:xfrm>
        </p:grpSpPr>
        <p:grpSp>
          <p:nvGrpSpPr>
            <p:cNvPr id="7" name="组合 6"/>
            <p:cNvGrpSpPr/>
            <p:nvPr userDrawn="1"/>
          </p:nvGrpSpPr>
          <p:grpSpPr>
            <a:xfrm>
              <a:off x="-6579190" y="-442650"/>
              <a:ext cx="15844379" cy="7743300"/>
              <a:chOff x="-7074490" y="-442650"/>
              <a:chExt cx="15844379" cy="7743300"/>
            </a:xfrm>
          </p:grpSpPr>
          <p:sp>
            <p:nvSpPr>
              <p:cNvPr id="8" name="任意多边形: 形状 7"/>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 name="任意多边形: 形状 8"/>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 name="任意多边形: 形状 9"/>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1" name="任意多边形: 形状 10"/>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2" name="任意多边形: 形状 11"/>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 name="任意多边形: 形状 12"/>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 name="任意多边形: 形状 13"/>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 name="任意多边形: 形状 25"/>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29" name="组合 28"/>
            <p:cNvGrpSpPr/>
            <p:nvPr userDrawn="1"/>
          </p:nvGrpSpPr>
          <p:grpSpPr>
            <a:xfrm>
              <a:off x="1877525" y="-442650"/>
              <a:ext cx="15844379" cy="7743300"/>
              <a:chOff x="-7074490" y="-442650"/>
              <a:chExt cx="15844379" cy="7743300"/>
            </a:xfrm>
          </p:grpSpPr>
          <p:sp>
            <p:nvSpPr>
              <p:cNvPr id="30" name="任意多边形: 形状 29"/>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4" name="任意多边形: 形状 33"/>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任意多边形: 形状 45"/>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 name="任意多边形: 形状 46"/>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任意多边形: 形状 47"/>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 name="任意多边形: 形状 48"/>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cxnSp>
        <p:nvCxnSpPr>
          <p:cNvPr id="53" name="直接连接符 52"/>
          <p:cNvCxnSpPr/>
          <p:nvPr userDrawn="1"/>
        </p:nvCxnSpPr>
        <p:spPr>
          <a:xfrm>
            <a:off x="695325" y="495280"/>
            <a:ext cx="20955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userDrawn="1"/>
        </p:nvCxnSpPr>
        <p:spPr>
          <a:xfrm>
            <a:off x="695325" y="547667"/>
            <a:ext cx="11906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userDrawn="1"/>
        </p:nvGrpSpPr>
        <p:grpSpPr>
          <a:xfrm>
            <a:off x="695325" y="6292750"/>
            <a:ext cx="10801350" cy="3266"/>
            <a:chOff x="695325" y="6292750"/>
            <a:chExt cx="10801350" cy="3266"/>
          </a:xfrm>
        </p:grpSpPr>
        <p:cxnSp>
          <p:nvCxnSpPr>
            <p:cNvPr id="56" name="直接连接符 55"/>
            <p:cNvCxnSpPr/>
            <p:nvPr/>
          </p:nvCxnSpPr>
          <p:spPr>
            <a:xfrm>
              <a:off x="695325" y="6296016"/>
              <a:ext cx="10801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95325" y="6292750"/>
              <a:ext cx="362857"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userDrawn="1"/>
        </p:nvSpPr>
        <p:spPr>
          <a:xfrm>
            <a:off x="305936" y="4523348"/>
            <a:ext cx="697627" cy="646331"/>
          </a:xfrm>
          <a:prstGeom prst="rect">
            <a:avLst/>
          </a:prstGeom>
          <a:noFill/>
        </p:spPr>
        <p:txBody>
          <a:bodyPr wrap="none" rtlCol="0">
            <a:spAutoFit/>
          </a:bodyPr>
          <a:lstStyle/>
          <a:p>
            <a:r>
              <a:rPr lang="en-US" altLang="zh-CN" sz="3600" dirty="0">
                <a:solidFill>
                  <a:schemeClr val="bg1">
                    <a:lumMod val="85000"/>
                  </a:schemeClr>
                </a:solidFill>
              </a:rPr>
              <a:t>01</a:t>
            </a:r>
            <a:endParaRPr lang="zh-CN" altLang="en-US" sz="3600" dirty="0">
              <a:solidFill>
                <a:schemeClr val="bg1">
                  <a:lumMod val="85000"/>
                </a:schemeClr>
              </a:solidFill>
            </a:endParaRPr>
          </a:p>
        </p:txBody>
      </p:sp>
      <p:sp>
        <p:nvSpPr>
          <p:cNvPr id="60" name="矩形 59"/>
          <p:cNvSpPr/>
          <p:nvPr userDrawn="1"/>
        </p:nvSpPr>
        <p:spPr>
          <a:xfrm>
            <a:off x="707513" y="4477618"/>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p:cNvSpPr txBox="1"/>
          <p:nvPr userDrawn="1"/>
        </p:nvSpPr>
        <p:spPr>
          <a:xfrm>
            <a:off x="390385" y="5521288"/>
            <a:ext cx="697627" cy="646331"/>
          </a:xfrm>
          <a:prstGeom prst="rect">
            <a:avLst/>
          </a:prstGeom>
          <a:noFill/>
        </p:spPr>
        <p:txBody>
          <a:bodyPr wrap="none" rtlCol="0">
            <a:spAutoFit/>
          </a:bodyPr>
          <a:lstStyle/>
          <a:p>
            <a:r>
              <a:rPr lang="en-US" altLang="zh-CN" sz="3600" dirty="0">
                <a:solidFill>
                  <a:schemeClr val="bg1">
                    <a:lumMod val="85000"/>
                  </a:schemeClr>
                </a:solidFill>
              </a:rPr>
              <a:t>02</a:t>
            </a:r>
            <a:endParaRPr lang="zh-CN" altLang="en-US" sz="3600" dirty="0">
              <a:solidFill>
                <a:schemeClr val="bg1">
                  <a:lumMod val="85000"/>
                </a:schemeClr>
              </a:solidFill>
            </a:endParaRPr>
          </a:p>
        </p:txBody>
      </p:sp>
      <p:sp>
        <p:nvSpPr>
          <p:cNvPr id="63" name="矩形 62"/>
          <p:cNvSpPr/>
          <p:nvPr userDrawn="1"/>
        </p:nvSpPr>
        <p:spPr>
          <a:xfrm>
            <a:off x="791962" y="5458421"/>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userDrawn="1"/>
        </p:nvSpPr>
        <p:spPr>
          <a:xfrm>
            <a:off x="7409931" y="2677055"/>
            <a:ext cx="4275529" cy="1107996"/>
          </a:xfrm>
          <a:prstGeom prst="rect">
            <a:avLst/>
          </a:prstGeom>
          <a:noFill/>
        </p:spPr>
        <p:txBody>
          <a:bodyPr wrap="none" rtlCol="0">
            <a:spAutoFit/>
          </a:bodyPr>
          <a:lstStyle/>
          <a:p>
            <a:r>
              <a:rPr lang="en-US" altLang="zh-CN" sz="6600" b="1" dirty="0">
                <a:solidFill>
                  <a:schemeClr val="tx1">
                    <a:lumMod val="75000"/>
                    <a:lumOff val="25000"/>
                  </a:schemeClr>
                </a:solidFill>
              </a:rPr>
              <a:t>CONTENT</a:t>
            </a:r>
            <a:endParaRPr lang="zh-CN" altLang="en-US" sz="6600" b="1" dirty="0">
              <a:solidFill>
                <a:schemeClr val="tx1">
                  <a:lumMod val="75000"/>
                  <a:lumOff val="25000"/>
                </a:schemeClr>
              </a:solidFill>
            </a:endParaRPr>
          </a:p>
        </p:txBody>
      </p:sp>
      <p:sp>
        <p:nvSpPr>
          <p:cNvPr id="68" name="矩形 67"/>
          <p:cNvSpPr/>
          <p:nvPr userDrawn="1"/>
        </p:nvSpPr>
        <p:spPr>
          <a:xfrm>
            <a:off x="10629900" y="1101680"/>
            <a:ext cx="590550" cy="165145"/>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占位符 2"/>
          <p:cNvSpPr>
            <a:spLocks noGrp="1"/>
          </p:cNvSpPr>
          <p:nvPr>
            <p:ph type="body" sz="quarter" idx="12" hasCustomPrompt="1"/>
          </p:nvPr>
        </p:nvSpPr>
        <p:spPr>
          <a:xfrm>
            <a:off x="1003143" y="5448031"/>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2" name="文本框 1"/>
          <p:cNvSpPr txBox="1"/>
          <p:nvPr userDrawn="1"/>
        </p:nvSpPr>
        <p:spPr>
          <a:xfrm>
            <a:off x="4780140" y="4284308"/>
            <a:ext cx="690880" cy="645160"/>
          </a:xfrm>
          <a:prstGeom prst="rect">
            <a:avLst/>
          </a:prstGeom>
          <a:noFill/>
        </p:spPr>
        <p:txBody>
          <a:bodyPr wrap="none" rtlCol="0">
            <a:spAutoFit/>
          </a:bodyPr>
          <a:lstStyle/>
          <a:p>
            <a:r>
              <a:rPr lang="en-US" altLang="zh-CN" sz="3600" dirty="0">
                <a:solidFill>
                  <a:schemeClr val="bg1">
                    <a:lumMod val="85000"/>
                  </a:schemeClr>
                </a:solidFill>
              </a:rPr>
              <a:t>03</a:t>
            </a:r>
            <a:endParaRPr lang="zh-CN" altLang="en-US" sz="3600" dirty="0">
              <a:solidFill>
                <a:schemeClr val="bg1">
                  <a:lumMod val="85000"/>
                </a:schemeClr>
              </a:solidFill>
            </a:endParaRPr>
          </a:p>
        </p:txBody>
      </p:sp>
      <p:sp>
        <p:nvSpPr>
          <p:cNvPr id="4" name="矩形 3"/>
          <p:cNvSpPr/>
          <p:nvPr userDrawn="1"/>
        </p:nvSpPr>
        <p:spPr>
          <a:xfrm>
            <a:off x="5181717" y="4221441"/>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占位符 2"/>
          <p:cNvSpPr>
            <a:spLocks noGrp="1"/>
          </p:cNvSpPr>
          <p:nvPr>
            <p:ph type="body" sz="quarter" idx="13" hasCustomPrompt="1"/>
          </p:nvPr>
        </p:nvSpPr>
        <p:spPr>
          <a:xfrm>
            <a:off x="5392898" y="4211051"/>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72" name="文本框 71"/>
          <p:cNvSpPr txBox="1"/>
          <p:nvPr userDrawn="1"/>
        </p:nvSpPr>
        <p:spPr>
          <a:xfrm>
            <a:off x="9728060" y="5521288"/>
            <a:ext cx="690880" cy="645160"/>
          </a:xfrm>
          <a:prstGeom prst="rect">
            <a:avLst/>
          </a:prstGeom>
          <a:noFill/>
        </p:spPr>
        <p:txBody>
          <a:bodyPr wrap="none" rtlCol="0">
            <a:spAutoFit/>
          </a:bodyPr>
          <a:lstStyle/>
          <a:p>
            <a:r>
              <a:rPr lang="en-US" altLang="zh-CN" sz="3600" dirty="0">
                <a:solidFill>
                  <a:schemeClr val="bg1">
                    <a:lumMod val="85000"/>
                  </a:schemeClr>
                </a:solidFill>
              </a:rPr>
              <a:t>06</a:t>
            </a:r>
            <a:endParaRPr lang="zh-CN" altLang="en-US" sz="3600" dirty="0">
              <a:solidFill>
                <a:schemeClr val="bg1">
                  <a:lumMod val="85000"/>
                </a:schemeClr>
              </a:solidFill>
            </a:endParaRPr>
          </a:p>
        </p:txBody>
      </p:sp>
      <p:sp>
        <p:nvSpPr>
          <p:cNvPr id="73" name="矩形 72"/>
          <p:cNvSpPr/>
          <p:nvPr userDrawn="1"/>
        </p:nvSpPr>
        <p:spPr>
          <a:xfrm>
            <a:off x="10129637" y="5458421"/>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占位符 2"/>
          <p:cNvSpPr>
            <a:spLocks noGrp="1"/>
          </p:cNvSpPr>
          <p:nvPr>
            <p:ph type="body" sz="quarter" idx="14" hasCustomPrompt="1"/>
          </p:nvPr>
        </p:nvSpPr>
        <p:spPr>
          <a:xfrm>
            <a:off x="10340818" y="5448031"/>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75" name="文本框 74"/>
          <p:cNvSpPr txBox="1"/>
          <p:nvPr userDrawn="1"/>
        </p:nvSpPr>
        <p:spPr>
          <a:xfrm>
            <a:off x="9728060" y="4274148"/>
            <a:ext cx="690880" cy="645160"/>
          </a:xfrm>
          <a:prstGeom prst="rect">
            <a:avLst/>
          </a:prstGeom>
          <a:noFill/>
        </p:spPr>
        <p:txBody>
          <a:bodyPr wrap="none" rtlCol="0">
            <a:spAutoFit/>
          </a:bodyPr>
          <a:lstStyle/>
          <a:p>
            <a:r>
              <a:rPr lang="en-US" altLang="zh-CN" sz="3600" dirty="0">
                <a:solidFill>
                  <a:schemeClr val="bg1">
                    <a:lumMod val="85000"/>
                  </a:schemeClr>
                </a:solidFill>
              </a:rPr>
              <a:t>05</a:t>
            </a:r>
            <a:endParaRPr lang="zh-CN" altLang="en-US" sz="3600" dirty="0">
              <a:solidFill>
                <a:schemeClr val="bg1">
                  <a:lumMod val="85000"/>
                </a:schemeClr>
              </a:solidFill>
            </a:endParaRPr>
          </a:p>
        </p:txBody>
      </p:sp>
      <p:sp>
        <p:nvSpPr>
          <p:cNvPr id="76" name="矩形 75"/>
          <p:cNvSpPr/>
          <p:nvPr userDrawn="1"/>
        </p:nvSpPr>
        <p:spPr>
          <a:xfrm>
            <a:off x="10129637" y="4211281"/>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占位符 2"/>
          <p:cNvSpPr>
            <a:spLocks noGrp="1"/>
          </p:cNvSpPr>
          <p:nvPr>
            <p:ph type="body" sz="quarter" idx="15" hasCustomPrompt="1"/>
          </p:nvPr>
        </p:nvSpPr>
        <p:spPr>
          <a:xfrm>
            <a:off x="10340818" y="4200891"/>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6" name="文本框 5"/>
          <p:cNvSpPr txBox="1"/>
          <p:nvPr userDrawn="1"/>
        </p:nvSpPr>
        <p:spPr>
          <a:xfrm>
            <a:off x="4851260" y="5521288"/>
            <a:ext cx="690880" cy="645160"/>
          </a:xfrm>
          <a:prstGeom prst="rect">
            <a:avLst/>
          </a:prstGeom>
          <a:noFill/>
        </p:spPr>
        <p:txBody>
          <a:bodyPr wrap="none" rtlCol="0">
            <a:spAutoFit/>
          </a:bodyPr>
          <a:lstStyle/>
          <a:p>
            <a:r>
              <a:rPr lang="en-US" altLang="zh-CN" sz="3600" dirty="0">
                <a:solidFill>
                  <a:schemeClr val="bg1">
                    <a:lumMod val="85000"/>
                  </a:schemeClr>
                </a:solidFill>
              </a:rPr>
              <a:t>04</a:t>
            </a:r>
            <a:endParaRPr lang="zh-CN" altLang="en-US" sz="3600" dirty="0">
              <a:solidFill>
                <a:schemeClr val="bg1">
                  <a:lumMod val="85000"/>
                </a:schemeClr>
              </a:solidFill>
            </a:endParaRPr>
          </a:p>
        </p:txBody>
      </p:sp>
      <p:sp>
        <p:nvSpPr>
          <p:cNvPr id="28" name="矩形 27"/>
          <p:cNvSpPr/>
          <p:nvPr userDrawn="1"/>
        </p:nvSpPr>
        <p:spPr>
          <a:xfrm>
            <a:off x="5252837" y="5458421"/>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占位符 2"/>
          <p:cNvSpPr>
            <a:spLocks noGrp="1"/>
          </p:cNvSpPr>
          <p:nvPr>
            <p:ph type="body" sz="quarter" idx="16" hasCustomPrompt="1"/>
          </p:nvPr>
        </p:nvSpPr>
        <p:spPr>
          <a:xfrm>
            <a:off x="5464018" y="5448031"/>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Tree>
  </p:cSld>
  <p:clrMapOvr>
    <a:masterClrMapping/>
  </p:clrMapOvr>
  <p:transition spd="slow">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模板使用技巧 2">
    <p:spTree>
      <p:nvGrpSpPr>
        <p:cNvPr id="1" name=""/>
        <p:cNvGrpSpPr/>
        <p:nvPr/>
      </p:nvGrpSpPr>
      <p:grpSpPr>
        <a:xfrm>
          <a:off x="0" y="0"/>
          <a:ext cx="0" cy="0"/>
          <a:chOff x="0" y="0"/>
          <a:chExt cx="0" cy="0"/>
        </a:xfrm>
      </p:grpSpPr>
      <p:sp>
        <p:nvSpPr>
          <p:cNvPr id="3" name="矩形 2"/>
          <p:cNvSpPr/>
          <p:nvPr userDrawn="1"/>
        </p:nvSpPr>
        <p:spPr>
          <a:xfrm>
            <a:off x="440603" y="759873"/>
            <a:ext cx="1750800" cy="369332"/>
          </a:xfrm>
          <a:prstGeom prst="rect">
            <a:avLst/>
          </a:prstGeom>
        </p:spPr>
        <p:txBody>
          <a:bodyPr wrap="none">
            <a:spAutoFit/>
          </a:bodyPr>
          <a:lstStyle/>
          <a:p>
            <a:pPr defTabSz="609600"/>
            <a:r>
              <a:rPr lang="zh-CN" altLang="en-US" sz="1800">
                <a:solidFill>
                  <a:schemeClr val="tx1">
                    <a:lumMod val="75000"/>
                    <a:lumOff val="25000"/>
                  </a:schemeClr>
                </a:solidFill>
                <a:latin typeface="Segoe UI Light" panose="020B0502040204020203"/>
                <a:ea typeface="微软雅黑" panose="020B0503020204020204" charset="-122"/>
                <a:cs typeface="Segoe UI Light" panose="020B0502040204020203"/>
              </a:rPr>
              <a:t>模板使用技巧</a:t>
            </a:r>
            <a:r>
              <a:rPr lang="en-US" altLang="zh-CN" sz="1800">
                <a:solidFill>
                  <a:schemeClr val="tx1">
                    <a:lumMod val="75000"/>
                    <a:lumOff val="25000"/>
                  </a:schemeClr>
                </a:solidFill>
                <a:latin typeface="Segoe UI Light" panose="020B0502040204020203"/>
                <a:ea typeface="微软雅黑" panose="020B0503020204020204" charset="-122"/>
                <a:cs typeface="Segoe UI Light" panose="020B0502040204020203"/>
              </a:rPr>
              <a:t> 2</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4" name="矩形 3"/>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pic>
        <p:nvPicPr>
          <p:cNvPr id="5" name="图片 4"/>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charset="-122"/>
                <a:ea typeface="微软雅黑" panose="020B0503020204020204" charset="-122"/>
              </a:rPr>
              <a:t>随时添加模板样式</a:t>
            </a:r>
            <a:endParaRPr lang="en-US" sz="3200" b="1">
              <a:solidFill>
                <a:schemeClr val="tx1">
                  <a:lumMod val="85000"/>
                  <a:lumOff val="15000"/>
                </a:schemeClr>
              </a:solidFill>
              <a:latin typeface="微软雅黑" panose="020B0503020204020204" charset="-122"/>
              <a:ea typeface="微软雅黑" panose="020B0503020204020204" charset="-122"/>
            </a:endParaRPr>
          </a:p>
        </p:txBody>
      </p:sp>
      <p:sp>
        <p:nvSpPr>
          <p:cNvPr id="8" name="文本框 7"/>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1.</a:t>
            </a:r>
            <a:r>
              <a:rPr lang="zh-CN" altLang="en-US" sz="1200" spc="150">
                <a:latin typeface="微软雅黑" panose="020B0503020204020204" charset="-122"/>
                <a:ea typeface="微软雅黑" panose="020B0503020204020204" charset="-122"/>
              </a:rPr>
              <a:t> 选择“开始”</a:t>
            </a:r>
            <a:r>
              <a:rPr lang="en-US" altLang="zh-CN" sz="1200" spc="150">
                <a:latin typeface="微软雅黑" panose="020B0503020204020204" charset="-122"/>
                <a:ea typeface="微软雅黑" panose="020B0503020204020204" charset="-122"/>
              </a:rPr>
              <a:t>-</a:t>
            </a:r>
            <a:r>
              <a:rPr lang="zh-CN" altLang="en-US" sz="1200" spc="150">
                <a:latin typeface="微软雅黑" panose="020B0503020204020204" charset="-122"/>
                <a:ea typeface="微软雅黑" panose="020B0503020204020204" charset="-122"/>
              </a:rPr>
              <a:t>“新建幻灯片”；</a:t>
            </a:r>
            <a:endParaRPr lang="en-US" sz="1200" spc="150">
              <a:latin typeface="微软雅黑" panose="020B0503020204020204" charset="-122"/>
              <a:ea typeface="微软雅黑" panose="020B0503020204020204" charset="-122"/>
            </a:endParaRPr>
          </a:p>
        </p:txBody>
      </p:sp>
      <p:sp>
        <p:nvSpPr>
          <p:cNvPr id="9" name="文本框 8"/>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2.</a:t>
            </a:r>
            <a:r>
              <a:rPr lang="zh-CN" altLang="en-US" sz="1200" spc="150">
                <a:latin typeface="微软雅黑" panose="020B0503020204020204" charset="-122"/>
                <a:ea typeface="微软雅黑" panose="020B0503020204020204" charset="-122"/>
              </a:rPr>
              <a:t> 选择你需要的页面，如封面页，目录页，副标题页，内容页等</a:t>
            </a:r>
            <a:r>
              <a:rPr lang="en-US" altLang="zh-CN" sz="1200" spc="150">
                <a:latin typeface="微软雅黑" panose="020B0503020204020204" charset="-122"/>
                <a:ea typeface="微软雅黑" panose="020B0503020204020204" charset="-122"/>
              </a:rPr>
              <a:t>…</a:t>
            </a:r>
            <a:endParaRPr lang="en-US" sz="1200" spc="150">
              <a:latin typeface="微软雅黑" panose="020B0503020204020204" charset="-122"/>
              <a:ea typeface="微软雅黑" panose="020B0503020204020204" charset="-122"/>
            </a:endParaRPr>
          </a:p>
        </p:txBody>
      </p:sp>
      <p:pic>
        <p:nvPicPr>
          <p:cNvPr id="10" name="图片 9"/>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关注微软Office文档">
    <p:spTree>
      <p:nvGrpSpPr>
        <p:cNvPr id="1" name=""/>
        <p:cNvGrpSpPr/>
        <p:nvPr/>
      </p:nvGrpSpPr>
      <p:grpSpPr>
        <a:xfrm>
          <a:off x="0" y="0"/>
          <a:ext cx="0" cy="0"/>
          <a:chOff x="0" y="0"/>
          <a:chExt cx="0" cy="0"/>
        </a:xfrm>
      </p:grpSpPr>
      <p:sp>
        <p:nvSpPr>
          <p:cNvPr id="3" name="矩形 2"/>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4" name="矩形: 圆角 3"/>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pic>
        <p:nvPicPr>
          <p:cNvPr id="5" name="图片 4" descr="图片包含 纵横字谜, 文字&#10;&#10;已生成极高可信度的说明"/>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免费下载更多</a:t>
            </a:r>
            <a:endParaRPr lang="en-US" altLang="zh-CN"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微软官方</a:t>
            </a:r>
            <a:r>
              <a:rPr lang="en-US" altLang="zh-CN"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PPT</a:t>
            </a:r>
            <a:r>
              <a:rPr lang="zh-CN" altLang="en-US"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模板</a:t>
            </a:r>
            <a:endParaRPr lang="en-US" altLang="zh-CN"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pic>
        <p:nvPicPr>
          <p:cNvPr id="7" name="图片 6">
            <a:hlinkClick r:id="rId3"/>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8" name="图片 7" descr="图片包含 室内, 文字, 纵横字谜, 物体&#10;&#10;自动生成的说明"/>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486998" y="1935162"/>
            <a:ext cx="2987676" cy="2987676"/>
          </a:xfrm>
          <a:prstGeom prst="rect">
            <a:avLst/>
          </a:prstGeom>
        </p:spPr>
      </p:pic>
    </p:spTree>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微软黑科技">
    <p:spTree>
      <p:nvGrpSpPr>
        <p:cNvPr id="1" name=""/>
        <p:cNvGrpSpPr/>
        <p:nvPr/>
      </p:nvGrpSpPr>
      <p:grpSpPr>
        <a:xfrm>
          <a:off x="0" y="0"/>
          <a:ext cx="0" cy="0"/>
          <a:chOff x="0" y="0"/>
          <a:chExt cx="0" cy="0"/>
        </a:xfrm>
      </p:grpSpPr>
      <p:cxnSp>
        <p:nvCxnSpPr>
          <p:cNvPr id="4" name="直接连接符 3"/>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8" name="矩形: 圆角 7"/>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9" name="矩形: 圆角 8"/>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10" name="文本框 9"/>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charset="-122"/>
                <a:ea typeface="微软雅黑" panose="020B0503020204020204" charset="-122"/>
                <a:cs typeface="+mn-ea"/>
                <a:sym typeface="+mn-lt"/>
              </a:rPr>
              <a:t> 微信扫描小程序码，使用微软移动办公黑科技 </a:t>
            </a:r>
            <a:endParaRPr lang="en-US" sz="3200" b="1" kern="0" dirty="0">
              <a:latin typeface="微软雅黑" panose="020B0503020204020204" charset="-122"/>
              <a:ea typeface="微软雅黑" panose="020B0503020204020204" charset="-122"/>
              <a:cs typeface="+mn-ea"/>
              <a:sym typeface="+mn-lt"/>
            </a:endParaRPr>
          </a:p>
        </p:txBody>
      </p:sp>
      <p:cxnSp>
        <p:nvCxnSpPr>
          <p:cNvPr id="11" name="直接连接符 10"/>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17" name="文本框 16"/>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OneDrive</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8" name="文本框 17"/>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 微软听听文档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9" name="文本框 18"/>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识图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cxnSp>
        <p:nvCxnSpPr>
          <p:cNvPr id="20" name="直接连接符 19"/>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p:cNvPicPr>
            <a:picLocks noChangeAspect="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四项目录页">
    <p:spTree>
      <p:nvGrpSpPr>
        <p:cNvPr id="1" name=""/>
        <p:cNvGrpSpPr/>
        <p:nvPr/>
      </p:nvGrpSpPr>
      <p:grpSpPr>
        <a:xfrm>
          <a:off x="0" y="0"/>
          <a:ext cx="0" cy="0"/>
          <a:chOff x="0" y="0"/>
          <a:chExt cx="0" cy="0"/>
        </a:xfrm>
      </p:grpSpPr>
      <p:sp>
        <p:nvSpPr>
          <p:cNvPr id="3" name="文本占位符 2"/>
          <p:cNvSpPr>
            <a:spLocks noGrp="1"/>
          </p:cNvSpPr>
          <p:nvPr>
            <p:ph type="body" sz="quarter" idx="11" hasCustomPrompt="1"/>
          </p:nvPr>
        </p:nvSpPr>
        <p:spPr>
          <a:xfrm>
            <a:off x="2110462" y="4440286"/>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51" name="矩形 50"/>
          <p:cNvSpPr/>
          <p:nvPr userDrawn="1"/>
        </p:nvSpPr>
        <p:spPr>
          <a:xfrm>
            <a:off x="6096000" y="1076279"/>
            <a:ext cx="6219825" cy="23632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图片占位符 48"/>
          <p:cNvSpPr>
            <a:spLocks noGrp="1"/>
          </p:cNvSpPr>
          <p:nvPr>
            <p:ph type="pic" sz="quarter" idx="10"/>
          </p:nvPr>
        </p:nvSpPr>
        <p:spPr>
          <a:xfrm>
            <a:off x="689817" y="853629"/>
            <a:ext cx="5762087" cy="2262078"/>
          </a:xfrm>
          <a:prstGeom prst="rect">
            <a:avLst/>
          </a:prstGeom>
          <a:effectLst>
            <a:outerShdw blurRad="254000" dist="165100" dir="2700000" algn="ctr" rotWithShape="0">
              <a:prstClr val="black">
                <a:alpha val="40000"/>
              </a:prstClr>
            </a:outerShdw>
          </a:effectLst>
        </p:spPr>
        <p:txBody>
          <a:bodyPr/>
          <a:lstStyle/>
          <a:p>
            <a:endParaRPr lang="zh-CN" altLang="en-US"/>
          </a:p>
        </p:txBody>
      </p:sp>
      <p:grpSp>
        <p:nvGrpSpPr>
          <p:cNvPr id="50" name="组合 49"/>
          <p:cNvGrpSpPr/>
          <p:nvPr userDrawn="1"/>
        </p:nvGrpSpPr>
        <p:grpSpPr>
          <a:xfrm>
            <a:off x="-6579190" y="-442650"/>
            <a:ext cx="24301094" cy="7743300"/>
            <a:chOff x="-6579190" y="-442650"/>
            <a:chExt cx="24301094" cy="7743300"/>
          </a:xfrm>
        </p:grpSpPr>
        <p:grpSp>
          <p:nvGrpSpPr>
            <p:cNvPr id="7" name="组合 6"/>
            <p:cNvGrpSpPr/>
            <p:nvPr userDrawn="1"/>
          </p:nvGrpSpPr>
          <p:grpSpPr>
            <a:xfrm>
              <a:off x="-6579190" y="-442650"/>
              <a:ext cx="15844379" cy="7743300"/>
              <a:chOff x="-7074490" y="-442650"/>
              <a:chExt cx="15844379" cy="7743300"/>
            </a:xfrm>
          </p:grpSpPr>
          <p:sp>
            <p:nvSpPr>
              <p:cNvPr id="8" name="任意多边形: 形状 7"/>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 name="任意多边形: 形状 8"/>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 name="任意多边形: 形状 9"/>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1" name="任意多边形: 形状 10"/>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2" name="任意多边形: 形状 11"/>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 name="任意多边形: 形状 12"/>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 name="任意多边形: 形状 13"/>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 name="任意多边形: 形状 25"/>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29" name="组合 28"/>
            <p:cNvGrpSpPr/>
            <p:nvPr userDrawn="1"/>
          </p:nvGrpSpPr>
          <p:grpSpPr>
            <a:xfrm>
              <a:off x="1877525" y="-442650"/>
              <a:ext cx="15844379" cy="7743300"/>
              <a:chOff x="-7074490" y="-442650"/>
              <a:chExt cx="15844379" cy="7743300"/>
            </a:xfrm>
          </p:grpSpPr>
          <p:sp>
            <p:nvSpPr>
              <p:cNvPr id="30" name="任意多边形: 形状 29"/>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4" name="任意多边形: 形状 33"/>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任意多边形: 形状 45"/>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 name="任意多边形: 形状 46"/>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任意多边形: 形状 47"/>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 name="任意多边形: 形状 48"/>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cxnSp>
        <p:nvCxnSpPr>
          <p:cNvPr id="53" name="直接连接符 52"/>
          <p:cNvCxnSpPr/>
          <p:nvPr userDrawn="1"/>
        </p:nvCxnSpPr>
        <p:spPr>
          <a:xfrm>
            <a:off x="695325" y="495280"/>
            <a:ext cx="20955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userDrawn="1"/>
        </p:nvCxnSpPr>
        <p:spPr>
          <a:xfrm>
            <a:off x="695325" y="547667"/>
            <a:ext cx="11906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userDrawn="1"/>
        </p:nvGrpSpPr>
        <p:grpSpPr>
          <a:xfrm>
            <a:off x="695325" y="6292750"/>
            <a:ext cx="10801350" cy="3266"/>
            <a:chOff x="695325" y="6292750"/>
            <a:chExt cx="10801350" cy="3266"/>
          </a:xfrm>
        </p:grpSpPr>
        <p:cxnSp>
          <p:nvCxnSpPr>
            <p:cNvPr id="56" name="直接连接符 55"/>
            <p:cNvCxnSpPr/>
            <p:nvPr/>
          </p:nvCxnSpPr>
          <p:spPr>
            <a:xfrm>
              <a:off x="695325" y="6296016"/>
              <a:ext cx="10801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95325" y="6292750"/>
              <a:ext cx="362857"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userDrawn="1"/>
        </p:nvSpPr>
        <p:spPr>
          <a:xfrm>
            <a:off x="1518028" y="4514458"/>
            <a:ext cx="697627" cy="646331"/>
          </a:xfrm>
          <a:prstGeom prst="rect">
            <a:avLst/>
          </a:prstGeom>
          <a:noFill/>
        </p:spPr>
        <p:txBody>
          <a:bodyPr wrap="none" rtlCol="0">
            <a:spAutoFit/>
          </a:bodyPr>
          <a:lstStyle/>
          <a:p>
            <a:r>
              <a:rPr lang="en-US" altLang="zh-CN" sz="3600" dirty="0">
                <a:solidFill>
                  <a:schemeClr val="bg1">
                    <a:lumMod val="85000"/>
                  </a:schemeClr>
                </a:solidFill>
              </a:rPr>
              <a:t>01</a:t>
            </a:r>
            <a:endParaRPr lang="zh-CN" altLang="en-US" sz="3600" dirty="0">
              <a:solidFill>
                <a:schemeClr val="bg1">
                  <a:lumMod val="85000"/>
                </a:schemeClr>
              </a:solidFill>
            </a:endParaRPr>
          </a:p>
        </p:txBody>
      </p:sp>
      <p:sp>
        <p:nvSpPr>
          <p:cNvPr id="60" name="矩形 59"/>
          <p:cNvSpPr/>
          <p:nvPr userDrawn="1"/>
        </p:nvSpPr>
        <p:spPr>
          <a:xfrm>
            <a:off x="1919605" y="4468728"/>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p:cNvSpPr txBox="1"/>
          <p:nvPr userDrawn="1"/>
        </p:nvSpPr>
        <p:spPr>
          <a:xfrm>
            <a:off x="4181212" y="4513543"/>
            <a:ext cx="697627" cy="646331"/>
          </a:xfrm>
          <a:prstGeom prst="rect">
            <a:avLst/>
          </a:prstGeom>
          <a:noFill/>
        </p:spPr>
        <p:txBody>
          <a:bodyPr wrap="none" rtlCol="0">
            <a:spAutoFit/>
          </a:bodyPr>
          <a:lstStyle/>
          <a:p>
            <a:r>
              <a:rPr lang="en-US" altLang="zh-CN" sz="3600" dirty="0">
                <a:solidFill>
                  <a:schemeClr val="bg1">
                    <a:lumMod val="85000"/>
                  </a:schemeClr>
                </a:solidFill>
              </a:rPr>
              <a:t>02</a:t>
            </a:r>
            <a:endParaRPr lang="zh-CN" altLang="en-US" sz="3600" dirty="0">
              <a:solidFill>
                <a:schemeClr val="bg1">
                  <a:lumMod val="85000"/>
                </a:schemeClr>
              </a:solidFill>
            </a:endParaRPr>
          </a:p>
        </p:txBody>
      </p:sp>
      <p:sp>
        <p:nvSpPr>
          <p:cNvPr id="63" name="矩形 62"/>
          <p:cNvSpPr/>
          <p:nvPr userDrawn="1"/>
        </p:nvSpPr>
        <p:spPr>
          <a:xfrm>
            <a:off x="4582789" y="4450676"/>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userDrawn="1"/>
        </p:nvSpPr>
        <p:spPr>
          <a:xfrm>
            <a:off x="6857951" y="4521656"/>
            <a:ext cx="697627" cy="646331"/>
          </a:xfrm>
          <a:prstGeom prst="rect">
            <a:avLst/>
          </a:prstGeom>
          <a:noFill/>
        </p:spPr>
        <p:txBody>
          <a:bodyPr wrap="none" rtlCol="0">
            <a:spAutoFit/>
          </a:bodyPr>
          <a:lstStyle/>
          <a:p>
            <a:r>
              <a:rPr lang="en-US" altLang="zh-CN" sz="3600" dirty="0">
                <a:solidFill>
                  <a:schemeClr val="bg1">
                    <a:lumMod val="85000"/>
                  </a:schemeClr>
                </a:solidFill>
              </a:rPr>
              <a:t>03</a:t>
            </a:r>
            <a:endParaRPr lang="zh-CN" altLang="en-US" sz="3600" dirty="0">
              <a:solidFill>
                <a:schemeClr val="bg1">
                  <a:lumMod val="85000"/>
                </a:schemeClr>
              </a:solidFill>
            </a:endParaRPr>
          </a:p>
        </p:txBody>
      </p:sp>
      <p:sp>
        <p:nvSpPr>
          <p:cNvPr id="66" name="矩形 65"/>
          <p:cNvSpPr/>
          <p:nvPr userDrawn="1"/>
        </p:nvSpPr>
        <p:spPr>
          <a:xfrm>
            <a:off x="7259528" y="4470916"/>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userDrawn="1"/>
        </p:nvSpPr>
        <p:spPr>
          <a:xfrm>
            <a:off x="7409931" y="2677055"/>
            <a:ext cx="4275529" cy="1107996"/>
          </a:xfrm>
          <a:prstGeom prst="rect">
            <a:avLst/>
          </a:prstGeom>
          <a:noFill/>
        </p:spPr>
        <p:txBody>
          <a:bodyPr wrap="none" rtlCol="0">
            <a:spAutoFit/>
          </a:bodyPr>
          <a:lstStyle/>
          <a:p>
            <a:r>
              <a:rPr lang="en-US" altLang="zh-CN" sz="6600" b="1" dirty="0">
                <a:solidFill>
                  <a:schemeClr val="tx1">
                    <a:lumMod val="75000"/>
                    <a:lumOff val="25000"/>
                  </a:schemeClr>
                </a:solidFill>
              </a:rPr>
              <a:t>CONTENT</a:t>
            </a:r>
            <a:endParaRPr lang="zh-CN" altLang="en-US" sz="6600" b="1" dirty="0">
              <a:solidFill>
                <a:schemeClr val="tx1">
                  <a:lumMod val="75000"/>
                  <a:lumOff val="25000"/>
                </a:schemeClr>
              </a:solidFill>
            </a:endParaRPr>
          </a:p>
        </p:txBody>
      </p:sp>
      <p:sp>
        <p:nvSpPr>
          <p:cNvPr id="68" name="矩形 67"/>
          <p:cNvSpPr/>
          <p:nvPr userDrawn="1"/>
        </p:nvSpPr>
        <p:spPr>
          <a:xfrm>
            <a:off x="10629900" y="1101680"/>
            <a:ext cx="590550" cy="165145"/>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占位符 2"/>
          <p:cNvSpPr>
            <a:spLocks noGrp="1"/>
          </p:cNvSpPr>
          <p:nvPr>
            <p:ph type="body" sz="quarter" idx="12" hasCustomPrompt="1"/>
          </p:nvPr>
        </p:nvSpPr>
        <p:spPr>
          <a:xfrm>
            <a:off x="4766008" y="4440286"/>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72" name="文本占位符 2"/>
          <p:cNvSpPr>
            <a:spLocks noGrp="1"/>
          </p:cNvSpPr>
          <p:nvPr>
            <p:ph type="body" sz="quarter" idx="13" hasCustomPrompt="1"/>
          </p:nvPr>
        </p:nvSpPr>
        <p:spPr>
          <a:xfrm>
            <a:off x="7421554" y="4440286"/>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64" name="文本框 63"/>
          <p:cNvSpPr txBox="1"/>
          <p:nvPr userDrawn="1"/>
        </p:nvSpPr>
        <p:spPr>
          <a:xfrm>
            <a:off x="9483235" y="4521656"/>
            <a:ext cx="697627" cy="646331"/>
          </a:xfrm>
          <a:prstGeom prst="rect">
            <a:avLst/>
          </a:prstGeom>
          <a:noFill/>
        </p:spPr>
        <p:txBody>
          <a:bodyPr wrap="none" rtlCol="0">
            <a:spAutoFit/>
          </a:bodyPr>
          <a:lstStyle/>
          <a:p>
            <a:r>
              <a:rPr lang="en-US" altLang="zh-CN" sz="3600" dirty="0">
                <a:solidFill>
                  <a:schemeClr val="bg1">
                    <a:lumMod val="85000"/>
                  </a:schemeClr>
                </a:solidFill>
              </a:rPr>
              <a:t>04</a:t>
            </a:r>
            <a:endParaRPr lang="zh-CN" altLang="en-US" sz="3600" dirty="0">
              <a:solidFill>
                <a:schemeClr val="bg1">
                  <a:lumMod val="85000"/>
                </a:schemeClr>
              </a:solidFill>
            </a:endParaRPr>
          </a:p>
        </p:txBody>
      </p:sp>
      <p:sp>
        <p:nvSpPr>
          <p:cNvPr id="70" name="矩形 69"/>
          <p:cNvSpPr/>
          <p:nvPr userDrawn="1"/>
        </p:nvSpPr>
        <p:spPr>
          <a:xfrm>
            <a:off x="9884812" y="4470916"/>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占位符 2"/>
          <p:cNvSpPr>
            <a:spLocks noGrp="1"/>
          </p:cNvSpPr>
          <p:nvPr>
            <p:ph type="body" sz="quarter" idx="14" hasCustomPrompt="1"/>
          </p:nvPr>
        </p:nvSpPr>
        <p:spPr>
          <a:xfrm>
            <a:off x="10077101" y="4440286"/>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六项目录页">
    <p:spTree>
      <p:nvGrpSpPr>
        <p:cNvPr id="1" name=""/>
        <p:cNvGrpSpPr/>
        <p:nvPr/>
      </p:nvGrpSpPr>
      <p:grpSpPr>
        <a:xfrm>
          <a:off x="0" y="0"/>
          <a:ext cx="0" cy="0"/>
          <a:chOff x="0" y="0"/>
          <a:chExt cx="0" cy="0"/>
        </a:xfrm>
      </p:grpSpPr>
      <p:sp>
        <p:nvSpPr>
          <p:cNvPr id="3" name="文本占位符 2"/>
          <p:cNvSpPr>
            <a:spLocks noGrp="1"/>
          </p:cNvSpPr>
          <p:nvPr>
            <p:ph type="body" sz="quarter" idx="11" hasCustomPrompt="1"/>
          </p:nvPr>
        </p:nvSpPr>
        <p:spPr>
          <a:xfrm>
            <a:off x="3702530" y="4038092"/>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51" name="矩形 50"/>
          <p:cNvSpPr/>
          <p:nvPr userDrawn="1"/>
        </p:nvSpPr>
        <p:spPr>
          <a:xfrm>
            <a:off x="6096000" y="1076279"/>
            <a:ext cx="6219825" cy="22620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图片占位符 48"/>
          <p:cNvSpPr>
            <a:spLocks noGrp="1"/>
          </p:cNvSpPr>
          <p:nvPr>
            <p:ph type="pic" sz="quarter" idx="10"/>
          </p:nvPr>
        </p:nvSpPr>
        <p:spPr>
          <a:xfrm>
            <a:off x="689817" y="853629"/>
            <a:ext cx="5762087" cy="2262078"/>
          </a:xfrm>
          <a:prstGeom prst="rect">
            <a:avLst/>
          </a:prstGeom>
          <a:effectLst>
            <a:outerShdw blurRad="254000" dist="165100" dir="2700000" algn="ctr" rotWithShape="0">
              <a:prstClr val="black">
                <a:alpha val="40000"/>
              </a:prstClr>
            </a:outerShdw>
          </a:effectLst>
        </p:spPr>
        <p:txBody>
          <a:bodyPr/>
          <a:lstStyle/>
          <a:p>
            <a:endParaRPr lang="zh-CN" altLang="en-US"/>
          </a:p>
        </p:txBody>
      </p:sp>
      <p:grpSp>
        <p:nvGrpSpPr>
          <p:cNvPr id="50" name="组合 49"/>
          <p:cNvGrpSpPr/>
          <p:nvPr userDrawn="1"/>
        </p:nvGrpSpPr>
        <p:grpSpPr>
          <a:xfrm>
            <a:off x="-6579190" y="-442650"/>
            <a:ext cx="24301094" cy="7743300"/>
            <a:chOff x="-6579190" y="-442650"/>
            <a:chExt cx="24301094" cy="7743300"/>
          </a:xfrm>
        </p:grpSpPr>
        <p:grpSp>
          <p:nvGrpSpPr>
            <p:cNvPr id="7" name="组合 6"/>
            <p:cNvGrpSpPr/>
            <p:nvPr userDrawn="1"/>
          </p:nvGrpSpPr>
          <p:grpSpPr>
            <a:xfrm>
              <a:off x="-6579190" y="-442650"/>
              <a:ext cx="15844379" cy="7743300"/>
              <a:chOff x="-7074490" y="-442650"/>
              <a:chExt cx="15844379" cy="7743300"/>
            </a:xfrm>
          </p:grpSpPr>
          <p:sp>
            <p:nvSpPr>
              <p:cNvPr id="8" name="任意多边形: 形状 7"/>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 name="任意多边形: 形状 8"/>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 name="任意多边形: 形状 9"/>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1" name="任意多边形: 形状 10"/>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2" name="任意多边形: 形状 11"/>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 name="任意多边形: 形状 12"/>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 name="任意多边形: 形状 13"/>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 name="任意多边形: 形状 25"/>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29" name="组合 28"/>
            <p:cNvGrpSpPr/>
            <p:nvPr userDrawn="1"/>
          </p:nvGrpSpPr>
          <p:grpSpPr>
            <a:xfrm>
              <a:off x="1877525" y="-442650"/>
              <a:ext cx="15844379" cy="7743300"/>
              <a:chOff x="-7074490" y="-442650"/>
              <a:chExt cx="15844379" cy="7743300"/>
            </a:xfrm>
          </p:grpSpPr>
          <p:sp>
            <p:nvSpPr>
              <p:cNvPr id="30" name="任意多边形: 形状 29"/>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4" name="任意多边形: 形状 33"/>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任意多边形: 形状 45"/>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 name="任意多边形: 形状 46"/>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任意多边形: 形状 47"/>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 name="任意多边形: 形状 48"/>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cxnSp>
        <p:nvCxnSpPr>
          <p:cNvPr id="53" name="直接连接符 52"/>
          <p:cNvCxnSpPr/>
          <p:nvPr userDrawn="1"/>
        </p:nvCxnSpPr>
        <p:spPr>
          <a:xfrm>
            <a:off x="695325" y="495280"/>
            <a:ext cx="20955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userDrawn="1"/>
        </p:nvCxnSpPr>
        <p:spPr>
          <a:xfrm>
            <a:off x="695325" y="547667"/>
            <a:ext cx="11906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userDrawn="1"/>
        </p:nvGrpSpPr>
        <p:grpSpPr>
          <a:xfrm>
            <a:off x="695325" y="6292750"/>
            <a:ext cx="10801350" cy="3266"/>
            <a:chOff x="695325" y="6292750"/>
            <a:chExt cx="10801350" cy="3266"/>
          </a:xfrm>
        </p:grpSpPr>
        <p:cxnSp>
          <p:nvCxnSpPr>
            <p:cNvPr id="56" name="直接连接符 55"/>
            <p:cNvCxnSpPr/>
            <p:nvPr/>
          </p:nvCxnSpPr>
          <p:spPr>
            <a:xfrm>
              <a:off x="695325" y="6296016"/>
              <a:ext cx="10801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95325" y="6292750"/>
              <a:ext cx="362857"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userDrawn="1"/>
        </p:nvSpPr>
        <p:spPr>
          <a:xfrm>
            <a:off x="3110096" y="4112264"/>
            <a:ext cx="697627" cy="646331"/>
          </a:xfrm>
          <a:prstGeom prst="rect">
            <a:avLst/>
          </a:prstGeom>
          <a:noFill/>
        </p:spPr>
        <p:txBody>
          <a:bodyPr wrap="none" rtlCol="0">
            <a:spAutoFit/>
          </a:bodyPr>
          <a:lstStyle/>
          <a:p>
            <a:r>
              <a:rPr lang="en-US" altLang="zh-CN" sz="3600" dirty="0">
                <a:solidFill>
                  <a:schemeClr val="bg1">
                    <a:lumMod val="85000"/>
                  </a:schemeClr>
                </a:solidFill>
              </a:rPr>
              <a:t>01</a:t>
            </a:r>
            <a:endParaRPr lang="zh-CN" altLang="en-US" sz="3600" dirty="0">
              <a:solidFill>
                <a:schemeClr val="bg1">
                  <a:lumMod val="85000"/>
                </a:schemeClr>
              </a:solidFill>
            </a:endParaRPr>
          </a:p>
        </p:txBody>
      </p:sp>
      <p:sp>
        <p:nvSpPr>
          <p:cNvPr id="60" name="矩形 59"/>
          <p:cNvSpPr/>
          <p:nvPr userDrawn="1"/>
        </p:nvSpPr>
        <p:spPr>
          <a:xfrm>
            <a:off x="3511673" y="4066534"/>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p:cNvSpPr txBox="1"/>
          <p:nvPr userDrawn="1"/>
        </p:nvSpPr>
        <p:spPr>
          <a:xfrm>
            <a:off x="5989180" y="4111349"/>
            <a:ext cx="697627" cy="646331"/>
          </a:xfrm>
          <a:prstGeom prst="rect">
            <a:avLst/>
          </a:prstGeom>
          <a:noFill/>
        </p:spPr>
        <p:txBody>
          <a:bodyPr wrap="none" rtlCol="0">
            <a:spAutoFit/>
          </a:bodyPr>
          <a:lstStyle/>
          <a:p>
            <a:r>
              <a:rPr lang="en-US" altLang="zh-CN" sz="3600" dirty="0">
                <a:solidFill>
                  <a:schemeClr val="bg1">
                    <a:lumMod val="85000"/>
                  </a:schemeClr>
                </a:solidFill>
              </a:rPr>
              <a:t>02</a:t>
            </a:r>
            <a:endParaRPr lang="zh-CN" altLang="en-US" sz="3600" dirty="0">
              <a:solidFill>
                <a:schemeClr val="bg1">
                  <a:lumMod val="85000"/>
                </a:schemeClr>
              </a:solidFill>
            </a:endParaRPr>
          </a:p>
        </p:txBody>
      </p:sp>
      <p:sp>
        <p:nvSpPr>
          <p:cNvPr id="63" name="矩形 62"/>
          <p:cNvSpPr/>
          <p:nvPr userDrawn="1"/>
        </p:nvSpPr>
        <p:spPr>
          <a:xfrm>
            <a:off x="6390757" y="4048482"/>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userDrawn="1"/>
        </p:nvSpPr>
        <p:spPr>
          <a:xfrm>
            <a:off x="8869119" y="4119462"/>
            <a:ext cx="697627" cy="646331"/>
          </a:xfrm>
          <a:prstGeom prst="rect">
            <a:avLst/>
          </a:prstGeom>
          <a:noFill/>
        </p:spPr>
        <p:txBody>
          <a:bodyPr wrap="none" rtlCol="0">
            <a:spAutoFit/>
          </a:bodyPr>
          <a:lstStyle/>
          <a:p>
            <a:r>
              <a:rPr lang="en-US" altLang="zh-CN" sz="3600" dirty="0">
                <a:solidFill>
                  <a:schemeClr val="bg1">
                    <a:lumMod val="85000"/>
                  </a:schemeClr>
                </a:solidFill>
              </a:rPr>
              <a:t>03</a:t>
            </a:r>
            <a:endParaRPr lang="zh-CN" altLang="en-US" sz="3600" dirty="0">
              <a:solidFill>
                <a:schemeClr val="bg1">
                  <a:lumMod val="85000"/>
                </a:schemeClr>
              </a:solidFill>
            </a:endParaRPr>
          </a:p>
        </p:txBody>
      </p:sp>
      <p:sp>
        <p:nvSpPr>
          <p:cNvPr id="66" name="矩形 65"/>
          <p:cNvSpPr/>
          <p:nvPr userDrawn="1"/>
        </p:nvSpPr>
        <p:spPr>
          <a:xfrm>
            <a:off x="9270696" y="4068722"/>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userDrawn="1"/>
        </p:nvSpPr>
        <p:spPr>
          <a:xfrm>
            <a:off x="7409931" y="2641071"/>
            <a:ext cx="4275529" cy="1107996"/>
          </a:xfrm>
          <a:prstGeom prst="rect">
            <a:avLst/>
          </a:prstGeom>
          <a:noFill/>
        </p:spPr>
        <p:txBody>
          <a:bodyPr wrap="none" rtlCol="0">
            <a:spAutoFit/>
          </a:bodyPr>
          <a:lstStyle/>
          <a:p>
            <a:r>
              <a:rPr lang="en-US" altLang="zh-CN" sz="6600" b="1" dirty="0">
                <a:solidFill>
                  <a:schemeClr val="tx1">
                    <a:lumMod val="75000"/>
                    <a:lumOff val="25000"/>
                  </a:schemeClr>
                </a:solidFill>
              </a:rPr>
              <a:t>CONTENT</a:t>
            </a:r>
            <a:endParaRPr lang="zh-CN" altLang="en-US" sz="6600" b="1" dirty="0">
              <a:solidFill>
                <a:schemeClr val="tx1">
                  <a:lumMod val="75000"/>
                  <a:lumOff val="25000"/>
                </a:schemeClr>
              </a:solidFill>
            </a:endParaRPr>
          </a:p>
        </p:txBody>
      </p:sp>
      <p:sp>
        <p:nvSpPr>
          <p:cNvPr id="68" name="矩形 67"/>
          <p:cNvSpPr/>
          <p:nvPr userDrawn="1"/>
        </p:nvSpPr>
        <p:spPr>
          <a:xfrm>
            <a:off x="10629900" y="1101680"/>
            <a:ext cx="590550" cy="165145"/>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占位符 2"/>
          <p:cNvSpPr>
            <a:spLocks noGrp="1"/>
          </p:cNvSpPr>
          <p:nvPr>
            <p:ph type="body" sz="quarter" idx="12" hasCustomPrompt="1"/>
          </p:nvPr>
        </p:nvSpPr>
        <p:spPr>
          <a:xfrm>
            <a:off x="6601938" y="4038092"/>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72" name="文本占位符 2"/>
          <p:cNvSpPr>
            <a:spLocks noGrp="1"/>
          </p:cNvSpPr>
          <p:nvPr>
            <p:ph type="body" sz="quarter" idx="13" hasCustomPrompt="1"/>
          </p:nvPr>
        </p:nvSpPr>
        <p:spPr>
          <a:xfrm>
            <a:off x="9475685" y="4038092"/>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64" name="文本占位符 2"/>
          <p:cNvSpPr>
            <a:spLocks noGrp="1"/>
          </p:cNvSpPr>
          <p:nvPr>
            <p:ph type="body" sz="quarter" idx="14" hasCustomPrompt="1"/>
          </p:nvPr>
        </p:nvSpPr>
        <p:spPr>
          <a:xfrm>
            <a:off x="3702530" y="5178999"/>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70" name="文本框 69"/>
          <p:cNvSpPr txBox="1"/>
          <p:nvPr userDrawn="1"/>
        </p:nvSpPr>
        <p:spPr>
          <a:xfrm>
            <a:off x="3110096" y="5253171"/>
            <a:ext cx="697627" cy="646331"/>
          </a:xfrm>
          <a:prstGeom prst="rect">
            <a:avLst/>
          </a:prstGeom>
          <a:noFill/>
        </p:spPr>
        <p:txBody>
          <a:bodyPr wrap="none" rtlCol="0">
            <a:spAutoFit/>
          </a:bodyPr>
          <a:lstStyle/>
          <a:p>
            <a:r>
              <a:rPr lang="en-US" altLang="zh-CN" sz="3600" dirty="0">
                <a:solidFill>
                  <a:schemeClr val="bg1">
                    <a:lumMod val="85000"/>
                  </a:schemeClr>
                </a:solidFill>
              </a:rPr>
              <a:t>04</a:t>
            </a:r>
            <a:endParaRPr lang="zh-CN" altLang="en-US" sz="3600" dirty="0">
              <a:solidFill>
                <a:schemeClr val="bg1">
                  <a:lumMod val="85000"/>
                </a:schemeClr>
              </a:solidFill>
            </a:endParaRPr>
          </a:p>
        </p:txBody>
      </p:sp>
      <p:sp>
        <p:nvSpPr>
          <p:cNvPr id="73" name="矩形 72"/>
          <p:cNvSpPr/>
          <p:nvPr userDrawn="1"/>
        </p:nvSpPr>
        <p:spPr>
          <a:xfrm>
            <a:off x="3511673" y="5207441"/>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p:cNvSpPr txBox="1"/>
          <p:nvPr userDrawn="1"/>
        </p:nvSpPr>
        <p:spPr>
          <a:xfrm>
            <a:off x="5989180" y="5252256"/>
            <a:ext cx="697627" cy="646331"/>
          </a:xfrm>
          <a:prstGeom prst="rect">
            <a:avLst/>
          </a:prstGeom>
          <a:noFill/>
        </p:spPr>
        <p:txBody>
          <a:bodyPr wrap="none" rtlCol="0">
            <a:spAutoFit/>
          </a:bodyPr>
          <a:lstStyle/>
          <a:p>
            <a:r>
              <a:rPr lang="en-US" altLang="zh-CN" sz="3600" dirty="0">
                <a:solidFill>
                  <a:schemeClr val="bg1">
                    <a:lumMod val="85000"/>
                  </a:schemeClr>
                </a:solidFill>
              </a:rPr>
              <a:t>05</a:t>
            </a:r>
            <a:endParaRPr lang="zh-CN" altLang="en-US" sz="3600" dirty="0">
              <a:solidFill>
                <a:schemeClr val="bg1">
                  <a:lumMod val="85000"/>
                </a:schemeClr>
              </a:solidFill>
            </a:endParaRPr>
          </a:p>
        </p:txBody>
      </p:sp>
      <p:sp>
        <p:nvSpPr>
          <p:cNvPr id="75" name="矩形 74"/>
          <p:cNvSpPr/>
          <p:nvPr userDrawn="1"/>
        </p:nvSpPr>
        <p:spPr>
          <a:xfrm>
            <a:off x="6390757" y="5189389"/>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p:cNvSpPr txBox="1"/>
          <p:nvPr userDrawn="1"/>
        </p:nvSpPr>
        <p:spPr>
          <a:xfrm>
            <a:off x="8869119" y="5260369"/>
            <a:ext cx="697627" cy="646331"/>
          </a:xfrm>
          <a:prstGeom prst="rect">
            <a:avLst/>
          </a:prstGeom>
          <a:noFill/>
        </p:spPr>
        <p:txBody>
          <a:bodyPr wrap="none" rtlCol="0">
            <a:spAutoFit/>
          </a:bodyPr>
          <a:lstStyle/>
          <a:p>
            <a:r>
              <a:rPr lang="en-US" altLang="zh-CN" sz="3600" dirty="0">
                <a:solidFill>
                  <a:schemeClr val="bg1">
                    <a:lumMod val="85000"/>
                  </a:schemeClr>
                </a:solidFill>
              </a:rPr>
              <a:t>06</a:t>
            </a:r>
            <a:endParaRPr lang="zh-CN" altLang="en-US" sz="3600" dirty="0">
              <a:solidFill>
                <a:schemeClr val="bg1">
                  <a:lumMod val="85000"/>
                </a:schemeClr>
              </a:solidFill>
            </a:endParaRPr>
          </a:p>
        </p:txBody>
      </p:sp>
      <p:sp>
        <p:nvSpPr>
          <p:cNvPr id="77" name="矩形 76"/>
          <p:cNvSpPr/>
          <p:nvPr userDrawn="1"/>
        </p:nvSpPr>
        <p:spPr>
          <a:xfrm>
            <a:off x="9270696" y="5209629"/>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占位符 2"/>
          <p:cNvSpPr>
            <a:spLocks noGrp="1"/>
          </p:cNvSpPr>
          <p:nvPr>
            <p:ph type="body" sz="quarter" idx="15" hasCustomPrompt="1"/>
          </p:nvPr>
        </p:nvSpPr>
        <p:spPr>
          <a:xfrm>
            <a:off x="6601938" y="5178999"/>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79" name="文本占位符 2"/>
          <p:cNvSpPr>
            <a:spLocks noGrp="1"/>
          </p:cNvSpPr>
          <p:nvPr>
            <p:ph type="body" sz="quarter" idx="16" hasCustomPrompt="1"/>
          </p:nvPr>
        </p:nvSpPr>
        <p:spPr>
          <a:xfrm>
            <a:off x="9475685" y="5178999"/>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grpSp>
        <p:nvGrpSpPr>
          <p:cNvPr id="3" name="组合 2"/>
          <p:cNvGrpSpPr/>
          <p:nvPr userDrawn="1"/>
        </p:nvGrpSpPr>
        <p:grpSpPr>
          <a:xfrm>
            <a:off x="-6579190" y="-442650"/>
            <a:ext cx="24301094" cy="7743300"/>
            <a:chOff x="-6579190" y="-442650"/>
            <a:chExt cx="24301094" cy="7743300"/>
          </a:xfrm>
        </p:grpSpPr>
        <p:grpSp>
          <p:nvGrpSpPr>
            <p:cNvPr id="4" name="组合 3"/>
            <p:cNvGrpSpPr/>
            <p:nvPr userDrawn="1"/>
          </p:nvGrpSpPr>
          <p:grpSpPr>
            <a:xfrm>
              <a:off x="-6579190" y="-442650"/>
              <a:ext cx="15844379" cy="7743300"/>
              <a:chOff x="-7074490" y="-442650"/>
              <a:chExt cx="15844379" cy="7743300"/>
            </a:xfrm>
          </p:grpSpPr>
          <p:sp>
            <p:nvSpPr>
              <p:cNvPr id="26" name="任意多边形: 形状 25"/>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4" name="任意多边形: 形状 33"/>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5" name="组合 4"/>
            <p:cNvGrpSpPr/>
            <p:nvPr userDrawn="1"/>
          </p:nvGrpSpPr>
          <p:grpSpPr>
            <a:xfrm>
              <a:off x="1877525" y="-442650"/>
              <a:ext cx="15844379" cy="7743300"/>
              <a:chOff x="-7074490" y="-442650"/>
              <a:chExt cx="15844379" cy="7743300"/>
            </a:xfrm>
          </p:grpSpPr>
          <p:sp>
            <p:nvSpPr>
              <p:cNvPr id="6" name="任意多边形: 形状 5"/>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 name="任意多边形: 形状 6"/>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 name="任意多边形: 形状 7"/>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 name="任意多边形: 形状 8"/>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 name="任意多边形: 形状 9"/>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1" name="任意多边形: 形状 10"/>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2" name="任意多边形: 形状 11"/>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 name="任意多边形: 形状 12"/>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 name="任意多边形: 形状 13"/>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sp>
        <p:nvSpPr>
          <p:cNvPr id="58" name="文本占位符 57"/>
          <p:cNvSpPr>
            <a:spLocks noGrp="1"/>
          </p:cNvSpPr>
          <p:nvPr>
            <p:ph type="body" sz="quarter" idx="10" hasCustomPrompt="1"/>
          </p:nvPr>
        </p:nvSpPr>
        <p:spPr>
          <a:xfrm>
            <a:off x="3096302" y="2384548"/>
            <a:ext cx="870751" cy="757130"/>
          </a:xfrm>
          <a:prstGeom prst="rect">
            <a:avLst/>
          </a:prstGeom>
          <a:noFill/>
        </p:spPr>
        <p:txBody>
          <a:bodyPr wrap="none" rtlCol="0">
            <a:spAutoFit/>
          </a:bodyPr>
          <a:lstStyle>
            <a:lvl1pPr marL="0" indent="0">
              <a:buFont typeface="Arial" panose="020B0604020202020204" pitchFamily="34" charset="0"/>
              <a:buNone/>
              <a:defRPr lang="zh-CN" altLang="en-US" sz="4800" dirty="0">
                <a:solidFill>
                  <a:schemeClr val="bg1">
                    <a:lumMod val="85000"/>
                  </a:schemeClr>
                </a:solidFill>
              </a:defRPr>
            </a:lvl1pPr>
          </a:lstStyle>
          <a:p>
            <a:pPr marL="0" lvl="0" defTabSz="457200"/>
            <a:r>
              <a:rPr lang="en-US" altLang="zh-CN" dirty="0"/>
              <a:t>01</a:t>
            </a:r>
            <a:endParaRPr lang="zh-CN" altLang="en-US" dirty="0"/>
          </a:p>
        </p:txBody>
      </p:sp>
      <p:sp>
        <p:nvSpPr>
          <p:cNvPr id="46" name="矩形 45"/>
          <p:cNvSpPr/>
          <p:nvPr userDrawn="1"/>
        </p:nvSpPr>
        <p:spPr>
          <a:xfrm>
            <a:off x="4656138" y="-17934"/>
            <a:ext cx="2879725" cy="42390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userDrawn="1"/>
        </p:nvSpPr>
        <p:spPr>
          <a:xfrm>
            <a:off x="3576767" y="2176047"/>
            <a:ext cx="241660" cy="24336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p:nvPr userDrawn="1"/>
        </p:nvCxnSpPr>
        <p:spPr>
          <a:xfrm>
            <a:off x="3198813" y="3297138"/>
            <a:ext cx="362857"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userDrawn="1"/>
        </p:nvCxnSpPr>
        <p:spPr>
          <a:xfrm>
            <a:off x="3198813" y="3295641"/>
            <a:ext cx="289718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2" name="矩形 51"/>
          <p:cNvSpPr/>
          <p:nvPr userDrawn="1"/>
        </p:nvSpPr>
        <p:spPr>
          <a:xfrm>
            <a:off x="7442199" y="2368857"/>
            <a:ext cx="93664" cy="54548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标题 9"/>
          <p:cNvSpPr>
            <a:spLocks noGrp="1"/>
          </p:cNvSpPr>
          <p:nvPr>
            <p:ph type="title" hasCustomPrompt="1"/>
          </p:nvPr>
        </p:nvSpPr>
        <p:spPr>
          <a:xfrm>
            <a:off x="3867728" y="2078754"/>
            <a:ext cx="2133918" cy="978729"/>
          </a:xfrm>
          <a:prstGeom prst="rect">
            <a:avLst/>
          </a:prstGeom>
        </p:spPr>
        <p:txBody>
          <a:bodyPr wrap="none">
            <a:spAutoFit/>
          </a:bodyPr>
          <a:lstStyle>
            <a:lvl1pPr>
              <a:defRPr lang="zh-CN" altLang="en-US" sz="3600" b="1" dirty="0">
                <a:solidFill>
                  <a:schemeClr val="tx1">
                    <a:lumMod val="75000"/>
                    <a:lumOff val="25000"/>
                  </a:schemeClr>
                </a:solidFill>
                <a:latin typeface="+mn-lt"/>
                <a:ea typeface="+mn-ea"/>
                <a:cs typeface="+mn-cs"/>
              </a:defRPr>
            </a:lvl1pPr>
          </a:lstStyle>
          <a:p>
            <a:pPr marL="0" lvl="0" defTabSz="457200">
              <a:lnSpc>
                <a:spcPct val="80000"/>
              </a:lnSpc>
            </a:pPr>
            <a:r>
              <a:rPr lang="en-US" altLang="zh-CN" dirty="0"/>
              <a:t>Add </a:t>
            </a:r>
            <a:br>
              <a:rPr lang="en-US" altLang="zh-CN" dirty="0"/>
            </a:br>
            <a:r>
              <a:rPr lang="en-US" altLang="zh-CN" dirty="0"/>
              <a:t>your title</a:t>
            </a:r>
            <a:endParaRPr lang="zh-CN" altLang="en-US" dirty="0"/>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11" name="组合 10"/>
          <p:cNvGrpSpPr/>
          <p:nvPr userDrawn="1"/>
        </p:nvGrpSpPr>
        <p:grpSpPr>
          <a:xfrm>
            <a:off x="-6579190" y="-442650"/>
            <a:ext cx="24301094" cy="7743300"/>
            <a:chOff x="-6579190" y="-442650"/>
            <a:chExt cx="24301094" cy="7743300"/>
          </a:xfrm>
        </p:grpSpPr>
        <p:grpSp>
          <p:nvGrpSpPr>
            <p:cNvPr id="12" name="组合 11"/>
            <p:cNvGrpSpPr/>
            <p:nvPr userDrawn="1"/>
          </p:nvGrpSpPr>
          <p:grpSpPr>
            <a:xfrm>
              <a:off x="-6579190" y="-442650"/>
              <a:ext cx="15844379" cy="7743300"/>
              <a:chOff x="-7074490" y="-442650"/>
              <a:chExt cx="15844379" cy="7743300"/>
            </a:xfrm>
          </p:grpSpPr>
          <p:sp>
            <p:nvSpPr>
              <p:cNvPr id="34" name="任意多边形: 形状 3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任意多边形: 形状 4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 name="任意多边形: 形状 4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任意多边形: 形状 4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 name="任意多边形: 形状 4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0" name="任意多边形: 形状 4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1" name="任意多边形: 形状 5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2" name="任意多边形: 形状 5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3" name="任意多边形: 形状 5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13" name="组合 12"/>
            <p:cNvGrpSpPr/>
            <p:nvPr userDrawn="1"/>
          </p:nvGrpSpPr>
          <p:grpSpPr>
            <a:xfrm>
              <a:off x="1877525" y="-442650"/>
              <a:ext cx="15844379" cy="7743300"/>
              <a:chOff x="-7074490" y="-442650"/>
              <a:chExt cx="15844379" cy="7743300"/>
            </a:xfrm>
          </p:grpSpPr>
          <p:sp>
            <p:nvSpPr>
              <p:cNvPr id="14" name="任意多边形: 形状 1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 name="任意多边形: 形状 2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sp>
        <p:nvSpPr>
          <p:cNvPr id="3" name="矩形 2"/>
          <p:cNvSpPr/>
          <p:nvPr userDrawn="1"/>
        </p:nvSpPr>
        <p:spPr>
          <a:xfrm>
            <a:off x="-343825" y="714810"/>
            <a:ext cx="1523999" cy="6611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0" y="669759"/>
            <a:ext cx="540544" cy="901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9"/>
          <p:cNvSpPr>
            <a:spLocks noGrp="1"/>
          </p:cNvSpPr>
          <p:nvPr>
            <p:ph type="title" hasCustomPrompt="1"/>
          </p:nvPr>
        </p:nvSpPr>
        <p:spPr>
          <a:xfrm>
            <a:off x="597866" y="495734"/>
            <a:ext cx="2141933" cy="880241"/>
          </a:xfrm>
          <a:prstGeom prst="rect">
            <a:avLst/>
          </a:prstGeom>
        </p:spPr>
        <p:txBody>
          <a:bodyPr wrap="none">
            <a:spAutoFit/>
          </a:bodyPr>
          <a:lstStyle>
            <a:lvl1pPr>
              <a:lnSpc>
                <a:spcPct val="60000"/>
              </a:lnSpc>
              <a:defRPr lang="zh-CN" altLang="en-US" sz="3200" b="1">
                <a:solidFill>
                  <a:schemeClr val="tx1">
                    <a:lumMod val="75000"/>
                    <a:lumOff val="25000"/>
                  </a:schemeClr>
                </a:solidFill>
                <a:latin typeface="+mn-lt"/>
                <a:ea typeface="+mn-ea"/>
                <a:cs typeface="+mn-cs"/>
              </a:defRPr>
            </a:lvl1pPr>
          </a:lstStyle>
          <a:p>
            <a:pPr marL="0" lvl="0" defTabSz="457200">
              <a:lnSpc>
                <a:spcPct val="80000"/>
              </a:lnSpc>
            </a:pPr>
            <a:r>
              <a:rPr lang="en-US" altLang="zh-CN" dirty="0"/>
              <a:t>Results</a:t>
            </a:r>
            <a:br>
              <a:rPr lang="en-US" altLang="zh-CN" dirty="0"/>
            </a:br>
            <a:r>
              <a:rPr lang="en-US" altLang="zh-CN" dirty="0"/>
              <a:t>showcase</a:t>
            </a:r>
            <a:endParaRPr lang="zh-CN" altLang="en-US" dirty="0"/>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正文页1">
    <p:spTree>
      <p:nvGrpSpPr>
        <p:cNvPr id="1" name=""/>
        <p:cNvGrpSpPr/>
        <p:nvPr/>
      </p:nvGrpSpPr>
      <p:grpSpPr>
        <a:xfrm>
          <a:off x="0" y="0"/>
          <a:ext cx="0" cy="0"/>
          <a:chOff x="0" y="0"/>
          <a:chExt cx="0" cy="0"/>
        </a:xfrm>
      </p:grpSpPr>
      <p:grpSp>
        <p:nvGrpSpPr>
          <p:cNvPr id="11" name="组合 10"/>
          <p:cNvGrpSpPr/>
          <p:nvPr userDrawn="1"/>
        </p:nvGrpSpPr>
        <p:grpSpPr>
          <a:xfrm>
            <a:off x="-6579190" y="-442650"/>
            <a:ext cx="24301094" cy="7743300"/>
            <a:chOff x="-6579190" y="-442650"/>
            <a:chExt cx="24301094" cy="7743300"/>
          </a:xfrm>
        </p:grpSpPr>
        <p:grpSp>
          <p:nvGrpSpPr>
            <p:cNvPr id="12" name="组合 11"/>
            <p:cNvGrpSpPr/>
            <p:nvPr userDrawn="1"/>
          </p:nvGrpSpPr>
          <p:grpSpPr>
            <a:xfrm>
              <a:off x="-6579190" y="-442650"/>
              <a:ext cx="15844379" cy="7743300"/>
              <a:chOff x="-7074490" y="-442650"/>
              <a:chExt cx="15844379" cy="7743300"/>
            </a:xfrm>
          </p:grpSpPr>
          <p:sp>
            <p:nvSpPr>
              <p:cNvPr id="34" name="任意多边形: 形状 3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任意多边形: 形状 4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 name="任意多边形: 形状 4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任意多边形: 形状 4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 name="任意多边形: 形状 4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0" name="任意多边形: 形状 4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1" name="任意多边形: 形状 5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2" name="任意多边形: 形状 5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3" name="任意多边形: 形状 5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13" name="组合 12"/>
            <p:cNvGrpSpPr/>
            <p:nvPr userDrawn="1"/>
          </p:nvGrpSpPr>
          <p:grpSpPr>
            <a:xfrm>
              <a:off x="1877525" y="-442650"/>
              <a:ext cx="15844379" cy="7743300"/>
              <a:chOff x="-7074490" y="-442650"/>
              <a:chExt cx="15844379" cy="7743300"/>
            </a:xfrm>
          </p:grpSpPr>
          <p:sp>
            <p:nvSpPr>
              <p:cNvPr id="14" name="任意多边形: 形状 1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 name="任意多边形: 形状 2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sp>
        <p:nvSpPr>
          <p:cNvPr id="55" name="图片占位符 48"/>
          <p:cNvSpPr>
            <a:spLocks noGrp="1"/>
          </p:cNvSpPr>
          <p:nvPr>
            <p:ph type="pic" sz="quarter" idx="10"/>
          </p:nvPr>
        </p:nvSpPr>
        <p:spPr>
          <a:xfrm>
            <a:off x="1872157" y="1850540"/>
            <a:ext cx="2761455" cy="4100918"/>
          </a:xfrm>
          <a:prstGeom prst="rect">
            <a:avLst/>
          </a:prstGeom>
          <a:effectLst>
            <a:outerShdw blurRad="254000" dist="165100" dir="2700000" algn="ctr" rotWithShape="0">
              <a:prstClr val="black">
                <a:alpha val="40000"/>
              </a:prstClr>
            </a:outerShdw>
          </a:effectLst>
        </p:spPr>
        <p:txBody>
          <a:bodyPr/>
          <a:lstStyle/>
          <a:p>
            <a:endParaRPr lang="zh-CN" altLang="en-US"/>
          </a:p>
        </p:txBody>
      </p:sp>
      <p:sp>
        <p:nvSpPr>
          <p:cNvPr id="3" name="矩形 2"/>
          <p:cNvSpPr/>
          <p:nvPr userDrawn="1"/>
        </p:nvSpPr>
        <p:spPr>
          <a:xfrm>
            <a:off x="-343825" y="714810"/>
            <a:ext cx="1523999" cy="6611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0" y="669759"/>
            <a:ext cx="540544" cy="901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9"/>
          <p:cNvSpPr>
            <a:spLocks noGrp="1"/>
          </p:cNvSpPr>
          <p:nvPr>
            <p:ph type="title" hasCustomPrompt="1"/>
          </p:nvPr>
        </p:nvSpPr>
        <p:spPr>
          <a:xfrm>
            <a:off x="597866" y="495734"/>
            <a:ext cx="2141933" cy="880241"/>
          </a:xfrm>
          <a:prstGeom prst="rect">
            <a:avLst/>
          </a:prstGeom>
        </p:spPr>
        <p:txBody>
          <a:bodyPr wrap="none">
            <a:spAutoFit/>
          </a:bodyPr>
          <a:lstStyle>
            <a:lvl1pPr>
              <a:lnSpc>
                <a:spcPct val="60000"/>
              </a:lnSpc>
              <a:defRPr lang="zh-CN" altLang="en-US" sz="3200" b="1">
                <a:solidFill>
                  <a:schemeClr val="tx1">
                    <a:lumMod val="75000"/>
                    <a:lumOff val="25000"/>
                  </a:schemeClr>
                </a:solidFill>
                <a:latin typeface="+mn-lt"/>
                <a:ea typeface="+mn-ea"/>
                <a:cs typeface="+mn-cs"/>
              </a:defRPr>
            </a:lvl1pPr>
          </a:lstStyle>
          <a:p>
            <a:pPr marL="0" lvl="0" defTabSz="457200">
              <a:lnSpc>
                <a:spcPct val="80000"/>
              </a:lnSpc>
            </a:pPr>
            <a:r>
              <a:rPr lang="en-US" altLang="zh-CN" dirty="0"/>
              <a:t>Results</a:t>
            </a:r>
            <a:br>
              <a:rPr lang="en-US" altLang="zh-CN" dirty="0"/>
            </a:br>
            <a:r>
              <a:rPr lang="en-US" altLang="zh-CN" dirty="0"/>
              <a:t>showcase</a:t>
            </a:r>
            <a:endParaRPr lang="zh-CN" altLang="en-US" dirty="0"/>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正文页2">
    <p:spTree>
      <p:nvGrpSpPr>
        <p:cNvPr id="1" name=""/>
        <p:cNvGrpSpPr/>
        <p:nvPr/>
      </p:nvGrpSpPr>
      <p:grpSpPr>
        <a:xfrm>
          <a:off x="0" y="0"/>
          <a:ext cx="0" cy="0"/>
          <a:chOff x="0" y="0"/>
          <a:chExt cx="0" cy="0"/>
        </a:xfrm>
      </p:grpSpPr>
      <p:sp>
        <p:nvSpPr>
          <p:cNvPr id="54" name="矩形 53"/>
          <p:cNvSpPr/>
          <p:nvPr userDrawn="1"/>
        </p:nvSpPr>
        <p:spPr>
          <a:xfrm>
            <a:off x="708025" y="2423409"/>
            <a:ext cx="2141933" cy="3120141"/>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userDrawn="1"/>
        </p:nvSpPr>
        <p:spPr>
          <a:xfrm>
            <a:off x="4276536" y="2000253"/>
            <a:ext cx="5756667" cy="36099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图片占位符 48"/>
          <p:cNvSpPr>
            <a:spLocks noGrp="1"/>
          </p:cNvSpPr>
          <p:nvPr>
            <p:ph type="pic" sz="quarter" idx="10"/>
          </p:nvPr>
        </p:nvSpPr>
        <p:spPr>
          <a:xfrm>
            <a:off x="1779846" y="1737916"/>
            <a:ext cx="2761455" cy="4100918"/>
          </a:xfrm>
          <a:prstGeom prst="rect">
            <a:avLst/>
          </a:prstGeom>
          <a:effectLst>
            <a:outerShdw blurRad="254000" dist="165100" dir="2700000" algn="ctr" rotWithShape="0">
              <a:prstClr val="black">
                <a:alpha val="40000"/>
              </a:prstClr>
            </a:outerShdw>
          </a:effectLst>
        </p:spPr>
        <p:txBody>
          <a:bodyPr/>
          <a:lstStyle/>
          <a:p>
            <a:endParaRPr lang="zh-CN" altLang="en-US"/>
          </a:p>
        </p:txBody>
      </p:sp>
      <p:grpSp>
        <p:nvGrpSpPr>
          <p:cNvPr id="11" name="组合 10"/>
          <p:cNvGrpSpPr/>
          <p:nvPr userDrawn="1"/>
        </p:nvGrpSpPr>
        <p:grpSpPr>
          <a:xfrm>
            <a:off x="-6579190" y="-442650"/>
            <a:ext cx="24301094" cy="7743300"/>
            <a:chOff x="-6579190" y="-442650"/>
            <a:chExt cx="24301094" cy="7743300"/>
          </a:xfrm>
        </p:grpSpPr>
        <p:grpSp>
          <p:nvGrpSpPr>
            <p:cNvPr id="12" name="组合 11"/>
            <p:cNvGrpSpPr/>
            <p:nvPr userDrawn="1"/>
          </p:nvGrpSpPr>
          <p:grpSpPr>
            <a:xfrm>
              <a:off x="-6579190" y="-442650"/>
              <a:ext cx="15844379" cy="7743300"/>
              <a:chOff x="-7074490" y="-442650"/>
              <a:chExt cx="15844379" cy="7743300"/>
            </a:xfrm>
          </p:grpSpPr>
          <p:sp>
            <p:nvSpPr>
              <p:cNvPr id="34" name="任意多边形: 形状 3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任意多边形: 形状 4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 name="任意多边形: 形状 4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任意多边形: 形状 4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 name="任意多边形: 形状 4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0" name="任意多边形: 形状 4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1" name="任意多边形: 形状 5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2" name="任意多边形: 形状 5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3" name="任意多边形: 形状 5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13" name="组合 12"/>
            <p:cNvGrpSpPr/>
            <p:nvPr userDrawn="1"/>
          </p:nvGrpSpPr>
          <p:grpSpPr>
            <a:xfrm>
              <a:off x="1877525" y="-442650"/>
              <a:ext cx="15844379" cy="7743300"/>
              <a:chOff x="-7074490" y="-442650"/>
              <a:chExt cx="15844379" cy="7743300"/>
            </a:xfrm>
          </p:grpSpPr>
          <p:sp>
            <p:nvSpPr>
              <p:cNvPr id="14" name="任意多边形: 形状 1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 name="任意多边形: 形状 2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sp>
        <p:nvSpPr>
          <p:cNvPr id="3" name="矩形 2"/>
          <p:cNvSpPr/>
          <p:nvPr userDrawn="1"/>
        </p:nvSpPr>
        <p:spPr>
          <a:xfrm>
            <a:off x="-343825" y="714810"/>
            <a:ext cx="1523999" cy="6611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0" y="669759"/>
            <a:ext cx="540544" cy="901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9"/>
          <p:cNvSpPr>
            <a:spLocks noGrp="1"/>
          </p:cNvSpPr>
          <p:nvPr>
            <p:ph type="title" hasCustomPrompt="1"/>
          </p:nvPr>
        </p:nvSpPr>
        <p:spPr>
          <a:xfrm>
            <a:off x="597866" y="495734"/>
            <a:ext cx="2141933" cy="880241"/>
          </a:xfrm>
          <a:prstGeom prst="rect">
            <a:avLst/>
          </a:prstGeom>
        </p:spPr>
        <p:txBody>
          <a:bodyPr wrap="none">
            <a:spAutoFit/>
          </a:bodyPr>
          <a:lstStyle>
            <a:lvl1pPr>
              <a:lnSpc>
                <a:spcPct val="60000"/>
              </a:lnSpc>
              <a:defRPr lang="zh-CN" altLang="en-US" sz="3200" b="1">
                <a:solidFill>
                  <a:schemeClr val="tx1">
                    <a:lumMod val="75000"/>
                    <a:lumOff val="25000"/>
                  </a:schemeClr>
                </a:solidFill>
                <a:latin typeface="+mn-lt"/>
                <a:ea typeface="+mn-ea"/>
                <a:cs typeface="+mn-cs"/>
              </a:defRPr>
            </a:lvl1pPr>
          </a:lstStyle>
          <a:p>
            <a:pPr marL="0" lvl="0" defTabSz="457200">
              <a:lnSpc>
                <a:spcPct val="80000"/>
              </a:lnSpc>
            </a:pPr>
            <a:r>
              <a:rPr lang="en-US" altLang="zh-CN" dirty="0"/>
              <a:t>Results</a:t>
            </a:r>
            <a:br>
              <a:rPr lang="en-US" altLang="zh-CN" dirty="0"/>
            </a:br>
            <a:r>
              <a:rPr lang="en-US" altLang="zh-CN" dirty="0"/>
              <a:t>showcase</a:t>
            </a:r>
            <a:endParaRPr lang="zh-CN" altLang="en-US" dirty="0"/>
          </a:p>
        </p:txBody>
      </p: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正文页3">
    <p:spTree>
      <p:nvGrpSpPr>
        <p:cNvPr id="1" name=""/>
        <p:cNvGrpSpPr/>
        <p:nvPr/>
      </p:nvGrpSpPr>
      <p:grpSpPr>
        <a:xfrm>
          <a:off x="0" y="0"/>
          <a:ext cx="0" cy="0"/>
          <a:chOff x="0" y="0"/>
          <a:chExt cx="0" cy="0"/>
        </a:xfrm>
      </p:grpSpPr>
      <p:grpSp>
        <p:nvGrpSpPr>
          <p:cNvPr id="11" name="组合 10"/>
          <p:cNvGrpSpPr/>
          <p:nvPr userDrawn="1"/>
        </p:nvGrpSpPr>
        <p:grpSpPr>
          <a:xfrm>
            <a:off x="-6579190" y="-442650"/>
            <a:ext cx="24301094" cy="7743300"/>
            <a:chOff x="-6579190" y="-442650"/>
            <a:chExt cx="24301094" cy="7743300"/>
          </a:xfrm>
        </p:grpSpPr>
        <p:grpSp>
          <p:nvGrpSpPr>
            <p:cNvPr id="12" name="组合 11"/>
            <p:cNvGrpSpPr/>
            <p:nvPr userDrawn="1"/>
          </p:nvGrpSpPr>
          <p:grpSpPr>
            <a:xfrm>
              <a:off x="-6579190" y="-442650"/>
              <a:ext cx="15844379" cy="7743300"/>
              <a:chOff x="-7074490" y="-442650"/>
              <a:chExt cx="15844379" cy="7743300"/>
            </a:xfrm>
          </p:grpSpPr>
          <p:sp>
            <p:nvSpPr>
              <p:cNvPr id="34" name="任意多边形: 形状 3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任意多边形: 形状 4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 name="任意多边形: 形状 4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任意多边形: 形状 4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 name="任意多边形: 形状 4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0" name="任意多边形: 形状 4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1" name="任意多边形: 形状 5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2" name="任意多边形: 形状 5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3" name="任意多边形: 形状 5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13" name="组合 12"/>
            <p:cNvGrpSpPr/>
            <p:nvPr userDrawn="1"/>
          </p:nvGrpSpPr>
          <p:grpSpPr>
            <a:xfrm>
              <a:off x="1877525" y="-442650"/>
              <a:ext cx="15844379" cy="7743300"/>
              <a:chOff x="-7074490" y="-442650"/>
              <a:chExt cx="15844379" cy="7743300"/>
            </a:xfrm>
          </p:grpSpPr>
          <p:sp>
            <p:nvSpPr>
              <p:cNvPr id="14" name="任意多边形: 形状 1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 name="任意多边形: 形状 2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sp>
        <p:nvSpPr>
          <p:cNvPr id="57" name="图片占位符 48"/>
          <p:cNvSpPr>
            <a:spLocks noGrp="1"/>
          </p:cNvSpPr>
          <p:nvPr>
            <p:ph type="pic" sz="quarter" idx="11"/>
          </p:nvPr>
        </p:nvSpPr>
        <p:spPr>
          <a:xfrm>
            <a:off x="986581" y="4049827"/>
            <a:ext cx="1135674" cy="1141728"/>
          </a:xfrm>
          <a:prstGeom prst="rect">
            <a:avLst/>
          </a:prstGeom>
          <a:effectLst>
            <a:outerShdw blurRad="254000" dist="165100" dir="2700000" algn="ctr" rotWithShape="0">
              <a:prstClr val="black">
                <a:alpha val="40000"/>
              </a:prstClr>
            </a:outerShdw>
          </a:effectLst>
        </p:spPr>
        <p:txBody>
          <a:bodyPr/>
          <a:lstStyle/>
          <a:p>
            <a:endParaRPr lang="zh-CN" altLang="en-US"/>
          </a:p>
        </p:txBody>
      </p:sp>
      <p:sp>
        <p:nvSpPr>
          <p:cNvPr id="56" name="图片占位符 48"/>
          <p:cNvSpPr>
            <a:spLocks noGrp="1"/>
          </p:cNvSpPr>
          <p:nvPr>
            <p:ph type="pic" sz="quarter" idx="10"/>
          </p:nvPr>
        </p:nvSpPr>
        <p:spPr>
          <a:xfrm>
            <a:off x="986581" y="2287272"/>
            <a:ext cx="1135674" cy="1141728"/>
          </a:xfrm>
          <a:prstGeom prst="rect">
            <a:avLst/>
          </a:prstGeom>
          <a:effectLst>
            <a:outerShdw blurRad="254000" dist="165100" dir="2700000" algn="ctr" rotWithShape="0">
              <a:prstClr val="black">
                <a:alpha val="40000"/>
              </a:prstClr>
            </a:outerShdw>
          </a:effectLst>
        </p:spPr>
        <p:txBody>
          <a:bodyPr/>
          <a:lstStyle/>
          <a:p>
            <a:endParaRPr lang="zh-CN" altLang="en-US"/>
          </a:p>
        </p:txBody>
      </p:sp>
      <p:sp>
        <p:nvSpPr>
          <p:cNvPr id="3" name="矩形 2"/>
          <p:cNvSpPr/>
          <p:nvPr userDrawn="1"/>
        </p:nvSpPr>
        <p:spPr>
          <a:xfrm>
            <a:off x="-343825" y="714810"/>
            <a:ext cx="1523999" cy="6611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0" y="669759"/>
            <a:ext cx="540544" cy="901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9"/>
          <p:cNvSpPr>
            <a:spLocks noGrp="1"/>
          </p:cNvSpPr>
          <p:nvPr>
            <p:ph type="title" hasCustomPrompt="1"/>
          </p:nvPr>
        </p:nvSpPr>
        <p:spPr>
          <a:xfrm>
            <a:off x="597866" y="495734"/>
            <a:ext cx="2141933" cy="880241"/>
          </a:xfrm>
          <a:prstGeom prst="rect">
            <a:avLst/>
          </a:prstGeom>
        </p:spPr>
        <p:txBody>
          <a:bodyPr wrap="none">
            <a:spAutoFit/>
          </a:bodyPr>
          <a:lstStyle>
            <a:lvl1pPr>
              <a:lnSpc>
                <a:spcPct val="60000"/>
              </a:lnSpc>
              <a:defRPr lang="zh-CN" altLang="en-US" sz="3200" b="1">
                <a:solidFill>
                  <a:schemeClr val="tx1">
                    <a:lumMod val="75000"/>
                    <a:lumOff val="25000"/>
                  </a:schemeClr>
                </a:solidFill>
                <a:latin typeface="+mn-lt"/>
                <a:ea typeface="+mn-ea"/>
                <a:cs typeface="+mn-cs"/>
              </a:defRPr>
            </a:lvl1pPr>
          </a:lstStyle>
          <a:p>
            <a:pPr marL="0" lvl="0" defTabSz="457200">
              <a:lnSpc>
                <a:spcPct val="80000"/>
              </a:lnSpc>
            </a:pPr>
            <a:r>
              <a:rPr lang="en-US" altLang="zh-CN" dirty="0"/>
              <a:t>Results</a:t>
            </a:r>
            <a:br>
              <a:rPr lang="en-US" altLang="zh-CN" dirty="0"/>
            </a:br>
            <a:r>
              <a:rPr lang="en-US" altLang="zh-CN" dirty="0"/>
              <a:t>showcase</a:t>
            </a:r>
            <a:endParaRPr lang="zh-CN" altLang="en-US" dirty="0"/>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34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slow">
    <p:wipe dir="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6.xml"/><Relationship Id="rId4" Type="http://schemas.openxmlformats.org/officeDocument/2006/relationships/tags" Target="../tags/tag27.xml"/><Relationship Id="rId3" Type="http://schemas.openxmlformats.org/officeDocument/2006/relationships/image" Target="../media/image25.png"/><Relationship Id="rId2" Type="http://schemas.openxmlformats.org/officeDocument/2006/relationships/tags" Target="../tags/tag26.xml"/><Relationship Id="rId1" Type="http://schemas.openxmlformats.org/officeDocument/2006/relationships/tags" Target="../tags/tag25.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6.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6.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6.xml"/><Relationship Id="rId4" Type="http://schemas.openxmlformats.org/officeDocument/2006/relationships/tags" Target="../tags/tag36.xml"/><Relationship Id="rId3" Type="http://schemas.openxmlformats.org/officeDocument/2006/relationships/image" Target="../media/image26.png"/><Relationship Id="rId2" Type="http://schemas.openxmlformats.org/officeDocument/2006/relationships/tags" Target="../tags/tag35.xml"/><Relationship Id="rId1" Type="http://schemas.openxmlformats.org/officeDocument/2006/relationships/tags" Target="../tags/tag34.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6.xml"/><Relationship Id="rId4" Type="http://schemas.openxmlformats.org/officeDocument/2006/relationships/tags" Target="../tags/tag39.xml"/><Relationship Id="rId3" Type="http://schemas.openxmlformats.org/officeDocument/2006/relationships/image" Target="../media/image27.png"/><Relationship Id="rId2" Type="http://schemas.openxmlformats.org/officeDocument/2006/relationships/tags" Target="../tags/tag38.xml"/><Relationship Id="rId1" Type="http://schemas.openxmlformats.org/officeDocument/2006/relationships/tags" Target="../tags/tag37.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6.xml"/><Relationship Id="rId4" Type="http://schemas.openxmlformats.org/officeDocument/2006/relationships/tags" Target="../tags/tag42.xml"/><Relationship Id="rId3" Type="http://schemas.openxmlformats.org/officeDocument/2006/relationships/image" Target="../media/image28.png"/><Relationship Id="rId2" Type="http://schemas.openxmlformats.org/officeDocument/2006/relationships/tags" Target="../tags/tag41.xml"/><Relationship Id="rId1" Type="http://schemas.openxmlformats.org/officeDocument/2006/relationships/tags" Target="../tags/tag40.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6.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6.xml"/><Relationship Id="rId4" Type="http://schemas.openxmlformats.org/officeDocument/2006/relationships/tags" Target="../tags/tag51.xml"/><Relationship Id="rId3" Type="http://schemas.openxmlformats.org/officeDocument/2006/relationships/image" Target="../media/image29.png"/><Relationship Id="rId2" Type="http://schemas.openxmlformats.org/officeDocument/2006/relationships/tags" Target="../tags/tag50.xml"/><Relationship Id="rId1" Type="http://schemas.openxmlformats.org/officeDocument/2006/relationships/tags" Target="../tags/tag49.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6.xml"/><Relationship Id="rId4" Type="http://schemas.openxmlformats.org/officeDocument/2006/relationships/tags" Target="../tags/tag54.xml"/><Relationship Id="rId3" Type="http://schemas.openxmlformats.org/officeDocument/2006/relationships/image" Target="../media/image30.png"/><Relationship Id="rId2" Type="http://schemas.openxmlformats.org/officeDocument/2006/relationships/tags" Target="../tags/tag53.xml"/><Relationship Id="rId1" Type="http://schemas.openxmlformats.org/officeDocument/2006/relationships/tags" Target="../tags/tag52.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6.xml"/><Relationship Id="rId4" Type="http://schemas.openxmlformats.org/officeDocument/2006/relationships/tags" Target="../tags/tag3.xml"/><Relationship Id="rId3" Type="http://schemas.openxmlformats.org/officeDocument/2006/relationships/image" Target="../media/image19.png"/><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6.xml"/><Relationship Id="rId4" Type="http://schemas.openxmlformats.org/officeDocument/2006/relationships/tags" Target="../tags/tag57.xml"/><Relationship Id="rId3" Type="http://schemas.openxmlformats.org/officeDocument/2006/relationships/image" Target="../media/image30.png"/><Relationship Id="rId2" Type="http://schemas.openxmlformats.org/officeDocument/2006/relationships/tags" Target="../tags/tag56.xml"/><Relationship Id="rId1" Type="http://schemas.openxmlformats.org/officeDocument/2006/relationships/tags" Target="../tags/tag55.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6.xml"/><Relationship Id="rId4" Type="http://schemas.openxmlformats.org/officeDocument/2006/relationships/tags" Target="../tags/tag60.xml"/><Relationship Id="rId3" Type="http://schemas.openxmlformats.org/officeDocument/2006/relationships/image" Target="../media/image30.png"/><Relationship Id="rId2" Type="http://schemas.openxmlformats.org/officeDocument/2006/relationships/tags" Target="../tags/tag59.xml"/><Relationship Id="rId1" Type="http://schemas.openxmlformats.org/officeDocument/2006/relationships/tags" Target="../tags/tag58.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6.xml"/><Relationship Id="rId4" Type="http://schemas.openxmlformats.org/officeDocument/2006/relationships/tags" Target="../tags/tag63.xml"/><Relationship Id="rId3" Type="http://schemas.openxmlformats.org/officeDocument/2006/relationships/image" Target="../media/image31.png"/><Relationship Id="rId2" Type="http://schemas.openxmlformats.org/officeDocument/2006/relationships/tags" Target="../tags/tag62.xml"/><Relationship Id="rId1" Type="http://schemas.openxmlformats.org/officeDocument/2006/relationships/tags" Target="../tags/tag61.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6.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6.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6.xml"/><Relationship Id="rId4" Type="http://schemas.openxmlformats.org/officeDocument/2006/relationships/tags" Target="../tags/tag6.xml"/><Relationship Id="rId3" Type="http://schemas.openxmlformats.org/officeDocument/2006/relationships/image" Target="../media/image20.png"/><Relationship Id="rId2" Type="http://schemas.openxmlformats.org/officeDocument/2006/relationships/tags" Target="../tags/tag5.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6.xml"/><Relationship Id="rId4" Type="http://schemas.openxmlformats.org/officeDocument/2006/relationships/tags" Target="../tags/tag9.xml"/><Relationship Id="rId3" Type="http://schemas.openxmlformats.org/officeDocument/2006/relationships/image" Target="../media/image21.png"/><Relationship Id="rId2" Type="http://schemas.openxmlformats.org/officeDocument/2006/relationships/tags" Target="../tags/tag8.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6.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6.xml"/><Relationship Id="rId4" Type="http://schemas.openxmlformats.org/officeDocument/2006/relationships/tags" Target="../tags/tag15.xml"/><Relationship Id="rId3" Type="http://schemas.openxmlformats.org/officeDocument/2006/relationships/image" Target="../media/image22.png"/><Relationship Id="rId2" Type="http://schemas.openxmlformats.org/officeDocument/2006/relationships/tags" Target="../tags/tag14.xml"/><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6.xml"/><Relationship Id="rId4" Type="http://schemas.openxmlformats.org/officeDocument/2006/relationships/tags" Target="../tags/tag18.xml"/><Relationship Id="rId3" Type="http://schemas.openxmlformats.org/officeDocument/2006/relationships/image" Target="../media/image22.png"/><Relationship Id="rId2" Type="http://schemas.openxmlformats.org/officeDocument/2006/relationships/tags" Target="../tags/tag17.xml"/><Relationship Id="rId1" Type="http://schemas.openxmlformats.org/officeDocument/2006/relationships/tags" Target="../tags/tag16.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6.xml"/><Relationship Id="rId4" Type="http://schemas.openxmlformats.org/officeDocument/2006/relationships/tags" Target="../tags/tag21.xml"/><Relationship Id="rId3" Type="http://schemas.openxmlformats.org/officeDocument/2006/relationships/image" Target="../media/image23.png"/><Relationship Id="rId2" Type="http://schemas.openxmlformats.org/officeDocument/2006/relationships/tags" Target="../tags/tag20.xml"/><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6.xml"/><Relationship Id="rId4" Type="http://schemas.openxmlformats.org/officeDocument/2006/relationships/tags" Target="../tags/tag24.xml"/><Relationship Id="rId3" Type="http://schemas.openxmlformats.org/officeDocument/2006/relationships/image" Target="../media/image24.png"/><Relationship Id="rId2" Type="http://schemas.openxmlformats.org/officeDocument/2006/relationships/tags" Target="../tags/tag23.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3005" y="1827530"/>
            <a:ext cx="10052685" cy="1457325"/>
          </a:xfrm>
        </p:spPr>
        <p:txBody>
          <a:bodyPr/>
          <a:lstStyle/>
          <a:p>
            <a:r>
              <a:rPr lang="en-US" altLang="zh-CN" sz="4800" dirty="0">
                <a:solidFill>
                  <a:srgbClr val="C00000"/>
                </a:solidFill>
              </a:rPr>
              <a:t>Warp Specialization</a:t>
            </a:r>
            <a:endParaRPr lang="en-US" altLang="zh-CN" sz="4800" dirty="0">
              <a:solidFill>
                <a:srgbClr val="C00000"/>
              </a:solidFill>
            </a:endParaRPr>
          </a:p>
        </p:txBody>
      </p:sp>
      <p:sp>
        <p:nvSpPr>
          <p:cNvPr id="3" name="内容占位符 2"/>
          <p:cNvSpPr>
            <a:spLocks noGrp="1"/>
          </p:cNvSpPr>
          <p:nvPr>
            <p:ph sz="quarter" idx="10"/>
          </p:nvPr>
        </p:nvSpPr>
        <p:spPr/>
        <p:txBody>
          <a:bodyPr/>
          <a:lstStyle/>
          <a:p>
            <a:r>
              <a:rPr lang="en-US" altLang="zh-CN" dirty="0">
                <a:solidFill>
                  <a:schemeClr val="tx1"/>
                </a:solidFill>
              </a:rPr>
              <a:t>2024</a:t>
            </a:r>
            <a:r>
              <a:rPr lang="zh-CN" altLang="en-US" dirty="0">
                <a:solidFill>
                  <a:schemeClr val="tx1"/>
                </a:solidFill>
              </a:rPr>
              <a:t>年</a:t>
            </a:r>
            <a:r>
              <a:rPr lang="en-US" altLang="zh-CN" dirty="0">
                <a:solidFill>
                  <a:schemeClr val="tx1"/>
                </a:solidFill>
              </a:rPr>
              <a:t>9</a:t>
            </a:r>
            <a:r>
              <a:rPr lang="zh-CN" altLang="en-US" dirty="0">
                <a:solidFill>
                  <a:schemeClr val="tx1"/>
                </a:solidFill>
              </a:rPr>
              <a:t>月</a:t>
            </a:r>
            <a:r>
              <a:rPr lang="en-US" altLang="zh-CN" dirty="0">
                <a:solidFill>
                  <a:schemeClr val="tx1"/>
                </a:solidFill>
              </a:rPr>
              <a:t>13</a:t>
            </a:r>
            <a:r>
              <a:rPr lang="zh-CN" altLang="en-US" dirty="0">
                <a:solidFill>
                  <a:schemeClr val="tx1"/>
                </a:solidFill>
              </a:rPr>
              <a:t>日</a:t>
            </a:r>
            <a:endParaRPr lang="zh-CN" altLang="en-US" dirty="0">
              <a:solidFill>
                <a:schemeClr val="tx1"/>
              </a:solidFill>
            </a:endParaRPr>
          </a:p>
        </p:txBody>
      </p:sp>
      <p:sp>
        <p:nvSpPr>
          <p:cNvPr id="4" name="文本占位符 3"/>
          <p:cNvSpPr>
            <a:spLocks noGrp="1"/>
          </p:cNvSpPr>
          <p:nvPr>
            <p:ph type="body" sz="quarter" idx="11"/>
          </p:nvPr>
        </p:nvSpPr>
        <p:spPr/>
        <p:txBody>
          <a:bodyPr/>
          <a:lstStyle/>
          <a:p>
            <a:r>
              <a:rPr lang="zh-CN" altLang="en-US" dirty="0">
                <a:solidFill>
                  <a:schemeClr val="tx1"/>
                </a:solidFill>
              </a:rPr>
              <a:t>黄子昱</a:t>
            </a:r>
            <a:endParaRPr lang="zh-CN" alt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2"/>
            </p:custDataLst>
          </p:nvPr>
        </p:nvSpPr>
        <p:spPr>
          <a:xfrm>
            <a:off x="914400" y="1094105"/>
            <a:ext cx="8168640" cy="704215"/>
          </a:xfrm>
          <a:prstGeom prst="rect">
            <a:avLst/>
          </a:prstGeom>
          <a:noFill/>
        </p:spPr>
        <p:txBody>
          <a:bodyPr wrap="square" lIns="63500" tIns="25400" rIns="63500" bIns="25400" rtlCol="0" anchor="b" anchorCtr="0">
            <a:normAutofit/>
          </a:bodyPr>
          <a:p>
            <a:pPr marL="0" indent="0" algn="l">
              <a:lnSpc>
                <a:spcPct val="110000"/>
              </a:lnSpc>
              <a:spcBef>
                <a:spcPts val="0"/>
              </a:spcBef>
              <a:spcAft>
                <a:spcPts val="0"/>
              </a:spcAft>
              <a:buSzPct val="100000"/>
              <a:buNone/>
            </a:pPr>
            <a:r>
              <a:rPr lang="en-US" sz="3800" b="1" spc="220" dirty="0">
                <a:solidFill>
                  <a:srgbClr val="C00000"/>
                </a:solidFill>
                <a:uFillTx/>
                <a:latin typeface="微软雅黑" panose="020B0503020204020204" charset="-122"/>
                <a:ea typeface="微软雅黑" panose="020B0503020204020204" charset="-122"/>
                <a:sym typeface="+mn-ea"/>
              </a:rPr>
              <a:t>WASP</a:t>
            </a:r>
            <a:r>
              <a:rPr lang="zh-CN" altLang="en-US" sz="3800" b="1" spc="220" dirty="0">
                <a:solidFill>
                  <a:srgbClr val="C00000"/>
                </a:solidFill>
                <a:uFillTx/>
                <a:latin typeface="微软雅黑" panose="020B0503020204020204" charset="-122"/>
                <a:ea typeface="微软雅黑" panose="020B0503020204020204" charset="-122"/>
                <a:sym typeface="+mn-ea"/>
              </a:rPr>
              <a:t>结构：寄存器文件队列</a:t>
            </a:r>
            <a:endParaRPr lang="zh-CN" altLang="en-US" sz="3800" b="1" spc="220" dirty="0">
              <a:solidFill>
                <a:srgbClr val="C00000"/>
              </a:solidFill>
              <a:uFillTx/>
              <a:latin typeface="微软雅黑" panose="020B0503020204020204" charset="-122"/>
              <a:ea typeface="微软雅黑" panose="020B0503020204020204" charset="-122"/>
              <a:sym typeface="+mn-ea"/>
            </a:endParaRPr>
          </a:p>
        </p:txBody>
      </p:sp>
      <p:sp>
        <p:nvSpPr>
          <p:cNvPr id="5" name="文本框 4"/>
          <p:cNvSpPr txBox="1"/>
          <p:nvPr/>
        </p:nvSpPr>
        <p:spPr>
          <a:xfrm>
            <a:off x="0" y="2082800"/>
            <a:ext cx="5373370" cy="4399915"/>
          </a:xfrm>
          <a:prstGeom prst="rect">
            <a:avLst/>
          </a:prstGeom>
          <a:noFill/>
        </p:spPr>
        <p:txBody>
          <a:bodyPr wrap="square" rtlCol="0" anchor="t">
            <a:spAutoFit/>
          </a:bodyPr>
          <a:p>
            <a:pPr marL="342900" indent="-342900">
              <a:buFont typeface="Arial" panose="020B0604020202020204" pitchFamily="34" charset="0"/>
              <a:buChar char="•"/>
            </a:pPr>
            <a:r>
              <a:rPr lang="zh-CN" sz="2000">
                <a:sym typeface="+mn-ea"/>
              </a:rPr>
              <a:t>在SMEM中管理数据的输入和输出会导致执行开销。每个原始全局加载指令都会转换为生产者阶段中的一个加载-全局存储-共享（LDGSTS）指令，以存储到缓冲区中，这需要额外的地址生成指令和控制指令来跟踪缓冲区是否已满。消费者阶段的代码类似，不同之处在于需要使用共享内存加载（LDS）指令从队列中读取。当缓冲区已满或为空时，生产者和消费者必须使用适当的到达/等待屏障相互通知。对于粗粒度内存传输，这种开销通过数据重用得到摊销，而在一次性流式传输和聚集内存访问模式中则没有这种摊销。经过评估，我们发现这些开销很高，并影响性能</a:t>
            </a:r>
            <a:endParaRPr lang="zh-CN" sz="2000">
              <a:sym typeface="+mn-ea"/>
            </a:endParaRPr>
          </a:p>
        </p:txBody>
      </p:sp>
      <p:pic>
        <p:nvPicPr>
          <p:cNvPr id="6" name="图片 5"/>
          <p:cNvPicPr>
            <a:picLocks noChangeAspect="1"/>
          </p:cNvPicPr>
          <p:nvPr/>
        </p:nvPicPr>
        <p:blipFill>
          <a:blip r:embed="rId3"/>
          <a:stretch>
            <a:fillRect/>
          </a:stretch>
        </p:blipFill>
        <p:spPr>
          <a:xfrm>
            <a:off x="5615940" y="2131695"/>
            <a:ext cx="6576060" cy="4351020"/>
          </a:xfrm>
          <a:prstGeom prst="rect">
            <a:avLst/>
          </a:prstGeom>
        </p:spPr>
      </p:pic>
    </p:spTree>
    <p:custDataLst>
      <p:tags r:id="rId4"/>
    </p:custData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2"/>
            </p:custDataLst>
          </p:nvPr>
        </p:nvSpPr>
        <p:spPr>
          <a:xfrm>
            <a:off x="914400" y="1094105"/>
            <a:ext cx="8168640" cy="704215"/>
          </a:xfrm>
          <a:prstGeom prst="rect">
            <a:avLst/>
          </a:prstGeom>
          <a:noFill/>
        </p:spPr>
        <p:txBody>
          <a:bodyPr wrap="square" lIns="63500" tIns="25400" rIns="63500" bIns="25400" rtlCol="0" anchor="b" anchorCtr="0">
            <a:normAutofit/>
          </a:bodyPr>
          <a:p>
            <a:pPr marL="0" indent="0" algn="l">
              <a:lnSpc>
                <a:spcPct val="110000"/>
              </a:lnSpc>
              <a:spcBef>
                <a:spcPts val="0"/>
              </a:spcBef>
              <a:spcAft>
                <a:spcPts val="0"/>
              </a:spcAft>
              <a:buSzPct val="100000"/>
              <a:buNone/>
            </a:pPr>
            <a:r>
              <a:rPr lang="en-US" sz="3800" b="1" spc="220" dirty="0">
                <a:solidFill>
                  <a:srgbClr val="C00000"/>
                </a:solidFill>
                <a:uFillTx/>
                <a:latin typeface="微软雅黑" panose="020B0503020204020204" charset="-122"/>
                <a:ea typeface="微软雅黑" panose="020B0503020204020204" charset="-122"/>
                <a:sym typeface="+mn-ea"/>
              </a:rPr>
              <a:t>WASP</a:t>
            </a:r>
            <a:r>
              <a:rPr lang="zh-CN" altLang="en-US" sz="3800" b="1" spc="220" dirty="0">
                <a:solidFill>
                  <a:srgbClr val="C00000"/>
                </a:solidFill>
                <a:uFillTx/>
                <a:latin typeface="微软雅黑" panose="020B0503020204020204" charset="-122"/>
                <a:ea typeface="微软雅黑" panose="020B0503020204020204" charset="-122"/>
                <a:sym typeface="+mn-ea"/>
              </a:rPr>
              <a:t>结构：寄存器文件队列</a:t>
            </a:r>
            <a:endParaRPr lang="zh-CN" altLang="en-US" sz="3800" b="1" spc="220" dirty="0">
              <a:solidFill>
                <a:srgbClr val="C00000"/>
              </a:solidFill>
              <a:uFillTx/>
              <a:latin typeface="微软雅黑" panose="020B0503020204020204" charset="-122"/>
              <a:ea typeface="微软雅黑" panose="020B0503020204020204" charset="-122"/>
              <a:sym typeface="+mn-ea"/>
            </a:endParaRPr>
          </a:p>
        </p:txBody>
      </p:sp>
      <p:sp>
        <p:nvSpPr>
          <p:cNvPr id="2" name="文本框 1"/>
          <p:cNvSpPr txBox="1"/>
          <p:nvPr/>
        </p:nvSpPr>
        <p:spPr>
          <a:xfrm>
            <a:off x="6172200" y="2082800"/>
            <a:ext cx="5373370" cy="4092575"/>
          </a:xfrm>
          <a:prstGeom prst="rect">
            <a:avLst/>
          </a:prstGeom>
          <a:noFill/>
        </p:spPr>
        <p:txBody>
          <a:bodyPr wrap="square" rtlCol="0" anchor="t">
            <a:spAutoFit/>
          </a:bodyPr>
          <a:p>
            <a:pPr marL="342900" indent="-342900">
              <a:buFont typeface="Arial" panose="020B0604020202020204" pitchFamily="34" charset="0"/>
              <a:buChar char="•"/>
            </a:pPr>
            <a:r>
              <a:rPr lang="zh-CN" sz="2000">
                <a:sym typeface="+mn-ea"/>
              </a:rPr>
              <a:t>考虑到这些因素，我们在WASP中通过将硬件队列映射为现有寄存器文件空间中的环形缓冲区来构建硬件队列。图6描述了寄存器文件队列（RFQs）如何集成到SM处理模块中。与每个warp的寄存器分配类似，连接流水线阶段的命名队列在线程块规范中被显式定义，并在warp映射时分配到物理寄存器文件中。例如，TB0_W0_S0S1指定线程块0有一个命名队列连接原始warp 0的阶段0和1。每个命名队列由一个辅助硬件表支持，以维护队列的状态，包括头指针、尾指针、队列分配起始索引和队列分配结束索引。</a:t>
            </a:r>
            <a:endParaRPr lang="zh-CN" sz="2000">
              <a:sym typeface="+mn-ea"/>
            </a:endParaRPr>
          </a:p>
        </p:txBody>
      </p:sp>
    </p:spTree>
    <p:custDataLst>
      <p:tags r:id="rId3"/>
    </p:custData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2"/>
            </p:custDataLst>
          </p:nvPr>
        </p:nvSpPr>
        <p:spPr>
          <a:xfrm>
            <a:off x="914400" y="1094105"/>
            <a:ext cx="8168640" cy="704215"/>
          </a:xfrm>
          <a:prstGeom prst="rect">
            <a:avLst/>
          </a:prstGeom>
          <a:noFill/>
        </p:spPr>
        <p:txBody>
          <a:bodyPr wrap="square" lIns="63500" tIns="25400" rIns="63500" bIns="25400" rtlCol="0" anchor="b" anchorCtr="0">
            <a:normAutofit/>
          </a:bodyPr>
          <a:p>
            <a:pPr marL="0" indent="0" algn="l">
              <a:lnSpc>
                <a:spcPct val="110000"/>
              </a:lnSpc>
              <a:spcBef>
                <a:spcPts val="0"/>
              </a:spcBef>
              <a:spcAft>
                <a:spcPts val="0"/>
              </a:spcAft>
              <a:buSzPct val="100000"/>
              <a:buNone/>
            </a:pPr>
            <a:r>
              <a:rPr lang="en-US" sz="3800" b="1" spc="220" dirty="0">
                <a:solidFill>
                  <a:srgbClr val="C00000"/>
                </a:solidFill>
                <a:uFillTx/>
                <a:latin typeface="微软雅黑" panose="020B0503020204020204" charset="-122"/>
                <a:ea typeface="微软雅黑" panose="020B0503020204020204" charset="-122"/>
                <a:sym typeface="+mn-ea"/>
              </a:rPr>
              <a:t>WASP</a:t>
            </a:r>
            <a:r>
              <a:rPr lang="zh-CN" altLang="en-US" sz="3800" b="1" spc="220" dirty="0">
                <a:solidFill>
                  <a:srgbClr val="C00000"/>
                </a:solidFill>
                <a:uFillTx/>
                <a:latin typeface="微软雅黑" panose="020B0503020204020204" charset="-122"/>
                <a:ea typeface="微软雅黑" panose="020B0503020204020204" charset="-122"/>
                <a:sym typeface="+mn-ea"/>
              </a:rPr>
              <a:t>结构：寄存器文件队列</a:t>
            </a:r>
            <a:endParaRPr lang="zh-CN" altLang="en-US" sz="3800" b="1" spc="220" dirty="0">
              <a:solidFill>
                <a:srgbClr val="C00000"/>
              </a:solidFill>
              <a:uFillTx/>
              <a:latin typeface="微软雅黑" panose="020B0503020204020204" charset="-122"/>
              <a:ea typeface="微软雅黑" panose="020B0503020204020204" charset="-122"/>
              <a:sym typeface="+mn-ea"/>
            </a:endParaRPr>
          </a:p>
        </p:txBody>
      </p:sp>
      <p:sp>
        <p:nvSpPr>
          <p:cNvPr id="5" name="文本框 4"/>
          <p:cNvSpPr txBox="1"/>
          <p:nvPr/>
        </p:nvSpPr>
        <p:spPr>
          <a:xfrm>
            <a:off x="0" y="2082800"/>
            <a:ext cx="5373370" cy="1322070"/>
          </a:xfrm>
          <a:prstGeom prst="rect">
            <a:avLst/>
          </a:prstGeom>
          <a:noFill/>
        </p:spPr>
        <p:txBody>
          <a:bodyPr wrap="square" rtlCol="0" anchor="t">
            <a:spAutoFit/>
          </a:bodyPr>
          <a:p>
            <a:pPr marL="342900" indent="-342900">
              <a:buFont typeface="Arial" panose="020B0604020202020204" pitchFamily="34" charset="0"/>
              <a:buChar char="•"/>
            </a:pPr>
            <a:r>
              <a:rPr lang="zh-CN" sz="2000">
                <a:sym typeface="+mn-ea"/>
              </a:rPr>
              <a:t>我们扩展了GPU的ISA（指令集架构），使其可以直接使用这些名称作为warp指令操作数，类似于寄存器。例如，当TB0_W0_S0执行以下warp指令时：</a:t>
            </a:r>
            <a:endParaRPr lang="zh-CN" sz="2000">
              <a:sym typeface="+mn-ea"/>
            </a:endParaRPr>
          </a:p>
        </p:txBody>
      </p:sp>
      <p:sp>
        <p:nvSpPr>
          <p:cNvPr id="2" name="文本框 1"/>
          <p:cNvSpPr txBox="1"/>
          <p:nvPr/>
        </p:nvSpPr>
        <p:spPr>
          <a:xfrm>
            <a:off x="6172200" y="2082800"/>
            <a:ext cx="5373370" cy="1630045"/>
          </a:xfrm>
          <a:prstGeom prst="rect">
            <a:avLst/>
          </a:prstGeom>
          <a:noFill/>
        </p:spPr>
        <p:txBody>
          <a:bodyPr wrap="square" rtlCol="0" anchor="t">
            <a:spAutoFit/>
          </a:bodyPr>
          <a:p>
            <a:pPr marL="342900" indent="-342900">
              <a:buFont typeface="Arial" panose="020B0604020202020204" pitchFamily="34" charset="0"/>
              <a:buChar char="•"/>
            </a:pPr>
            <a:r>
              <a:rPr lang="zh-CN" sz="2000">
                <a:sym typeface="+mn-ea"/>
              </a:rPr>
              <a:t>发出一个与全局内存解耦的加载操作，通过TB0_W0_Q0S0S1队列将数据发送到TB0_W0_S1。同样，TB0_W0_S1可以执行以下warp指令从TB0_W0_S0S1队列中读取数据：</a:t>
            </a:r>
            <a:endParaRPr lang="zh-CN" sz="2000">
              <a:sym typeface="+mn-ea"/>
            </a:endParaRPr>
          </a:p>
        </p:txBody>
      </p:sp>
      <p:sp>
        <p:nvSpPr>
          <p:cNvPr id="3" name="文本框 2"/>
          <p:cNvSpPr txBox="1"/>
          <p:nvPr/>
        </p:nvSpPr>
        <p:spPr>
          <a:xfrm>
            <a:off x="4693920" y="5034915"/>
            <a:ext cx="6278880" cy="1322070"/>
          </a:xfrm>
          <a:prstGeom prst="rect">
            <a:avLst/>
          </a:prstGeom>
        </p:spPr>
        <p:txBody>
          <a:bodyPr wrap="square">
            <a:spAutoFit/>
          </a:bodyPr>
          <a:p>
            <a:pPr marL="342900" indent="-342900">
              <a:buFont typeface="Arial" panose="020B0604020202020204" pitchFamily="34" charset="0"/>
              <a:buChar char="•"/>
            </a:pPr>
            <a:r>
              <a:rPr lang="zh-CN" sz="2000"/>
              <a:t>RFQ记分板位于warp指令调度器中，支持判断队列中是否有数据（如写操作）或队列中是否有更多数据的空间（如写操作）。这些记分板位is_empty、is_full在成功读取或写入RFQ时更新。</a:t>
            </a:r>
            <a:endParaRPr lang="zh-CN" sz="2000"/>
          </a:p>
        </p:txBody>
      </p:sp>
      <p:sp>
        <p:nvSpPr>
          <p:cNvPr id="4" name="文本框 3"/>
          <p:cNvSpPr txBox="1"/>
          <p:nvPr/>
        </p:nvSpPr>
        <p:spPr>
          <a:xfrm>
            <a:off x="1452880" y="3796665"/>
            <a:ext cx="1544955" cy="337185"/>
          </a:xfrm>
          <a:prstGeom prst="rect">
            <a:avLst/>
          </a:prstGeom>
          <a:solidFill>
            <a:schemeClr val="bg1">
              <a:lumMod val="65000"/>
            </a:schemeClr>
          </a:solidFill>
        </p:spPr>
        <p:txBody>
          <a:bodyPr wrap="square">
            <a:spAutoFit/>
          </a:bodyPr>
          <a:p>
            <a:r>
              <a:rPr lang="en-US" altLang="zh-CN" sz="1600"/>
              <a:t>LDG Q1, [RX]</a:t>
            </a:r>
            <a:endParaRPr lang="en-US" altLang="zh-CN" sz="1600"/>
          </a:p>
        </p:txBody>
      </p:sp>
      <p:sp>
        <p:nvSpPr>
          <p:cNvPr id="6" name="文本框 5"/>
          <p:cNvSpPr txBox="1"/>
          <p:nvPr/>
        </p:nvSpPr>
        <p:spPr>
          <a:xfrm>
            <a:off x="7904480" y="3796665"/>
            <a:ext cx="1544955" cy="337185"/>
          </a:xfrm>
          <a:prstGeom prst="rect">
            <a:avLst/>
          </a:prstGeom>
          <a:solidFill>
            <a:schemeClr val="bg1">
              <a:lumMod val="65000"/>
            </a:schemeClr>
          </a:solidFill>
        </p:spPr>
        <p:txBody>
          <a:bodyPr wrap="square">
            <a:spAutoFit/>
          </a:bodyPr>
          <a:p>
            <a:r>
              <a:rPr lang="en-US" altLang="zh-CN" sz="1600"/>
              <a:t>MOV RY, Q0</a:t>
            </a:r>
            <a:endParaRPr lang="en-US" altLang="zh-CN" sz="1600"/>
          </a:p>
        </p:txBody>
      </p:sp>
    </p:spTree>
    <p:custDataLst>
      <p:tags r:id="rId3"/>
    </p:custData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2"/>
            </p:custDataLst>
          </p:nvPr>
        </p:nvSpPr>
        <p:spPr>
          <a:xfrm>
            <a:off x="914400" y="1094105"/>
            <a:ext cx="8168640" cy="704215"/>
          </a:xfrm>
          <a:prstGeom prst="rect">
            <a:avLst/>
          </a:prstGeom>
          <a:noFill/>
        </p:spPr>
        <p:txBody>
          <a:bodyPr wrap="square" lIns="63500" tIns="25400" rIns="63500" bIns="25400" rtlCol="0" anchor="b" anchorCtr="0">
            <a:normAutofit/>
          </a:bodyPr>
          <a:p>
            <a:pPr marL="0" indent="0" algn="l">
              <a:lnSpc>
                <a:spcPct val="110000"/>
              </a:lnSpc>
              <a:spcBef>
                <a:spcPts val="0"/>
              </a:spcBef>
              <a:spcAft>
                <a:spcPts val="0"/>
              </a:spcAft>
              <a:buSzPct val="100000"/>
              <a:buNone/>
            </a:pPr>
            <a:r>
              <a:rPr lang="en-US" sz="3800" b="1" spc="220" dirty="0">
                <a:solidFill>
                  <a:srgbClr val="C00000"/>
                </a:solidFill>
                <a:uFillTx/>
                <a:latin typeface="微软雅黑" panose="020B0503020204020204" charset="-122"/>
                <a:ea typeface="微软雅黑" panose="020B0503020204020204" charset="-122"/>
                <a:sym typeface="+mn-ea"/>
              </a:rPr>
              <a:t>WASP</a:t>
            </a:r>
            <a:r>
              <a:rPr lang="zh-CN" altLang="en-US" sz="3800" b="1" spc="220" dirty="0">
                <a:solidFill>
                  <a:srgbClr val="C00000"/>
                </a:solidFill>
                <a:uFillTx/>
                <a:latin typeface="微软雅黑" panose="020B0503020204020204" charset="-122"/>
                <a:ea typeface="微软雅黑" panose="020B0503020204020204" charset="-122"/>
                <a:sym typeface="+mn-ea"/>
              </a:rPr>
              <a:t>结构：寄存器文件队列</a:t>
            </a:r>
            <a:endParaRPr lang="zh-CN" altLang="en-US" sz="3800" b="1" spc="220" dirty="0">
              <a:solidFill>
                <a:srgbClr val="C00000"/>
              </a:solidFill>
              <a:uFillTx/>
              <a:latin typeface="微软雅黑" panose="020B0503020204020204" charset="-122"/>
              <a:ea typeface="微软雅黑" panose="020B0503020204020204" charset="-122"/>
              <a:sym typeface="+mn-ea"/>
            </a:endParaRPr>
          </a:p>
        </p:txBody>
      </p:sp>
      <p:pic>
        <p:nvPicPr>
          <p:cNvPr id="3" name="图片 2"/>
          <p:cNvPicPr>
            <a:picLocks noChangeAspect="1"/>
          </p:cNvPicPr>
          <p:nvPr/>
        </p:nvPicPr>
        <p:blipFill>
          <a:blip r:embed="rId3"/>
          <a:stretch>
            <a:fillRect/>
          </a:stretch>
        </p:blipFill>
        <p:spPr>
          <a:xfrm>
            <a:off x="5900420" y="2266950"/>
            <a:ext cx="5593080" cy="3726180"/>
          </a:xfrm>
          <a:prstGeom prst="rect">
            <a:avLst/>
          </a:prstGeom>
        </p:spPr>
      </p:pic>
      <p:sp>
        <p:nvSpPr>
          <p:cNvPr id="4" name="文本框 3"/>
          <p:cNvSpPr txBox="1"/>
          <p:nvPr/>
        </p:nvSpPr>
        <p:spPr>
          <a:xfrm>
            <a:off x="596900" y="2699702"/>
            <a:ext cx="5080000" cy="2861310"/>
          </a:xfrm>
          <a:prstGeom prst="rect">
            <a:avLst/>
          </a:prstGeom>
        </p:spPr>
        <p:txBody>
          <a:bodyPr>
            <a:spAutoFit/>
          </a:bodyPr>
          <a:p>
            <a:r>
              <a:rPr lang="en-US" altLang="zh-CN" sz="2000">
                <a:solidFill>
                  <a:schemeClr val="tx1"/>
                </a:solidFill>
                <a:latin typeface="微软雅黑" panose="020B0503020204020204" charset="-122"/>
                <a:ea typeface="微软雅黑" panose="020B0503020204020204" charset="-122"/>
                <a:cs typeface="微软雅黑" panose="020B0503020204020204" charset="-122"/>
              </a:rPr>
              <a:t>RFQ</a:t>
            </a:r>
            <a:r>
              <a:rPr lang="zh-CN" altLang="en-US" sz="2000">
                <a:solidFill>
                  <a:schemeClr val="tx1"/>
                </a:solidFill>
                <a:latin typeface="微软雅黑" panose="020B0503020204020204" charset="-122"/>
                <a:ea typeface="微软雅黑" panose="020B0503020204020204" charset="-122"/>
                <a:cs typeface="微软雅黑" panose="020B0503020204020204" charset="-122"/>
              </a:rPr>
              <a:t>到底是什么？</a:t>
            </a:r>
            <a:endParaRPr lang="zh-CN" altLang="en-US" sz="200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200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2000">
                <a:solidFill>
                  <a:schemeClr val="tx1"/>
                </a:solidFill>
                <a:latin typeface="微软雅黑" panose="020B0503020204020204" charset="-122"/>
                <a:ea typeface="微软雅黑" panose="020B0503020204020204" charset="-122"/>
                <a:cs typeface="微软雅黑" panose="020B0503020204020204" charset="-122"/>
              </a:rPr>
              <a:t>注意看图</a:t>
            </a:r>
            <a:r>
              <a:rPr lang="en-US" altLang="zh-CN" sz="2000">
                <a:solidFill>
                  <a:schemeClr val="tx1"/>
                </a:solidFill>
                <a:latin typeface="微软雅黑" panose="020B0503020204020204" charset="-122"/>
                <a:ea typeface="微软雅黑" panose="020B0503020204020204" charset="-122"/>
                <a:cs typeface="微软雅黑" panose="020B0503020204020204" charset="-122"/>
              </a:rPr>
              <a:t>8.</a:t>
            </a:r>
            <a:r>
              <a:rPr lang="zh-CN" altLang="en-US" sz="2000">
                <a:solidFill>
                  <a:schemeClr val="tx1"/>
                </a:solidFill>
                <a:latin typeface="微软雅黑" panose="020B0503020204020204" charset="-122"/>
                <a:ea typeface="微软雅黑" panose="020B0503020204020204" charset="-122"/>
                <a:cs typeface="微软雅黑" panose="020B0503020204020204" charset="-122"/>
              </a:rPr>
              <a:t>以往的数据读取是</a:t>
            </a:r>
            <a:r>
              <a:rPr lang="en-US" altLang="zh-CN" sz="2000">
                <a:solidFill>
                  <a:schemeClr val="tx1"/>
                </a:solidFill>
                <a:latin typeface="微软雅黑" panose="020B0503020204020204" charset="-122"/>
                <a:ea typeface="微软雅黑" panose="020B0503020204020204" charset="-122"/>
                <a:cs typeface="微软雅黑" panose="020B0503020204020204" charset="-122"/>
              </a:rPr>
              <a:t>SMEM</a:t>
            </a:r>
            <a:r>
              <a:rPr lang="zh-CN" altLang="en-US" sz="2000">
                <a:solidFill>
                  <a:schemeClr val="tx1"/>
                </a:solidFill>
                <a:latin typeface="微软雅黑" panose="020B0503020204020204" charset="-122"/>
                <a:ea typeface="微软雅黑" panose="020B0503020204020204" charset="-122"/>
                <a:cs typeface="微软雅黑" panose="020B0503020204020204" charset="-122"/>
              </a:rPr>
              <a:t>级别的同步，这里</a:t>
            </a:r>
            <a:endParaRPr lang="zh-CN" altLang="en-US" sz="200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2000">
                <a:solidFill>
                  <a:schemeClr val="tx1"/>
                </a:solidFill>
                <a:latin typeface="微软雅黑" panose="020B0503020204020204" charset="-122"/>
                <a:ea typeface="微软雅黑" panose="020B0503020204020204" charset="-122"/>
                <a:cs typeface="微软雅黑" panose="020B0503020204020204" charset="-122"/>
              </a:rPr>
              <a:t>做成了</a:t>
            </a:r>
            <a:r>
              <a:rPr lang="en-US" altLang="zh-CN" sz="2000">
                <a:solidFill>
                  <a:schemeClr val="tx1"/>
                </a:solidFill>
                <a:latin typeface="微软雅黑" panose="020B0503020204020204" charset="-122"/>
                <a:ea typeface="微软雅黑" panose="020B0503020204020204" charset="-122"/>
                <a:cs typeface="微软雅黑" panose="020B0503020204020204" charset="-122"/>
              </a:rPr>
              <a:t>RFQ</a:t>
            </a:r>
            <a:r>
              <a:rPr lang="zh-CN" altLang="en-US" sz="2000">
                <a:solidFill>
                  <a:schemeClr val="tx1"/>
                </a:solidFill>
                <a:latin typeface="微软雅黑" panose="020B0503020204020204" charset="-122"/>
                <a:ea typeface="微软雅黑" panose="020B0503020204020204" charset="-122"/>
                <a:cs typeface="微软雅黑" panose="020B0503020204020204" charset="-122"/>
              </a:rPr>
              <a:t>，实现了</a:t>
            </a:r>
            <a:r>
              <a:rPr lang="en-US" altLang="zh-CN" sz="2000">
                <a:solidFill>
                  <a:schemeClr val="tx1"/>
                </a:solidFill>
                <a:latin typeface="微软雅黑" panose="020B0503020204020204" charset="-122"/>
                <a:ea typeface="微软雅黑" panose="020B0503020204020204" charset="-122"/>
                <a:cs typeface="微软雅黑" panose="020B0503020204020204" charset="-122"/>
              </a:rPr>
              <a:t>REG</a:t>
            </a:r>
            <a:r>
              <a:rPr lang="zh-CN" altLang="en-US" sz="2000">
                <a:solidFill>
                  <a:schemeClr val="tx1"/>
                </a:solidFill>
                <a:latin typeface="微软雅黑" panose="020B0503020204020204" charset="-122"/>
                <a:ea typeface="微软雅黑" panose="020B0503020204020204" charset="-122"/>
                <a:cs typeface="微软雅黑" panose="020B0503020204020204" charset="-122"/>
              </a:rPr>
              <a:t>级别的同步。这有可能更细粒</a:t>
            </a:r>
            <a:endParaRPr lang="zh-CN" altLang="en-US" sz="200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2000">
                <a:solidFill>
                  <a:schemeClr val="tx1"/>
                </a:solidFill>
                <a:latin typeface="微软雅黑" panose="020B0503020204020204" charset="-122"/>
                <a:ea typeface="微软雅黑" panose="020B0503020204020204" charset="-122"/>
                <a:cs typeface="微软雅黑" panose="020B0503020204020204" charset="-122"/>
              </a:rPr>
              <a:t>度，更快。</a:t>
            </a:r>
            <a:endParaRPr lang="zh-CN" altLang="en-US" sz="200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200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2000">
                <a:solidFill>
                  <a:schemeClr val="tx1"/>
                </a:solidFill>
                <a:latin typeface="微软雅黑" panose="020B0503020204020204" charset="-122"/>
                <a:ea typeface="微软雅黑" panose="020B0503020204020204" charset="-122"/>
                <a:cs typeface="微软雅黑" panose="020B0503020204020204" charset="-122"/>
              </a:rPr>
              <a:t>我没有看到在H100上体现了RFQ</a:t>
            </a:r>
            <a:endParaRPr lang="zh-CN" altLang="en-US" sz="2000">
              <a:solidFill>
                <a:schemeClr val="tx1"/>
              </a:solidFill>
              <a:latin typeface="微软雅黑" panose="020B0503020204020204" charset="-122"/>
              <a:ea typeface="微软雅黑" panose="020B0503020204020204" charset="-122"/>
              <a:cs typeface="微软雅黑" panose="020B0503020204020204" charset="-122"/>
            </a:endParaRPr>
          </a:p>
        </p:txBody>
      </p:sp>
    </p:spTree>
    <p:custDataLst>
      <p:tags r:id="rId4"/>
    </p:custData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2"/>
            </p:custDataLst>
          </p:nvPr>
        </p:nvSpPr>
        <p:spPr>
          <a:xfrm>
            <a:off x="914400" y="1094105"/>
            <a:ext cx="8168640" cy="704215"/>
          </a:xfrm>
          <a:prstGeom prst="rect">
            <a:avLst/>
          </a:prstGeom>
          <a:noFill/>
        </p:spPr>
        <p:txBody>
          <a:bodyPr wrap="square" lIns="63500" tIns="25400" rIns="63500" bIns="25400" rtlCol="0" anchor="b" anchorCtr="0">
            <a:normAutofit fontScale="80000"/>
          </a:bodyPr>
          <a:p>
            <a:pPr marL="0" indent="0" algn="l">
              <a:lnSpc>
                <a:spcPct val="110000"/>
              </a:lnSpc>
              <a:spcBef>
                <a:spcPts val="0"/>
              </a:spcBef>
              <a:spcAft>
                <a:spcPts val="0"/>
              </a:spcAft>
              <a:buSzPct val="100000"/>
              <a:buNone/>
            </a:pPr>
            <a:r>
              <a:rPr lang="en-US" sz="3800" b="1" spc="220" dirty="0">
                <a:solidFill>
                  <a:srgbClr val="C00000"/>
                </a:solidFill>
                <a:uFillTx/>
                <a:latin typeface="微软雅黑" panose="020B0503020204020204" charset="-122"/>
                <a:ea typeface="微软雅黑" panose="020B0503020204020204" charset="-122"/>
                <a:sym typeface="+mn-ea"/>
              </a:rPr>
              <a:t>WASP</a:t>
            </a:r>
            <a:r>
              <a:rPr lang="zh-CN" altLang="en-US" sz="3800" b="1" spc="220" dirty="0">
                <a:solidFill>
                  <a:srgbClr val="C00000"/>
                </a:solidFill>
                <a:uFillTx/>
                <a:latin typeface="微软雅黑" panose="020B0503020204020204" charset="-122"/>
                <a:ea typeface="微软雅黑" panose="020B0503020204020204" charset="-122"/>
                <a:sym typeface="+mn-ea"/>
              </a:rPr>
              <a:t>结构：寄存器文件队列</a:t>
            </a:r>
            <a:r>
              <a:rPr lang="en-US" altLang="zh-CN" sz="3800" b="1" spc="220" dirty="0">
                <a:solidFill>
                  <a:srgbClr val="C00000"/>
                </a:solidFill>
                <a:uFillTx/>
                <a:latin typeface="微软雅黑" panose="020B0503020204020204" charset="-122"/>
                <a:ea typeface="微软雅黑" panose="020B0503020204020204" charset="-122"/>
                <a:sym typeface="+mn-ea"/>
              </a:rPr>
              <a:t>-Evaluation</a:t>
            </a:r>
            <a:endParaRPr lang="en-US" altLang="zh-CN" sz="3800" b="1" spc="220" dirty="0">
              <a:solidFill>
                <a:srgbClr val="C00000"/>
              </a:solidFill>
              <a:uFillTx/>
              <a:latin typeface="微软雅黑" panose="020B0503020204020204" charset="-122"/>
              <a:ea typeface="微软雅黑" panose="020B0503020204020204" charset="-122"/>
              <a:sym typeface="+mn-ea"/>
            </a:endParaRPr>
          </a:p>
        </p:txBody>
      </p:sp>
      <p:sp>
        <p:nvSpPr>
          <p:cNvPr id="4" name="文本框 3"/>
          <p:cNvSpPr txBox="1"/>
          <p:nvPr/>
        </p:nvSpPr>
        <p:spPr>
          <a:xfrm>
            <a:off x="152400" y="2426970"/>
            <a:ext cx="6095365" cy="2861310"/>
          </a:xfrm>
          <a:prstGeom prst="rect">
            <a:avLst/>
          </a:prstGeom>
        </p:spPr>
        <p:txBody>
          <a:bodyPr wrap="square">
            <a:spAutoFit/>
          </a:bodyPr>
          <a:p>
            <a:r>
              <a:rPr lang="en-US">
                <a:latin typeface="微软雅黑" panose="020B0503020204020204" charset="-122"/>
                <a:ea typeface="微软雅黑" panose="020B0503020204020204" charset="-122"/>
                <a:cs typeface="微软雅黑" panose="020B0503020204020204" charset="-122"/>
              </a:rPr>
              <a:t>图18展示了调整RFQ大小如何影响各个基准测试的平均性能表现。增加条目数可以提高计算与内存访问更好重叠的能力，但也会增加寄存器文件的占用，从而减少在SM上并发执行的线程块数量。虽然队列大小可以针对每个内核单独设置，但我们发现，每个通道32个条目是最佳平衡，相比8个条目提供了15%的性能提升。在超过32个条目后，寄存器压力会降低SM线程块的占用率，影响许多基准测试。对于3d_unet、pointnet、spmm2基准测试，当队列大小至少为每通道32个条目而不是8个条目时，运行时间提升超过20%。</a:t>
            </a:r>
            <a:endParaRPr lang="en-US">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3"/>
          <a:stretch>
            <a:fillRect/>
          </a:stretch>
        </p:blipFill>
        <p:spPr>
          <a:xfrm>
            <a:off x="6644640" y="3054350"/>
            <a:ext cx="5547360" cy="3208020"/>
          </a:xfrm>
          <a:prstGeom prst="rect">
            <a:avLst/>
          </a:prstGeom>
        </p:spPr>
      </p:pic>
    </p:spTree>
    <p:custDataLst>
      <p:tags r:id="rId4"/>
    </p:custData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2"/>
            </p:custDataLst>
          </p:nvPr>
        </p:nvSpPr>
        <p:spPr>
          <a:xfrm>
            <a:off x="914400" y="1094105"/>
            <a:ext cx="8168640" cy="704215"/>
          </a:xfrm>
          <a:prstGeom prst="rect">
            <a:avLst/>
          </a:prstGeom>
          <a:noFill/>
        </p:spPr>
        <p:txBody>
          <a:bodyPr wrap="square" lIns="63500" tIns="25400" rIns="63500" bIns="25400" rtlCol="0" anchor="b" anchorCtr="0">
            <a:normAutofit fontScale="80000"/>
          </a:bodyPr>
          <a:p>
            <a:pPr marL="0" indent="0" algn="l">
              <a:lnSpc>
                <a:spcPct val="110000"/>
              </a:lnSpc>
              <a:spcBef>
                <a:spcPts val="0"/>
              </a:spcBef>
              <a:spcAft>
                <a:spcPts val="0"/>
              </a:spcAft>
              <a:buSzPct val="100000"/>
              <a:buNone/>
            </a:pPr>
            <a:r>
              <a:rPr lang="en-US" sz="3800" b="1" spc="220" dirty="0">
                <a:solidFill>
                  <a:srgbClr val="C00000"/>
                </a:solidFill>
                <a:uFillTx/>
                <a:latin typeface="微软雅黑" panose="020B0503020204020204" charset="-122"/>
                <a:ea typeface="微软雅黑" panose="020B0503020204020204" charset="-122"/>
                <a:sym typeface="+mn-ea"/>
              </a:rPr>
              <a:t>WASP</a:t>
            </a:r>
            <a:r>
              <a:rPr lang="zh-CN" altLang="en-US" sz="3800" b="1" spc="220" dirty="0">
                <a:solidFill>
                  <a:srgbClr val="C00000"/>
                </a:solidFill>
                <a:uFillTx/>
                <a:latin typeface="微软雅黑" panose="020B0503020204020204" charset="-122"/>
                <a:ea typeface="微软雅黑" panose="020B0503020204020204" charset="-122"/>
                <a:sym typeface="+mn-ea"/>
              </a:rPr>
              <a:t>结构：</a:t>
            </a:r>
            <a:r>
              <a:rPr sz="3800" b="1" spc="220" dirty="0">
                <a:solidFill>
                  <a:srgbClr val="C00000"/>
                </a:solidFill>
                <a:uFillTx/>
                <a:latin typeface="微软雅黑" panose="020B0503020204020204" charset="-122"/>
                <a:ea typeface="微软雅黑" panose="020B0503020204020204" charset="-122"/>
                <a:sym typeface="+mn-ea"/>
              </a:rPr>
              <a:t>SM中的流水线感知Warp调度</a:t>
            </a:r>
            <a:endParaRPr sz="3800" b="1" spc="220" dirty="0">
              <a:solidFill>
                <a:srgbClr val="C00000"/>
              </a:solidFill>
              <a:uFillTx/>
              <a:latin typeface="微软雅黑" panose="020B0503020204020204" charset="-122"/>
              <a:ea typeface="微软雅黑" panose="020B0503020204020204" charset="-122"/>
              <a:sym typeface="+mn-ea"/>
            </a:endParaRPr>
          </a:p>
        </p:txBody>
      </p:sp>
      <p:sp>
        <p:nvSpPr>
          <p:cNvPr id="4" name="文本框 3"/>
          <p:cNvSpPr txBox="1"/>
          <p:nvPr/>
        </p:nvSpPr>
        <p:spPr>
          <a:xfrm>
            <a:off x="152400" y="2426970"/>
            <a:ext cx="6095365" cy="2584450"/>
          </a:xfrm>
          <a:prstGeom prst="rect">
            <a:avLst/>
          </a:prstGeom>
        </p:spPr>
        <p:txBody>
          <a:bodyPr wrap="square">
            <a:spAutoFit/>
          </a:bodyPr>
          <a:p>
            <a:r>
              <a:rPr lang="en-US">
                <a:latin typeface="微软雅黑" panose="020B0503020204020204" charset="-122"/>
                <a:ea typeface="微软雅黑" panose="020B0503020204020204" charset="-122"/>
                <a:cs typeface="微软雅黑" panose="020B0503020204020204" charset="-122"/>
              </a:rPr>
              <a:t>我们还在处理块中的现有硬件Warp调度器中增强了一种新的流水线感知优先策略，以促进执行重叠。现有的硬件Warp调度器存储关于每个Warp状态的信息（例如，</a:t>
            </a:r>
            <a:r>
              <a:rPr lang="en-US">
                <a:solidFill>
                  <a:srgbClr val="FF0000"/>
                </a:solidFill>
                <a:latin typeface="微软雅黑" panose="020B0503020204020204" charset="-122"/>
                <a:ea typeface="微软雅黑" panose="020B0503020204020204" charset="-122"/>
                <a:cs typeface="微软雅黑" panose="020B0503020204020204" charset="-122"/>
              </a:rPr>
              <a:t>等待长/短记分板</a:t>
            </a:r>
            <a:r>
              <a:rPr lang="en-US">
                <a:latin typeface="微软雅黑" panose="020B0503020204020204" charset="-122"/>
                <a:ea typeface="微软雅黑" panose="020B0503020204020204" charset="-122"/>
                <a:cs typeface="微软雅黑" panose="020B0503020204020204" charset="-122"/>
              </a:rPr>
              <a:t>），这些信息用于确定其调度优先级。在WASP中，每个硬件Warp调度器</a:t>
            </a:r>
            <a:r>
              <a:rPr lang="en-US">
                <a:solidFill>
                  <a:srgbClr val="FF0000"/>
                </a:solidFill>
                <a:latin typeface="微软雅黑" panose="020B0503020204020204" charset="-122"/>
                <a:ea typeface="微软雅黑" panose="020B0503020204020204" charset="-122"/>
                <a:cs typeface="微软雅黑" panose="020B0503020204020204" charset="-122"/>
              </a:rPr>
              <a:t>被增强</a:t>
            </a:r>
            <a:r>
              <a:rPr lang="en-US">
                <a:latin typeface="微软雅黑" panose="020B0503020204020204" charset="-122"/>
                <a:ea typeface="微软雅黑" panose="020B0503020204020204" charset="-122"/>
                <a:cs typeface="微软雅黑" panose="020B0503020204020204" charset="-122"/>
              </a:rPr>
              <a:t>为存储每个Warp的</a:t>
            </a:r>
            <a:r>
              <a:rPr lang="en-US">
                <a:solidFill>
                  <a:srgbClr val="FF0000"/>
                </a:solidFill>
                <a:latin typeface="微软雅黑" panose="020B0503020204020204" charset="-122"/>
                <a:ea typeface="微软雅黑" panose="020B0503020204020204" charset="-122"/>
                <a:cs typeface="微软雅黑" panose="020B0503020204020204" charset="-122"/>
              </a:rPr>
              <a:t>流水线阶段ID</a:t>
            </a:r>
            <a:r>
              <a:rPr lang="en-US">
                <a:latin typeface="微软雅黑" panose="020B0503020204020204" charset="-122"/>
                <a:ea typeface="微软雅黑" panose="020B0503020204020204" charset="-122"/>
                <a:cs typeface="微软雅黑" panose="020B0503020204020204" charset="-122"/>
              </a:rPr>
              <a:t>和传入的数据队列状态（例如，</a:t>
            </a:r>
            <a:r>
              <a:rPr lang="en-US">
                <a:solidFill>
                  <a:srgbClr val="FF0000"/>
                </a:solidFill>
                <a:latin typeface="微软雅黑" panose="020B0503020204020204" charset="-122"/>
                <a:ea typeface="微软雅黑" panose="020B0503020204020204" charset="-122"/>
                <a:cs typeface="微软雅黑" panose="020B0503020204020204" charset="-122"/>
              </a:rPr>
              <a:t>队列非空、队列已满</a:t>
            </a:r>
            <a:r>
              <a:rPr lang="en-US">
                <a:latin typeface="微软雅黑" panose="020B0503020204020204" charset="-122"/>
                <a:ea typeface="微软雅黑" panose="020B0503020204020204" charset="-122"/>
                <a:cs typeface="微软雅黑" panose="020B0503020204020204" charset="-122"/>
              </a:rPr>
              <a:t>），这些信息作为调度决策算法的附加输入。利用这些新输入，我们实现了新的Warp调度策略，这些策略利用流水线阶段的元信息进行优先级排序。</a:t>
            </a:r>
            <a:endParaRPr lang="en-US">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3"/>
          <a:stretch>
            <a:fillRect/>
          </a:stretch>
        </p:blipFill>
        <p:spPr>
          <a:xfrm>
            <a:off x="6224905" y="2901315"/>
            <a:ext cx="5967095" cy="3956685"/>
          </a:xfrm>
          <a:prstGeom prst="rect">
            <a:avLst/>
          </a:prstGeom>
        </p:spPr>
      </p:pic>
    </p:spTree>
    <p:custDataLst>
      <p:tags r:id="rId4"/>
    </p:custData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2"/>
            </p:custDataLst>
          </p:nvPr>
        </p:nvSpPr>
        <p:spPr>
          <a:xfrm>
            <a:off x="914400" y="1094105"/>
            <a:ext cx="8168640" cy="704215"/>
          </a:xfrm>
          <a:prstGeom prst="rect">
            <a:avLst/>
          </a:prstGeom>
          <a:noFill/>
        </p:spPr>
        <p:txBody>
          <a:bodyPr wrap="square" lIns="63500" tIns="25400" rIns="63500" bIns="25400" rtlCol="0" anchor="b" anchorCtr="0">
            <a:normAutofit fontScale="80000"/>
          </a:bodyPr>
          <a:p>
            <a:pPr marL="0" indent="0" algn="l">
              <a:lnSpc>
                <a:spcPct val="110000"/>
              </a:lnSpc>
              <a:spcBef>
                <a:spcPts val="0"/>
              </a:spcBef>
              <a:spcAft>
                <a:spcPts val="0"/>
              </a:spcAft>
              <a:buSzPct val="100000"/>
              <a:buNone/>
            </a:pPr>
            <a:r>
              <a:rPr lang="en-US" sz="3800" b="1" spc="220" dirty="0">
                <a:solidFill>
                  <a:srgbClr val="C00000"/>
                </a:solidFill>
                <a:uFillTx/>
                <a:latin typeface="微软雅黑" panose="020B0503020204020204" charset="-122"/>
                <a:ea typeface="微软雅黑" panose="020B0503020204020204" charset="-122"/>
                <a:sym typeface="+mn-ea"/>
              </a:rPr>
              <a:t>WASP</a:t>
            </a:r>
            <a:r>
              <a:rPr lang="zh-CN" altLang="en-US" sz="3800" b="1" spc="220" dirty="0">
                <a:solidFill>
                  <a:srgbClr val="C00000"/>
                </a:solidFill>
                <a:uFillTx/>
                <a:latin typeface="微软雅黑" panose="020B0503020204020204" charset="-122"/>
                <a:ea typeface="微软雅黑" panose="020B0503020204020204" charset="-122"/>
                <a:sym typeface="+mn-ea"/>
              </a:rPr>
              <a:t>结构：</a:t>
            </a:r>
            <a:r>
              <a:rPr sz="3800" b="1" spc="220" dirty="0">
                <a:solidFill>
                  <a:srgbClr val="C00000"/>
                </a:solidFill>
                <a:uFillTx/>
                <a:latin typeface="微软雅黑" panose="020B0503020204020204" charset="-122"/>
                <a:ea typeface="微软雅黑" panose="020B0503020204020204" charset="-122"/>
                <a:sym typeface="+mn-ea"/>
              </a:rPr>
              <a:t>SM中的流水线感知Warp调度</a:t>
            </a:r>
            <a:endParaRPr sz="3800" b="1" spc="220" dirty="0">
              <a:solidFill>
                <a:srgbClr val="C00000"/>
              </a:solidFill>
              <a:uFillTx/>
              <a:latin typeface="微软雅黑" panose="020B0503020204020204" charset="-122"/>
              <a:ea typeface="微软雅黑" panose="020B0503020204020204" charset="-122"/>
              <a:sym typeface="+mn-ea"/>
            </a:endParaRPr>
          </a:p>
        </p:txBody>
      </p:sp>
      <p:sp>
        <p:nvSpPr>
          <p:cNvPr id="4" name="文本框 3"/>
          <p:cNvSpPr txBox="1"/>
          <p:nvPr/>
        </p:nvSpPr>
        <p:spPr>
          <a:xfrm>
            <a:off x="152400" y="2426970"/>
            <a:ext cx="6095365" cy="2584450"/>
          </a:xfrm>
          <a:prstGeom prst="rect">
            <a:avLst/>
          </a:prstGeom>
        </p:spPr>
        <p:txBody>
          <a:bodyPr wrap="square">
            <a:spAutoFit/>
          </a:bodyPr>
          <a:p>
            <a:r>
              <a:rPr lang="en-US">
                <a:latin typeface="微软雅黑" panose="020B0503020204020204" charset="-122"/>
                <a:ea typeface="微软雅黑" panose="020B0503020204020204" charset="-122"/>
                <a:cs typeface="微软雅黑" panose="020B0503020204020204" charset="-122"/>
              </a:rPr>
              <a:t>第一个策略使用流水线阶段ID输入，根据Warp所在的流水线阶段优先排序。我们的命名约定定义了pipe_stageId_0为流水线的第一阶段，pipe_stageId_N-1为N阶段流水线的最后一个阶段。对于在SM处理块上执行的一组Warp，WASP提供了一种通过增加pipe_stageId值的顺序来优先考虑较早阶段的Warp的能力。我们发现，</a:t>
            </a:r>
            <a:r>
              <a:rPr lang="en-US">
                <a:solidFill>
                  <a:srgbClr val="FF0000"/>
                </a:solidFill>
                <a:latin typeface="微软雅黑" panose="020B0503020204020204" charset="-122"/>
                <a:ea typeface="微软雅黑" panose="020B0503020204020204" charset="-122"/>
                <a:cs typeface="微软雅黑" panose="020B0503020204020204" charset="-122"/>
              </a:rPr>
              <a:t>优先考虑流水线的较早阶段通常是一个好主意，因为这些阶段往往是具有较长内存延迟的内存访问阶段，我们希望这些阶段能够重叠。</a:t>
            </a:r>
            <a:endParaRPr lang="en-US">
              <a:solidFill>
                <a:srgbClr val="FF0000"/>
              </a:solidFill>
              <a:latin typeface="微软雅黑" panose="020B0503020204020204" charset="-122"/>
              <a:ea typeface="微软雅黑" panose="020B0503020204020204" charset="-122"/>
              <a:cs typeface="微软雅黑" panose="020B0503020204020204" charset="-122"/>
            </a:endParaRPr>
          </a:p>
        </p:txBody>
      </p:sp>
    </p:spTree>
    <p:custDataLst>
      <p:tags r:id="rId3"/>
    </p:custData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2"/>
            </p:custDataLst>
          </p:nvPr>
        </p:nvSpPr>
        <p:spPr>
          <a:xfrm>
            <a:off x="914400" y="1094105"/>
            <a:ext cx="8168640" cy="704215"/>
          </a:xfrm>
          <a:prstGeom prst="rect">
            <a:avLst/>
          </a:prstGeom>
          <a:noFill/>
        </p:spPr>
        <p:txBody>
          <a:bodyPr wrap="square" lIns="63500" tIns="25400" rIns="63500" bIns="25400" rtlCol="0" anchor="b" anchorCtr="0">
            <a:normAutofit fontScale="80000"/>
          </a:bodyPr>
          <a:p>
            <a:pPr marL="0" indent="0" algn="l">
              <a:lnSpc>
                <a:spcPct val="110000"/>
              </a:lnSpc>
              <a:spcBef>
                <a:spcPts val="0"/>
              </a:spcBef>
              <a:spcAft>
                <a:spcPts val="0"/>
              </a:spcAft>
              <a:buSzPct val="100000"/>
              <a:buNone/>
            </a:pPr>
            <a:r>
              <a:rPr lang="en-US" sz="3800" b="1" spc="220" dirty="0">
                <a:solidFill>
                  <a:srgbClr val="C00000"/>
                </a:solidFill>
                <a:uFillTx/>
                <a:latin typeface="微软雅黑" panose="020B0503020204020204" charset="-122"/>
                <a:ea typeface="微软雅黑" panose="020B0503020204020204" charset="-122"/>
                <a:sym typeface="+mn-ea"/>
              </a:rPr>
              <a:t>WASP</a:t>
            </a:r>
            <a:r>
              <a:rPr lang="zh-CN" altLang="en-US" sz="3800" b="1" spc="220" dirty="0">
                <a:solidFill>
                  <a:srgbClr val="C00000"/>
                </a:solidFill>
                <a:uFillTx/>
                <a:latin typeface="微软雅黑" panose="020B0503020204020204" charset="-122"/>
                <a:ea typeface="微软雅黑" panose="020B0503020204020204" charset="-122"/>
                <a:sym typeface="+mn-ea"/>
              </a:rPr>
              <a:t>结构：</a:t>
            </a:r>
            <a:r>
              <a:rPr sz="3800" b="1" spc="220" dirty="0">
                <a:solidFill>
                  <a:srgbClr val="C00000"/>
                </a:solidFill>
                <a:uFillTx/>
                <a:latin typeface="微软雅黑" panose="020B0503020204020204" charset="-122"/>
                <a:ea typeface="微软雅黑" panose="020B0503020204020204" charset="-122"/>
                <a:sym typeface="+mn-ea"/>
              </a:rPr>
              <a:t>SM中的流水线感知Warp调度</a:t>
            </a:r>
            <a:endParaRPr sz="3800" b="1" spc="220" dirty="0">
              <a:solidFill>
                <a:srgbClr val="C00000"/>
              </a:solidFill>
              <a:uFillTx/>
              <a:latin typeface="微软雅黑" panose="020B0503020204020204" charset="-122"/>
              <a:ea typeface="微软雅黑" panose="020B0503020204020204" charset="-122"/>
              <a:sym typeface="+mn-ea"/>
            </a:endParaRPr>
          </a:p>
        </p:txBody>
      </p:sp>
      <p:sp>
        <p:nvSpPr>
          <p:cNvPr id="4" name="文本框 3"/>
          <p:cNvSpPr txBox="1"/>
          <p:nvPr/>
        </p:nvSpPr>
        <p:spPr>
          <a:xfrm>
            <a:off x="152400" y="2426970"/>
            <a:ext cx="6095365" cy="2306955"/>
          </a:xfrm>
          <a:prstGeom prst="rect">
            <a:avLst/>
          </a:prstGeom>
        </p:spPr>
        <p:txBody>
          <a:bodyPr wrap="square">
            <a:spAutoFit/>
          </a:bodyPr>
          <a:p>
            <a:r>
              <a:rPr lang="en-US">
                <a:latin typeface="微软雅黑" panose="020B0503020204020204" charset="-122"/>
                <a:ea typeface="微软雅黑" panose="020B0503020204020204" charset="-122"/>
                <a:cs typeface="微软雅黑" panose="020B0503020204020204" charset="-122"/>
              </a:rPr>
              <a:t>第二个策略建立在第一个策略的基础上，使用RFQ状态输入来决定调度哪个Warp。对于每个Warp，我们保留以下位：is_empty和is_full。我们的硬件Warp调度器使用is_empty和is_full RFQ状态位，</a:t>
            </a:r>
            <a:r>
              <a:rPr lang="en-US">
                <a:solidFill>
                  <a:srgbClr val="FF0000"/>
                </a:solidFill>
                <a:latin typeface="微软雅黑" panose="020B0503020204020204" charset="-122"/>
                <a:ea typeface="微软雅黑" panose="020B0503020204020204" charset="-122"/>
                <a:cs typeface="微软雅黑" panose="020B0503020204020204" charset="-122"/>
              </a:rPr>
              <a:t>在数据准备就绪时优先考虑消费者Warp</a:t>
            </a:r>
            <a:r>
              <a:rPr lang="en-US">
                <a:latin typeface="微软雅黑" panose="020B0503020204020204" charset="-122"/>
                <a:ea typeface="微软雅黑" panose="020B0503020204020204" charset="-122"/>
                <a:cs typeface="微软雅黑" panose="020B0503020204020204" charset="-122"/>
              </a:rPr>
              <a:t>。这两种策略结合在我们的增强硬件Warp调度器中。在第五节E部分中，我们发现，</a:t>
            </a:r>
            <a:r>
              <a:rPr lang="en-US">
                <a:solidFill>
                  <a:srgbClr val="FF0000"/>
                </a:solidFill>
                <a:latin typeface="微软雅黑" panose="020B0503020204020204" charset="-122"/>
                <a:ea typeface="微软雅黑" panose="020B0503020204020204" charset="-122"/>
                <a:cs typeface="微软雅黑" panose="020B0503020204020204" charset="-122"/>
              </a:rPr>
              <a:t>优先调度具有满队列的Warp</a:t>
            </a:r>
            <a:r>
              <a:rPr lang="en-US">
                <a:latin typeface="微软雅黑" panose="020B0503020204020204" charset="-122"/>
                <a:ea typeface="微软雅黑" panose="020B0503020204020204" charset="-122"/>
                <a:cs typeface="微软雅黑" panose="020B0503020204020204" charset="-122"/>
              </a:rPr>
              <a:t>，</a:t>
            </a:r>
            <a:r>
              <a:rPr lang="en-US">
                <a:solidFill>
                  <a:srgbClr val="FF0000"/>
                </a:solidFill>
                <a:latin typeface="微软雅黑" panose="020B0503020204020204" charset="-122"/>
                <a:ea typeface="微软雅黑" panose="020B0503020204020204" charset="-122"/>
                <a:cs typeface="微软雅黑" panose="020B0503020204020204" charset="-122"/>
              </a:rPr>
              <a:t>其次是具有就绪缓冲区或非空队列的Warp</a:t>
            </a:r>
            <a:r>
              <a:rPr lang="en-US">
                <a:latin typeface="微软雅黑" panose="020B0503020204020204" charset="-122"/>
                <a:ea typeface="微软雅黑" panose="020B0503020204020204" charset="-122"/>
                <a:cs typeface="微软雅黑" panose="020B0503020204020204" charset="-122"/>
              </a:rPr>
              <a:t>，</a:t>
            </a:r>
            <a:r>
              <a:rPr lang="en-US">
                <a:solidFill>
                  <a:srgbClr val="FF0000"/>
                </a:solidFill>
                <a:latin typeface="微软雅黑" panose="020B0503020204020204" charset="-122"/>
                <a:ea typeface="微软雅黑" panose="020B0503020204020204" charset="-122"/>
                <a:cs typeface="微软雅黑" panose="020B0503020204020204" charset="-122"/>
              </a:rPr>
              <a:t>然后是流水线较早阶段的Warp</a:t>
            </a:r>
            <a:r>
              <a:rPr lang="en-US">
                <a:latin typeface="微软雅黑" panose="020B0503020204020204" charset="-122"/>
                <a:ea typeface="微软雅黑" panose="020B0503020204020204" charset="-122"/>
                <a:cs typeface="微软雅黑" panose="020B0503020204020204" charset="-122"/>
              </a:rPr>
              <a:t>，表现最佳。</a:t>
            </a:r>
            <a:endParaRPr lang="en-US">
              <a:latin typeface="微软雅黑" panose="020B0503020204020204" charset="-122"/>
              <a:ea typeface="微软雅黑" panose="020B0503020204020204" charset="-122"/>
              <a:cs typeface="微软雅黑" panose="020B0503020204020204" charset="-122"/>
            </a:endParaRPr>
          </a:p>
        </p:txBody>
      </p:sp>
    </p:spTree>
    <p:custDataLst>
      <p:tags r:id="rId3"/>
    </p:custData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2"/>
            </p:custDataLst>
          </p:nvPr>
        </p:nvSpPr>
        <p:spPr>
          <a:xfrm>
            <a:off x="914400" y="1094105"/>
            <a:ext cx="8168640" cy="704215"/>
          </a:xfrm>
          <a:prstGeom prst="rect">
            <a:avLst/>
          </a:prstGeom>
          <a:noFill/>
        </p:spPr>
        <p:txBody>
          <a:bodyPr wrap="square" lIns="63500" tIns="25400" rIns="63500" bIns="25400" rtlCol="0" anchor="b" anchorCtr="0">
            <a:normAutofit fontScale="50000"/>
          </a:bodyPr>
          <a:p>
            <a:pPr marL="0" indent="0" algn="l">
              <a:lnSpc>
                <a:spcPct val="110000"/>
              </a:lnSpc>
              <a:spcBef>
                <a:spcPts val="0"/>
              </a:spcBef>
              <a:spcAft>
                <a:spcPts val="0"/>
              </a:spcAft>
              <a:buSzPct val="100000"/>
              <a:buNone/>
            </a:pPr>
            <a:r>
              <a:rPr lang="en-US" sz="3800" b="1" spc="220" dirty="0">
                <a:solidFill>
                  <a:srgbClr val="C00000"/>
                </a:solidFill>
                <a:uFillTx/>
                <a:latin typeface="微软雅黑" panose="020B0503020204020204" charset="-122"/>
                <a:ea typeface="微软雅黑" panose="020B0503020204020204" charset="-122"/>
                <a:sym typeface="+mn-ea"/>
              </a:rPr>
              <a:t>WASP</a:t>
            </a:r>
            <a:r>
              <a:rPr lang="zh-CN" altLang="en-US" sz="3800" b="1" spc="220" dirty="0">
                <a:solidFill>
                  <a:srgbClr val="C00000"/>
                </a:solidFill>
                <a:uFillTx/>
                <a:latin typeface="微软雅黑" panose="020B0503020204020204" charset="-122"/>
                <a:ea typeface="微软雅黑" panose="020B0503020204020204" charset="-122"/>
                <a:sym typeface="+mn-ea"/>
              </a:rPr>
              <a:t>结构：</a:t>
            </a:r>
            <a:r>
              <a:rPr sz="3800" b="1" spc="220" dirty="0">
                <a:solidFill>
                  <a:srgbClr val="C00000"/>
                </a:solidFill>
                <a:uFillTx/>
                <a:latin typeface="微软雅黑" panose="020B0503020204020204" charset="-122"/>
                <a:ea typeface="微软雅黑" panose="020B0503020204020204" charset="-122"/>
                <a:sym typeface="+mn-ea"/>
              </a:rPr>
              <a:t>SM中的流水线感知Warp调度</a:t>
            </a:r>
            <a:r>
              <a:rPr lang="en-US" sz="3800" b="1" spc="220" dirty="0">
                <a:solidFill>
                  <a:srgbClr val="C00000"/>
                </a:solidFill>
                <a:uFillTx/>
                <a:latin typeface="微软雅黑" panose="020B0503020204020204" charset="-122"/>
                <a:ea typeface="微软雅黑" panose="020B0503020204020204" charset="-122"/>
                <a:sym typeface="+mn-ea"/>
              </a:rPr>
              <a:t>-Evaluation</a:t>
            </a:r>
            <a:endParaRPr lang="en-US" sz="3800" b="1" spc="220" dirty="0">
              <a:solidFill>
                <a:srgbClr val="C00000"/>
              </a:solidFill>
              <a:uFillTx/>
              <a:latin typeface="微软雅黑" panose="020B0503020204020204" charset="-122"/>
              <a:ea typeface="微软雅黑" panose="020B0503020204020204" charset="-122"/>
              <a:sym typeface="+mn-ea"/>
            </a:endParaRPr>
          </a:p>
        </p:txBody>
      </p:sp>
      <p:sp>
        <p:nvSpPr>
          <p:cNvPr id="4" name="文本框 3"/>
          <p:cNvSpPr txBox="1"/>
          <p:nvPr/>
        </p:nvSpPr>
        <p:spPr>
          <a:xfrm>
            <a:off x="152400" y="2426970"/>
            <a:ext cx="6095365" cy="2861310"/>
          </a:xfrm>
          <a:prstGeom prst="rect">
            <a:avLst/>
          </a:prstGeom>
        </p:spPr>
        <p:txBody>
          <a:bodyPr wrap="square">
            <a:spAutoFit/>
          </a:bodyPr>
          <a:p>
            <a:r>
              <a:rPr lang="en-US">
                <a:latin typeface="微软雅黑" panose="020B0503020204020204" charset="-122"/>
                <a:ea typeface="微软雅黑" panose="020B0503020204020204" charset="-122"/>
                <a:cs typeface="微软雅黑" panose="020B0503020204020204" charset="-122"/>
              </a:rPr>
              <a:t>图17详细比较了四类流水线感知调度器与基准的贪婪-最老（greedy-then-oldest）调度方案。在所展示的方案中，生产者优先（producer-first）方案基于较早的流水线阶段优先排序，而满/就绪队列方案（full/ready queue schemes）则优先排序满队列或就绪队列的warp，然后是较早的流水线阶段。总体而言，优先处理较早的流水线阶段表现最佳，因为这种策略促进了内存层面的并行性，从而实现更好的重叠效果。一些基准测试（如3d_unet和pointnet）在计算和内存访问阶段之间特别不平衡，倾向于利用队列状态的策略以实现更好的负载平衡。</a:t>
            </a:r>
            <a:endParaRPr lang="en-US">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3"/>
          <a:stretch>
            <a:fillRect/>
          </a:stretch>
        </p:blipFill>
        <p:spPr>
          <a:xfrm>
            <a:off x="6201410" y="3276600"/>
            <a:ext cx="5990590" cy="3581400"/>
          </a:xfrm>
          <a:prstGeom prst="rect">
            <a:avLst/>
          </a:prstGeom>
        </p:spPr>
      </p:pic>
      <p:sp>
        <p:nvSpPr>
          <p:cNvPr id="3" name="文本框 2"/>
          <p:cNvSpPr txBox="1"/>
          <p:nvPr/>
        </p:nvSpPr>
        <p:spPr>
          <a:xfrm>
            <a:off x="6451600" y="2245677"/>
            <a:ext cx="5080000" cy="583565"/>
          </a:xfrm>
          <a:prstGeom prst="rect">
            <a:avLst/>
          </a:prstGeom>
        </p:spPr>
        <p:txBody>
          <a:bodyPr>
            <a:spAutoFit/>
          </a:bodyPr>
          <a:p>
            <a:r>
              <a:rPr lang="zh-CN" altLang="en-US" sz="1600"/>
              <a:t>流水线感知的</a:t>
            </a:r>
            <a:r>
              <a:rPr lang="en-US" altLang="zh-CN" sz="1600"/>
              <a:t>warp</a:t>
            </a:r>
            <a:r>
              <a:rPr lang="zh-CN" altLang="en-US" sz="1600"/>
              <a:t>调度在所有基准测试中提供了额外</a:t>
            </a:r>
            <a:r>
              <a:rPr lang="en-US" altLang="zh-CN" sz="1600">
                <a:solidFill>
                  <a:srgbClr val="FF0000"/>
                </a:solidFill>
              </a:rPr>
              <a:t>4%</a:t>
            </a:r>
            <a:r>
              <a:rPr lang="zh-CN" altLang="en-US" sz="1600"/>
              <a:t>的平均运行时间改进</a:t>
            </a:r>
            <a:endParaRPr lang="zh-CN" altLang="en-US" sz="1600"/>
          </a:p>
        </p:txBody>
      </p:sp>
    </p:spTree>
    <p:custDataLst>
      <p:tags r:id="rId4"/>
    </p:custData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2"/>
            </p:custDataLst>
          </p:nvPr>
        </p:nvSpPr>
        <p:spPr>
          <a:xfrm>
            <a:off x="914400" y="1094105"/>
            <a:ext cx="8168640" cy="704215"/>
          </a:xfrm>
          <a:prstGeom prst="rect">
            <a:avLst/>
          </a:prstGeom>
          <a:noFill/>
        </p:spPr>
        <p:txBody>
          <a:bodyPr wrap="square" lIns="63500" tIns="25400" rIns="63500" bIns="25400" rtlCol="0" anchor="b" anchorCtr="0">
            <a:normAutofit fontScale="80000"/>
          </a:bodyPr>
          <a:p>
            <a:pPr marL="0" indent="0" algn="l">
              <a:lnSpc>
                <a:spcPct val="110000"/>
              </a:lnSpc>
              <a:spcBef>
                <a:spcPts val="0"/>
              </a:spcBef>
              <a:spcAft>
                <a:spcPts val="0"/>
              </a:spcAft>
              <a:buSzPct val="100000"/>
              <a:buNone/>
            </a:pPr>
            <a:r>
              <a:rPr lang="en-US" sz="3800" b="1" spc="220" dirty="0">
                <a:solidFill>
                  <a:srgbClr val="C00000"/>
                </a:solidFill>
                <a:uFillTx/>
                <a:latin typeface="微软雅黑" panose="020B0503020204020204" charset="-122"/>
                <a:ea typeface="微软雅黑" panose="020B0503020204020204" charset="-122"/>
                <a:sym typeface="+mn-ea"/>
              </a:rPr>
              <a:t>WASP</a:t>
            </a:r>
            <a:r>
              <a:rPr lang="zh-CN" altLang="en-US" sz="3800" b="1" spc="220" dirty="0">
                <a:solidFill>
                  <a:srgbClr val="C00000"/>
                </a:solidFill>
                <a:uFillTx/>
                <a:latin typeface="微软雅黑" panose="020B0503020204020204" charset="-122"/>
                <a:ea typeface="微软雅黑" panose="020B0503020204020204" charset="-122"/>
                <a:sym typeface="+mn-ea"/>
              </a:rPr>
              <a:t>结构：</a:t>
            </a:r>
            <a:r>
              <a:rPr sz="3800" b="1" spc="220" dirty="0">
                <a:solidFill>
                  <a:srgbClr val="C00000"/>
                </a:solidFill>
                <a:uFillTx/>
                <a:latin typeface="微软雅黑" panose="020B0503020204020204" charset="-122"/>
                <a:ea typeface="微软雅黑" panose="020B0503020204020204" charset="-122"/>
                <a:sym typeface="+mn-ea"/>
              </a:rPr>
              <a:t>WASP-TMA：加速地址生成</a:t>
            </a:r>
            <a:endParaRPr sz="3800" b="1" spc="220" dirty="0">
              <a:solidFill>
                <a:srgbClr val="C00000"/>
              </a:solidFill>
              <a:uFillTx/>
              <a:latin typeface="微软雅黑" panose="020B0503020204020204" charset="-122"/>
              <a:ea typeface="微软雅黑" panose="020B0503020204020204" charset="-122"/>
              <a:sym typeface="+mn-ea"/>
            </a:endParaRPr>
          </a:p>
        </p:txBody>
      </p:sp>
      <p:sp>
        <p:nvSpPr>
          <p:cNvPr id="4" name="文本框 3"/>
          <p:cNvSpPr txBox="1"/>
          <p:nvPr/>
        </p:nvSpPr>
        <p:spPr>
          <a:xfrm>
            <a:off x="152400" y="2426970"/>
            <a:ext cx="6095365" cy="3692525"/>
          </a:xfrm>
          <a:prstGeom prst="rect">
            <a:avLst/>
          </a:prstGeom>
        </p:spPr>
        <p:txBody>
          <a:bodyPr wrap="square">
            <a:spAutoFit/>
          </a:bodyPr>
          <a:p>
            <a:r>
              <a:rPr lang="en-US">
                <a:latin typeface="微软雅黑" panose="020B0503020204020204" charset="-122"/>
                <a:ea typeface="微软雅黑" panose="020B0503020204020204" charset="-122"/>
                <a:cs typeface="微软雅黑" panose="020B0503020204020204" charset="-122"/>
              </a:rPr>
              <a:t>TMA 是一种用于全局内存和共享内存（SMEM）之间粗粒度内存块传输的卸载加速器。TMA 使用新指令来指定要传输的全局内存块，使用诸如基地址、步长、偏移和维度等元信息【23】【24】。将内存访问指令流卸载到TMA具有两个好处。首先，硬件加速</a:t>
            </a:r>
            <a:r>
              <a:rPr lang="en-US">
                <a:solidFill>
                  <a:srgbClr val="FF0000"/>
                </a:solidFill>
                <a:latin typeface="微软雅黑" panose="020B0503020204020204" charset="-122"/>
                <a:ea typeface="微软雅黑" panose="020B0503020204020204" charset="-122"/>
                <a:cs typeface="微软雅黑" panose="020B0503020204020204" charset="-122"/>
              </a:rPr>
              <a:t>减少了warp指令发射槽和寄存器的占用</a:t>
            </a:r>
            <a:r>
              <a:rPr lang="en-US">
                <a:latin typeface="微软雅黑" panose="020B0503020204020204" charset="-122"/>
                <a:ea typeface="微软雅黑" panose="020B0503020204020204" charset="-122"/>
                <a:cs typeface="微软雅黑" panose="020B0503020204020204" charset="-122"/>
              </a:rPr>
              <a:t>，使得</a:t>
            </a:r>
            <a:r>
              <a:rPr lang="en-US">
                <a:solidFill>
                  <a:srgbClr val="FF0000"/>
                </a:solidFill>
                <a:latin typeface="微软雅黑" panose="020B0503020204020204" charset="-122"/>
                <a:ea typeface="微软雅黑" panose="020B0503020204020204" charset="-122"/>
                <a:cs typeface="微软雅黑" panose="020B0503020204020204" charset="-122"/>
              </a:rPr>
              <a:t>SM处理块中可以有更多资源用于计算</a:t>
            </a:r>
            <a:r>
              <a:rPr lang="en-US">
                <a:latin typeface="微软雅黑" panose="020B0503020204020204" charset="-122"/>
                <a:ea typeface="微软雅黑" panose="020B0503020204020204" charset="-122"/>
                <a:cs typeface="微软雅黑" panose="020B0503020204020204" charset="-122"/>
              </a:rPr>
              <a:t>，如TensorCore操作。其次，利用专用硬件</a:t>
            </a:r>
            <a:r>
              <a:rPr lang="en-US">
                <a:solidFill>
                  <a:srgbClr val="FF0000"/>
                </a:solidFill>
                <a:latin typeface="微软雅黑" panose="020B0503020204020204" charset="-122"/>
                <a:ea typeface="微软雅黑" panose="020B0503020204020204" charset="-122"/>
                <a:cs typeface="微软雅黑" panose="020B0503020204020204" charset="-122"/>
              </a:rPr>
              <a:t>更高效地生成访问地址</a:t>
            </a:r>
            <a:r>
              <a:rPr lang="en-US">
                <a:latin typeface="微软雅黑" panose="020B0503020204020204" charset="-122"/>
                <a:ea typeface="微软雅黑" panose="020B0503020204020204" charset="-122"/>
                <a:cs typeface="微软雅黑" panose="020B0503020204020204" charset="-122"/>
              </a:rPr>
              <a:t>，</a:t>
            </a:r>
            <a:r>
              <a:rPr lang="en-US">
                <a:solidFill>
                  <a:srgbClr val="FF0000"/>
                </a:solidFill>
                <a:latin typeface="微软雅黑" panose="020B0503020204020204" charset="-122"/>
                <a:ea typeface="微软雅黑" panose="020B0503020204020204" charset="-122"/>
                <a:cs typeface="微软雅黑" panose="020B0503020204020204" charset="-122"/>
              </a:rPr>
              <a:t>降低了能耗</a:t>
            </a:r>
            <a:r>
              <a:rPr lang="en-US">
                <a:latin typeface="微软雅黑" panose="020B0503020204020204" charset="-122"/>
                <a:ea typeface="微软雅黑" panose="020B0503020204020204" charset="-122"/>
                <a:cs typeface="微软雅黑" panose="020B0503020204020204" charset="-122"/>
              </a:rPr>
              <a:t>。WASP增强了TMA，能够在线程粒度处理细粒度的内存访问，使用类似于之前的ISA扩展建议【8】的硬件。图8展示了WASP支持的模式，包括</a:t>
            </a:r>
            <a:r>
              <a:rPr lang="en-US">
                <a:solidFill>
                  <a:srgbClr val="FF0000"/>
                </a:solidFill>
                <a:latin typeface="微软雅黑" panose="020B0503020204020204" charset="-122"/>
                <a:ea typeface="微软雅黑" panose="020B0503020204020204" charset="-122"/>
                <a:cs typeface="微软雅黑" panose="020B0503020204020204" charset="-122"/>
              </a:rPr>
              <a:t>全局内存与SMEM之间的内存块传输（图8a）、全局内存与RFQs之间的流式数据（图8b）、以及全局内存与SMEM/RFQ之间的聚集操作（图8c）</a:t>
            </a:r>
            <a:r>
              <a:rPr lang="en-US">
                <a:latin typeface="微软雅黑" panose="020B0503020204020204" charset="-122"/>
                <a:ea typeface="微软雅黑" panose="020B0503020204020204" charset="-122"/>
                <a:cs typeface="微软雅黑" panose="020B0503020204020204" charset="-122"/>
              </a:rPr>
              <a:t>。</a:t>
            </a:r>
            <a:endParaRPr lang="en-US">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6451600" y="1879600"/>
            <a:ext cx="5739765" cy="1076325"/>
          </a:xfrm>
          <a:prstGeom prst="rect">
            <a:avLst/>
          </a:prstGeom>
        </p:spPr>
        <p:txBody>
          <a:bodyPr wrap="square">
            <a:spAutoFit/>
          </a:bodyPr>
          <a:p>
            <a:r>
              <a:rPr sz="1600"/>
              <a:t>WASP-TMA的主要好处是减少了动态指令，这释放了用于其他有用工作的处理块指令发射。我们发现，受指令发射限制的基准测试如bfs（+29%）和mst（+30%）受益最大。WASP-TMA为其余基准测试提供了额外</a:t>
            </a:r>
            <a:r>
              <a:rPr sz="1600">
                <a:solidFill>
                  <a:srgbClr val="FF0000"/>
                </a:solidFill>
              </a:rPr>
              <a:t>2%</a:t>
            </a:r>
            <a:r>
              <a:rPr sz="1600"/>
              <a:t>的几何平均运行时间改进。</a:t>
            </a:r>
            <a:endParaRPr sz="1600"/>
          </a:p>
        </p:txBody>
      </p:sp>
      <p:pic>
        <p:nvPicPr>
          <p:cNvPr id="5" name="图片 4"/>
          <p:cNvPicPr>
            <a:picLocks noChangeAspect="1"/>
          </p:cNvPicPr>
          <p:nvPr/>
        </p:nvPicPr>
        <p:blipFill>
          <a:blip r:embed="rId3"/>
          <a:stretch>
            <a:fillRect/>
          </a:stretch>
        </p:blipFill>
        <p:spPr>
          <a:xfrm>
            <a:off x="6451600" y="2978785"/>
            <a:ext cx="5740400" cy="3879215"/>
          </a:xfrm>
          <a:prstGeom prst="rect">
            <a:avLst/>
          </a:prstGeom>
        </p:spPr>
      </p:pic>
    </p:spTree>
    <p:custDataLst>
      <p:tags r:id="rId4"/>
    </p:custData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2"/>
            </p:custDataLst>
          </p:nvPr>
        </p:nvSpPr>
        <p:spPr>
          <a:xfrm>
            <a:off x="914400" y="1094105"/>
            <a:ext cx="6889115" cy="704215"/>
          </a:xfrm>
          <a:prstGeom prst="rect">
            <a:avLst/>
          </a:prstGeom>
          <a:noFill/>
        </p:spPr>
        <p:txBody>
          <a:bodyPr wrap="square" lIns="63500" tIns="25400" rIns="63500" bIns="25400" rtlCol="0" anchor="b" anchorCtr="0">
            <a:normAutofit/>
          </a:bodyPr>
          <a:p>
            <a:pPr marL="0" indent="0" algn="l">
              <a:lnSpc>
                <a:spcPct val="110000"/>
              </a:lnSpc>
              <a:spcBef>
                <a:spcPts val="0"/>
              </a:spcBef>
              <a:spcAft>
                <a:spcPts val="0"/>
              </a:spcAft>
              <a:buSzPct val="100000"/>
              <a:buNone/>
            </a:pPr>
            <a:r>
              <a:rPr lang="en-US" sz="3800" b="1" spc="220" dirty="0">
                <a:solidFill>
                  <a:srgbClr val="C00000"/>
                </a:solidFill>
                <a:uFillTx/>
                <a:latin typeface="微软雅黑" panose="020B0503020204020204" charset="-122"/>
                <a:ea typeface="微软雅黑" panose="020B0503020204020204" charset="-122"/>
                <a:sym typeface="+mn-ea"/>
              </a:rPr>
              <a:t>Abstract</a:t>
            </a:r>
            <a:endParaRPr lang="en-US" sz="3800" b="1" spc="220" dirty="0">
              <a:solidFill>
                <a:srgbClr val="C00000"/>
              </a:solidFill>
              <a:uFillTx/>
              <a:latin typeface="微软雅黑" panose="020B0503020204020204" charset="-122"/>
              <a:ea typeface="微软雅黑" panose="020B0503020204020204" charset="-122"/>
              <a:sym typeface="+mn-ea"/>
            </a:endParaRPr>
          </a:p>
        </p:txBody>
      </p:sp>
      <p:sp>
        <p:nvSpPr>
          <p:cNvPr id="4" name="文本框 3"/>
          <p:cNvSpPr txBox="1"/>
          <p:nvPr/>
        </p:nvSpPr>
        <p:spPr>
          <a:xfrm>
            <a:off x="388620" y="1798320"/>
            <a:ext cx="11449685" cy="2676525"/>
          </a:xfrm>
          <a:prstGeom prst="rect">
            <a:avLst/>
          </a:prstGeom>
          <a:noFill/>
        </p:spPr>
        <p:txBody>
          <a:bodyPr wrap="square" rtlCol="0" anchor="t">
            <a:spAutoFit/>
          </a:bodyPr>
          <a:p>
            <a:r>
              <a:rPr lang="zh-CN" altLang="en-US" sz="2400"/>
              <a:t>本研究的目的是优化内存与计算的重叠，方法是让不同</a:t>
            </a:r>
            <a:r>
              <a:rPr lang="en-US" altLang="zh-CN" sz="2400"/>
              <a:t>warp</a:t>
            </a:r>
            <a:r>
              <a:rPr lang="zh-CN" altLang="en-US" sz="2400"/>
              <a:t>做不同的事情。</a:t>
            </a:r>
            <a:endParaRPr lang="zh-CN" altLang="en-US" sz="2400"/>
          </a:p>
          <a:p>
            <a:endParaRPr lang="zh-CN" altLang="en-US" sz="2400"/>
          </a:p>
          <a:p>
            <a:r>
              <a:rPr lang="zh-CN" altLang="en-US" sz="2400"/>
              <a:t>当前的问题：</a:t>
            </a:r>
            <a:endParaRPr lang="zh-CN" altLang="en-US" sz="2400"/>
          </a:p>
          <a:p>
            <a:pPr marL="342900" indent="-342900">
              <a:buFont typeface="Arial" panose="020B0604020202020204" pitchFamily="34" charset="0"/>
              <a:buChar char="•"/>
            </a:pPr>
            <a:r>
              <a:rPr lang="zh-CN" altLang="en-US" sz="2400"/>
              <a:t>它仅限于全局内存和共享内存刮擦板（SMEM）之间的粗粒度传输；细粒度的内存访问模式没有得到很好的支持。</a:t>
            </a:r>
            <a:endParaRPr lang="zh-CN" altLang="en-US" sz="2400"/>
          </a:p>
          <a:p>
            <a:pPr marL="342900" indent="-342900">
              <a:buFont typeface="Arial" panose="020B0604020202020204" pitchFamily="34" charset="0"/>
              <a:buChar char="•"/>
            </a:pPr>
            <a:r>
              <a:rPr lang="zh-CN" altLang="en-US" sz="2400"/>
              <a:t>GPU硬件不知道程序员表达的管道并行性，并且无法利用这些信息在运行时做出更好的决策。</a:t>
            </a:r>
            <a:endParaRPr lang="zh-CN" altLang="en-US" sz="2400"/>
          </a:p>
        </p:txBody>
      </p:sp>
      <p:pic>
        <p:nvPicPr>
          <p:cNvPr id="2" name="图片 1"/>
          <p:cNvPicPr>
            <a:picLocks noChangeAspect="1"/>
          </p:cNvPicPr>
          <p:nvPr/>
        </p:nvPicPr>
        <p:blipFill>
          <a:blip r:embed="rId3"/>
          <a:stretch>
            <a:fillRect/>
          </a:stretch>
        </p:blipFill>
        <p:spPr>
          <a:xfrm>
            <a:off x="3639185" y="4057015"/>
            <a:ext cx="8552815" cy="2800985"/>
          </a:xfrm>
          <a:prstGeom prst="rect">
            <a:avLst/>
          </a:prstGeom>
        </p:spPr>
      </p:pic>
    </p:spTree>
    <p:custDataLst>
      <p:tags r:id="rId4"/>
    </p:custData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2"/>
            </p:custDataLst>
          </p:nvPr>
        </p:nvSpPr>
        <p:spPr>
          <a:xfrm>
            <a:off x="914400" y="1094105"/>
            <a:ext cx="8168640" cy="704215"/>
          </a:xfrm>
          <a:prstGeom prst="rect">
            <a:avLst/>
          </a:prstGeom>
          <a:noFill/>
        </p:spPr>
        <p:txBody>
          <a:bodyPr wrap="square" lIns="63500" tIns="25400" rIns="63500" bIns="25400" rtlCol="0" anchor="b" anchorCtr="0">
            <a:normAutofit fontScale="80000"/>
          </a:bodyPr>
          <a:p>
            <a:pPr marL="0" indent="0" algn="l">
              <a:lnSpc>
                <a:spcPct val="110000"/>
              </a:lnSpc>
              <a:spcBef>
                <a:spcPts val="0"/>
              </a:spcBef>
              <a:spcAft>
                <a:spcPts val="0"/>
              </a:spcAft>
              <a:buSzPct val="100000"/>
              <a:buNone/>
            </a:pPr>
            <a:r>
              <a:rPr lang="en-US" sz="3800" b="1" spc="220" dirty="0">
                <a:solidFill>
                  <a:srgbClr val="C00000"/>
                </a:solidFill>
                <a:uFillTx/>
                <a:latin typeface="微软雅黑" panose="020B0503020204020204" charset="-122"/>
                <a:ea typeface="微软雅黑" panose="020B0503020204020204" charset="-122"/>
                <a:sym typeface="+mn-ea"/>
              </a:rPr>
              <a:t>WASP</a:t>
            </a:r>
            <a:r>
              <a:rPr lang="zh-CN" altLang="en-US" sz="3800" b="1" spc="220" dirty="0">
                <a:solidFill>
                  <a:srgbClr val="C00000"/>
                </a:solidFill>
                <a:uFillTx/>
                <a:latin typeface="微软雅黑" panose="020B0503020204020204" charset="-122"/>
                <a:ea typeface="微软雅黑" panose="020B0503020204020204" charset="-122"/>
                <a:sym typeface="+mn-ea"/>
              </a:rPr>
              <a:t>结构：</a:t>
            </a:r>
            <a:r>
              <a:rPr sz="3800" b="1" spc="220" dirty="0">
                <a:solidFill>
                  <a:srgbClr val="C00000"/>
                </a:solidFill>
                <a:uFillTx/>
                <a:latin typeface="微软雅黑" panose="020B0503020204020204" charset="-122"/>
                <a:ea typeface="微软雅黑" panose="020B0503020204020204" charset="-122"/>
                <a:sym typeface="+mn-ea"/>
              </a:rPr>
              <a:t>WASP-TMA：加速地址生成</a:t>
            </a:r>
            <a:endParaRPr sz="3800" b="1" spc="220" dirty="0">
              <a:solidFill>
                <a:srgbClr val="C00000"/>
              </a:solidFill>
              <a:uFillTx/>
              <a:latin typeface="微软雅黑" panose="020B0503020204020204" charset="-122"/>
              <a:ea typeface="微软雅黑" panose="020B0503020204020204" charset="-122"/>
              <a:sym typeface="+mn-ea"/>
            </a:endParaRPr>
          </a:p>
        </p:txBody>
      </p:sp>
      <p:sp>
        <p:nvSpPr>
          <p:cNvPr id="4" name="文本框 3"/>
          <p:cNvSpPr txBox="1"/>
          <p:nvPr/>
        </p:nvSpPr>
        <p:spPr>
          <a:xfrm>
            <a:off x="152400" y="2426970"/>
            <a:ext cx="6095365" cy="2030095"/>
          </a:xfrm>
          <a:prstGeom prst="rect">
            <a:avLst/>
          </a:prstGeom>
        </p:spPr>
        <p:txBody>
          <a:bodyPr wrap="square">
            <a:spAutoFit/>
          </a:bodyPr>
          <a:p>
            <a:r>
              <a:rPr lang="en-US">
                <a:latin typeface="微软雅黑" panose="020B0503020204020204" charset="-122"/>
                <a:ea typeface="微软雅黑" panose="020B0503020204020204" charset="-122"/>
                <a:cs typeface="微软雅黑" panose="020B0503020204020204" charset="-122"/>
              </a:rPr>
              <a:t>TMA类global-SMEM指令用于在全局内存和SMEM之间移动粗粒度数据，使用到达/等待屏障进行同步。一个新的global-RFQ配置被添加</a:t>
            </a:r>
            <a:r>
              <a:rPr lang="en-US">
                <a:solidFill>
                  <a:srgbClr val="FF0000"/>
                </a:solidFill>
                <a:latin typeface="微软雅黑" panose="020B0503020204020204" charset="-122"/>
                <a:ea typeface="微软雅黑" panose="020B0503020204020204" charset="-122"/>
                <a:cs typeface="微软雅黑" panose="020B0503020204020204" charset="-122"/>
              </a:rPr>
              <a:t>用于目标为RFQ而不是SMEM</a:t>
            </a:r>
            <a:r>
              <a:rPr lang="en-US">
                <a:latin typeface="微软雅黑" panose="020B0503020204020204" charset="-122"/>
                <a:ea typeface="微软雅黑" panose="020B0503020204020204" charset="-122"/>
                <a:cs typeface="微软雅黑" panose="020B0503020204020204" charset="-122"/>
              </a:rPr>
              <a:t>的情况。细粒度的同步通过</a:t>
            </a:r>
            <a:r>
              <a:rPr lang="en-US">
                <a:solidFill>
                  <a:srgbClr val="FF0000"/>
                </a:solidFill>
                <a:latin typeface="微软雅黑" panose="020B0503020204020204" charset="-122"/>
                <a:ea typeface="微软雅黑" panose="020B0503020204020204" charset="-122"/>
                <a:cs typeface="微软雅黑" panose="020B0503020204020204" charset="-122"/>
              </a:rPr>
              <a:t>RFQ的状态表</a:t>
            </a:r>
            <a:r>
              <a:rPr lang="en-US">
                <a:latin typeface="微软雅黑" panose="020B0503020204020204" charset="-122"/>
                <a:ea typeface="微软雅黑" panose="020B0503020204020204" charset="-122"/>
                <a:cs typeface="微软雅黑" panose="020B0503020204020204" charset="-122"/>
              </a:rPr>
              <a:t>来完成。典型的解耦LDG指令在寄存器文件队列中写入时，获得队列中的一个条目；而WASP-TMA的global-RFQ指令获取多个条目，延迟发射直到它们可用。</a:t>
            </a:r>
            <a:endParaRPr lang="en-US">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6451600" y="1879600"/>
            <a:ext cx="5739765" cy="1076325"/>
          </a:xfrm>
          <a:prstGeom prst="rect">
            <a:avLst/>
          </a:prstGeom>
        </p:spPr>
        <p:txBody>
          <a:bodyPr wrap="square">
            <a:spAutoFit/>
          </a:bodyPr>
          <a:p>
            <a:r>
              <a:rPr sz="1600"/>
              <a:t>WASP-TMA的主要好处是减少了动态指令，这释放了用于其他有用工作的处理块指令发射。我们发现，受指令发射限制的基准测试如bfs（+29%）和mst（+30%）受益最大。WASP-TMA为其余基准测试提供了额外</a:t>
            </a:r>
            <a:r>
              <a:rPr sz="1600">
                <a:solidFill>
                  <a:srgbClr val="FF0000"/>
                </a:solidFill>
              </a:rPr>
              <a:t>2%</a:t>
            </a:r>
            <a:r>
              <a:rPr sz="1600"/>
              <a:t>的几何平均运行时间改进。</a:t>
            </a:r>
            <a:endParaRPr sz="1600"/>
          </a:p>
        </p:txBody>
      </p:sp>
      <p:pic>
        <p:nvPicPr>
          <p:cNvPr id="5" name="图片 4"/>
          <p:cNvPicPr>
            <a:picLocks noChangeAspect="1"/>
          </p:cNvPicPr>
          <p:nvPr/>
        </p:nvPicPr>
        <p:blipFill>
          <a:blip r:embed="rId3"/>
          <a:stretch>
            <a:fillRect/>
          </a:stretch>
        </p:blipFill>
        <p:spPr>
          <a:xfrm>
            <a:off x="6451600" y="2978785"/>
            <a:ext cx="5740400" cy="3879215"/>
          </a:xfrm>
          <a:prstGeom prst="rect">
            <a:avLst/>
          </a:prstGeom>
        </p:spPr>
      </p:pic>
    </p:spTree>
    <p:custDataLst>
      <p:tags r:id="rId4"/>
    </p:custData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2"/>
            </p:custDataLst>
          </p:nvPr>
        </p:nvSpPr>
        <p:spPr>
          <a:xfrm>
            <a:off x="914400" y="1094105"/>
            <a:ext cx="8168640" cy="704215"/>
          </a:xfrm>
          <a:prstGeom prst="rect">
            <a:avLst/>
          </a:prstGeom>
          <a:noFill/>
        </p:spPr>
        <p:txBody>
          <a:bodyPr wrap="square" lIns="63500" tIns="25400" rIns="63500" bIns="25400" rtlCol="0" anchor="b" anchorCtr="0">
            <a:normAutofit fontScale="80000"/>
          </a:bodyPr>
          <a:p>
            <a:pPr marL="0" indent="0" algn="l">
              <a:lnSpc>
                <a:spcPct val="110000"/>
              </a:lnSpc>
              <a:spcBef>
                <a:spcPts val="0"/>
              </a:spcBef>
              <a:spcAft>
                <a:spcPts val="0"/>
              </a:spcAft>
              <a:buSzPct val="100000"/>
              <a:buNone/>
            </a:pPr>
            <a:r>
              <a:rPr lang="en-US" sz="3800" b="1" spc="220" dirty="0">
                <a:solidFill>
                  <a:srgbClr val="C00000"/>
                </a:solidFill>
                <a:uFillTx/>
                <a:latin typeface="微软雅黑" panose="020B0503020204020204" charset="-122"/>
                <a:ea typeface="微软雅黑" panose="020B0503020204020204" charset="-122"/>
                <a:sym typeface="+mn-ea"/>
              </a:rPr>
              <a:t>WASP</a:t>
            </a:r>
            <a:r>
              <a:rPr lang="zh-CN" altLang="en-US" sz="3800" b="1" spc="220" dirty="0">
                <a:solidFill>
                  <a:srgbClr val="C00000"/>
                </a:solidFill>
                <a:uFillTx/>
                <a:latin typeface="微软雅黑" panose="020B0503020204020204" charset="-122"/>
                <a:ea typeface="微软雅黑" panose="020B0503020204020204" charset="-122"/>
                <a:sym typeface="+mn-ea"/>
              </a:rPr>
              <a:t>结构：</a:t>
            </a:r>
            <a:r>
              <a:rPr sz="3800" b="1" spc="220" dirty="0">
                <a:solidFill>
                  <a:srgbClr val="C00000"/>
                </a:solidFill>
                <a:uFillTx/>
                <a:latin typeface="微软雅黑" panose="020B0503020204020204" charset="-122"/>
                <a:ea typeface="微软雅黑" panose="020B0503020204020204" charset="-122"/>
                <a:sym typeface="+mn-ea"/>
              </a:rPr>
              <a:t>WASP-TMA：加速地址生成</a:t>
            </a:r>
            <a:endParaRPr sz="3800" b="1" spc="220" dirty="0">
              <a:solidFill>
                <a:srgbClr val="C00000"/>
              </a:solidFill>
              <a:uFillTx/>
              <a:latin typeface="微软雅黑" panose="020B0503020204020204" charset="-122"/>
              <a:ea typeface="微软雅黑" panose="020B0503020204020204" charset="-122"/>
              <a:sym typeface="+mn-ea"/>
            </a:endParaRPr>
          </a:p>
        </p:txBody>
      </p:sp>
      <p:sp>
        <p:nvSpPr>
          <p:cNvPr id="4" name="文本框 3"/>
          <p:cNvSpPr txBox="1"/>
          <p:nvPr/>
        </p:nvSpPr>
        <p:spPr>
          <a:xfrm>
            <a:off x="152400" y="2426970"/>
            <a:ext cx="6095365" cy="3415030"/>
          </a:xfrm>
          <a:prstGeom prst="rect">
            <a:avLst/>
          </a:prstGeom>
        </p:spPr>
        <p:txBody>
          <a:bodyPr wrap="square">
            <a:spAutoFit/>
          </a:bodyPr>
          <a:p>
            <a:r>
              <a:rPr lang="en-US">
                <a:latin typeface="微软雅黑" panose="020B0503020204020204" charset="-122"/>
                <a:ea typeface="微软雅黑" panose="020B0503020204020204" charset="-122"/>
                <a:cs typeface="微软雅黑" panose="020B0503020204020204" charset="-122"/>
              </a:rPr>
              <a:t>聚集访问模式（C[i] = B[A[i]]）侧重于最小化数据移动并有效地将两个操作融合在一起。WASP-TMA的gather-SMEM和gather-RFQ指令首先生成一个聚集内存访问流到全局内存中的索引数组。当聚集索引到达全局内存时，它们被WASP-TMA接收并在第二阶段处理。第二阶段将聚集索引与基地址组合，生成一个内存请求流，该流要么针对SMEM（gather-SMEM），要么针对RFQ（gather-RFQ）。传入的索引保存在一个具有两个条目的乒乓缓冲区中，一个条目用于存储当前由TMA处理的一组索引，另一个条目用于接收相同周期内的新一组索引。</a:t>
            </a:r>
            <a:r>
              <a:rPr lang="en-US">
                <a:solidFill>
                  <a:srgbClr val="FF0000"/>
                </a:solidFill>
                <a:latin typeface="微软雅黑" panose="020B0503020204020204" charset="-122"/>
                <a:ea typeface="微软雅黑" panose="020B0503020204020204" charset="-122"/>
                <a:cs typeface="微软雅黑" panose="020B0503020204020204" charset="-122"/>
              </a:rPr>
              <a:t>通过不将聚集索引写回SMEM，WASP-TMA消除了原本需要的额外RFQ和SMEM流量。</a:t>
            </a:r>
            <a:endParaRPr lang="en-US">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6451600" y="1879600"/>
            <a:ext cx="5739765" cy="1076325"/>
          </a:xfrm>
          <a:prstGeom prst="rect">
            <a:avLst/>
          </a:prstGeom>
        </p:spPr>
        <p:txBody>
          <a:bodyPr wrap="square">
            <a:spAutoFit/>
          </a:bodyPr>
          <a:p>
            <a:r>
              <a:rPr sz="1600"/>
              <a:t>WASP-TMA的主要好处是减少了动态指令，这释放了用于其他有用工作的处理块指令发射。我们发现，受指令发射限制的基准测试如bfs（+29%）和mst（+30%）受益最大。WASP-TMA为其余基准测试提供了额外</a:t>
            </a:r>
            <a:r>
              <a:rPr sz="1600">
                <a:solidFill>
                  <a:srgbClr val="FF0000"/>
                </a:solidFill>
              </a:rPr>
              <a:t>2%</a:t>
            </a:r>
            <a:r>
              <a:rPr sz="1600"/>
              <a:t>的几何平均运行时间改进。</a:t>
            </a:r>
            <a:endParaRPr sz="1600"/>
          </a:p>
        </p:txBody>
      </p:sp>
      <p:pic>
        <p:nvPicPr>
          <p:cNvPr id="5" name="图片 4"/>
          <p:cNvPicPr>
            <a:picLocks noChangeAspect="1"/>
          </p:cNvPicPr>
          <p:nvPr/>
        </p:nvPicPr>
        <p:blipFill>
          <a:blip r:embed="rId3"/>
          <a:stretch>
            <a:fillRect/>
          </a:stretch>
        </p:blipFill>
        <p:spPr>
          <a:xfrm>
            <a:off x="6451600" y="2978785"/>
            <a:ext cx="5740400" cy="3879215"/>
          </a:xfrm>
          <a:prstGeom prst="rect">
            <a:avLst/>
          </a:prstGeom>
        </p:spPr>
      </p:pic>
    </p:spTree>
    <p:custDataLst>
      <p:tags r:id="rId4"/>
    </p:custData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2"/>
            </p:custDataLst>
          </p:nvPr>
        </p:nvSpPr>
        <p:spPr>
          <a:xfrm>
            <a:off x="914400" y="1094105"/>
            <a:ext cx="8168640" cy="704215"/>
          </a:xfrm>
          <a:prstGeom prst="rect">
            <a:avLst/>
          </a:prstGeom>
          <a:noFill/>
        </p:spPr>
        <p:txBody>
          <a:bodyPr wrap="square" lIns="63500" tIns="25400" rIns="63500" bIns="25400" rtlCol="0" anchor="b" anchorCtr="0">
            <a:normAutofit fontScale="80000"/>
          </a:bodyPr>
          <a:p>
            <a:pPr marL="0" indent="0" algn="l">
              <a:lnSpc>
                <a:spcPct val="110000"/>
              </a:lnSpc>
              <a:spcBef>
                <a:spcPts val="0"/>
              </a:spcBef>
              <a:spcAft>
                <a:spcPts val="0"/>
              </a:spcAft>
              <a:buSzPct val="100000"/>
              <a:buNone/>
            </a:pPr>
            <a:r>
              <a:rPr lang="en-US" sz="3800" b="1" spc="220" dirty="0">
                <a:solidFill>
                  <a:srgbClr val="C00000"/>
                </a:solidFill>
                <a:uFillTx/>
                <a:latin typeface="微软雅黑" panose="020B0503020204020204" charset="-122"/>
                <a:ea typeface="微软雅黑" panose="020B0503020204020204" charset="-122"/>
                <a:sym typeface="+mn-ea"/>
              </a:rPr>
              <a:t>WASP</a:t>
            </a:r>
            <a:r>
              <a:rPr lang="zh-CN" altLang="en-US" sz="3800" b="1" spc="220" dirty="0">
                <a:solidFill>
                  <a:srgbClr val="C00000"/>
                </a:solidFill>
                <a:uFillTx/>
                <a:latin typeface="微软雅黑" panose="020B0503020204020204" charset="-122"/>
                <a:ea typeface="微软雅黑" panose="020B0503020204020204" charset="-122"/>
                <a:sym typeface="+mn-ea"/>
              </a:rPr>
              <a:t>结构：</a:t>
            </a:r>
            <a:r>
              <a:rPr sz="3800" b="1" spc="220" dirty="0">
                <a:solidFill>
                  <a:srgbClr val="C00000"/>
                </a:solidFill>
                <a:uFillTx/>
                <a:latin typeface="微软雅黑" panose="020B0503020204020204" charset="-122"/>
                <a:ea typeface="微软雅黑" panose="020B0503020204020204" charset="-122"/>
                <a:sym typeface="+mn-ea"/>
              </a:rPr>
              <a:t>WASP-TMA：</a:t>
            </a:r>
            <a:r>
              <a:rPr lang="en-US" sz="3800" b="1" spc="220" dirty="0">
                <a:solidFill>
                  <a:srgbClr val="C00000"/>
                </a:solidFill>
                <a:uFillTx/>
                <a:latin typeface="微软雅黑" panose="020B0503020204020204" charset="-122"/>
                <a:ea typeface="微软雅黑" panose="020B0503020204020204" charset="-122"/>
                <a:sym typeface="+mn-ea"/>
              </a:rPr>
              <a:t>Evaluation</a:t>
            </a:r>
            <a:endParaRPr lang="en-US" sz="3800" b="1" spc="220" dirty="0">
              <a:solidFill>
                <a:srgbClr val="C00000"/>
              </a:solidFill>
              <a:uFillTx/>
              <a:latin typeface="微软雅黑" panose="020B0503020204020204" charset="-122"/>
              <a:ea typeface="微软雅黑" panose="020B0503020204020204" charset="-122"/>
              <a:sym typeface="+mn-ea"/>
            </a:endParaRPr>
          </a:p>
        </p:txBody>
      </p:sp>
      <p:pic>
        <p:nvPicPr>
          <p:cNvPr id="2" name="图片 1"/>
          <p:cNvPicPr>
            <a:picLocks noChangeAspect="1"/>
          </p:cNvPicPr>
          <p:nvPr/>
        </p:nvPicPr>
        <p:blipFill>
          <a:blip r:embed="rId3"/>
          <a:stretch>
            <a:fillRect/>
          </a:stretch>
        </p:blipFill>
        <p:spPr>
          <a:xfrm>
            <a:off x="1350010" y="3546475"/>
            <a:ext cx="10841990" cy="3311525"/>
          </a:xfrm>
          <a:prstGeom prst="rect">
            <a:avLst/>
          </a:prstGeom>
        </p:spPr>
      </p:pic>
      <p:sp>
        <p:nvSpPr>
          <p:cNvPr id="7" name="文本框 6"/>
          <p:cNvSpPr txBox="1"/>
          <p:nvPr/>
        </p:nvSpPr>
        <p:spPr>
          <a:xfrm>
            <a:off x="538480" y="1887855"/>
            <a:ext cx="10779125" cy="1568450"/>
          </a:xfrm>
          <a:prstGeom prst="rect">
            <a:avLst/>
          </a:prstGeom>
        </p:spPr>
        <p:txBody>
          <a:bodyPr wrap="square">
            <a:spAutoFit/>
          </a:bodyPr>
          <a:p>
            <a:r>
              <a:rPr lang="zh-CN" altLang="en-US" sz="1600"/>
              <a:t>图</a:t>
            </a:r>
            <a:r>
              <a:rPr lang="en-US" altLang="zh-CN" sz="1600"/>
              <a:t>19</a:t>
            </a:r>
            <a:r>
              <a:rPr lang="zh-CN" altLang="en-US" sz="1600"/>
              <a:t>显示了按类别分类的动态指令的执行细分。使用我们的</a:t>
            </a:r>
            <a:r>
              <a:rPr lang="en-US" altLang="zh-CN" sz="1600"/>
              <a:t>WASP</a:t>
            </a:r>
            <a:r>
              <a:rPr lang="zh-CN" altLang="en-US" sz="1600"/>
              <a:t>编译器，我们通过</a:t>
            </a:r>
            <a:r>
              <a:rPr lang="en-US" altLang="zh-CN" sz="1600"/>
              <a:t>PDG</a:t>
            </a:r>
            <a:r>
              <a:rPr lang="zh-CN" altLang="en-US" sz="1600"/>
              <a:t>分析按类别对指令进行注释，并使用</a:t>
            </a:r>
            <a:r>
              <a:rPr lang="en-US" altLang="zh-CN" sz="1600"/>
              <a:t>NVAS</a:t>
            </a:r>
            <a:r>
              <a:rPr lang="zh-CN" altLang="en-US" sz="1600"/>
              <a:t>性能模型收集执行统计数据。</a:t>
            </a:r>
            <a:r>
              <a:rPr lang="en-US" altLang="zh-CN" sz="1600"/>
              <a:t>WASP</a:t>
            </a:r>
            <a:r>
              <a:rPr lang="zh-CN" altLang="en-US" sz="1600"/>
              <a:t>内核通常包含用于管理额外</a:t>
            </a:r>
            <a:r>
              <a:rPr lang="en-US" altLang="zh-CN" sz="1600"/>
              <a:t>warp</a:t>
            </a:r>
            <a:r>
              <a:rPr lang="zh-CN" altLang="en-US" sz="1600"/>
              <a:t>形成流水线的控制流的开销指令。我们发现，</a:t>
            </a:r>
            <a:r>
              <a:rPr lang="en-US" altLang="zh-CN" sz="1600"/>
              <a:t>WASP</a:t>
            </a:r>
            <a:r>
              <a:rPr lang="zh-CN" altLang="en-US" sz="1600"/>
              <a:t>平均会生成</a:t>
            </a:r>
            <a:r>
              <a:rPr lang="en-US" altLang="zh-CN" sz="1600"/>
              <a:t>18%</a:t>
            </a:r>
            <a:r>
              <a:rPr lang="zh-CN" altLang="en-US" sz="1600"/>
              <a:t>的额外动态指令，最差情况下为</a:t>
            </a:r>
            <a:r>
              <a:rPr lang="en-US" altLang="zh-CN" sz="1600"/>
              <a:t>52%</a:t>
            </a:r>
            <a:r>
              <a:rPr lang="zh-CN" altLang="en-US" sz="1600"/>
              <a:t>。针对</a:t>
            </a:r>
            <a:r>
              <a:rPr lang="en-US" altLang="zh-CN" sz="1600"/>
              <a:t>WASP-TMA</a:t>
            </a:r>
            <a:r>
              <a:rPr lang="zh-CN" altLang="en-US" sz="1600"/>
              <a:t>的</a:t>
            </a:r>
            <a:r>
              <a:rPr lang="en-US" altLang="zh-CN" sz="1600"/>
              <a:t>WASP</a:t>
            </a:r>
            <a:r>
              <a:rPr lang="zh-CN" altLang="en-US" sz="1600"/>
              <a:t>程序通过减少内存、地址生成和内存访问</a:t>
            </a:r>
            <a:r>
              <a:rPr lang="en-US" altLang="zh-CN" sz="1600"/>
              <a:t>warp</a:t>
            </a:r>
            <a:r>
              <a:rPr lang="zh-CN" altLang="en-US" sz="1600"/>
              <a:t>中的控制指令，减少了在处理块上执行的动态指令开销。</a:t>
            </a:r>
            <a:endParaRPr lang="zh-CN" altLang="en-US" sz="1600"/>
          </a:p>
          <a:p>
            <a:r>
              <a:rPr lang="zh-CN" altLang="en-US" sz="1600"/>
              <a:t>一些</a:t>
            </a:r>
            <a:r>
              <a:rPr lang="en-US" altLang="zh-CN" sz="1600"/>
              <a:t>CUDA</a:t>
            </a:r>
            <a:r>
              <a:rPr lang="zh-CN" altLang="en-US" sz="1600"/>
              <a:t>应用程序，如</a:t>
            </a:r>
            <a:r>
              <a:rPr lang="en-US" altLang="zh-CN" sz="1600"/>
              <a:t>hpcg</a:t>
            </a:r>
            <a:r>
              <a:rPr lang="zh-CN" altLang="en-US" sz="1600"/>
              <a:t>、</a:t>
            </a:r>
            <a:r>
              <a:rPr lang="en-US" altLang="zh-CN" sz="1600"/>
              <a:t>pointnet</a:t>
            </a:r>
            <a:r>
              <a:rPr lang="zh-CN" altLang="en-US" sz="1600"/>
              <a:t>、</a:t>
            </a:r>
            <a:r>
              <a:rPr lang="en-US" altLang="zh-CN" sz="1600"/>
              <a:t>spmm</a:t>
            </a:r>
            <a:r>
              <a:rPr lang="zh-CN" altLang="en-US" sz="1600"/>
              <a:t>、</a:t>
            </a:r>
            <a:r>
              <a:rPr lang="en-US" altLang="zh-CN" sz="1600"/>
              <a:t>bfs</a:t>
            </a:r>
            <a:r>
              <a:rPr lang="zh-CN" altLang="en-US" sz="1600"/>
              <a:t>和</a:t>
            </a:r>
            <a:r>
              <a:rPr lang="en-US" altLang="zh-CN" sz="1600"/>
              <a:t>sp</a:t>
            </a:r>
            <a:r>
              <a:rPr lang="zh-CN" altLang="en-US" sz="1600"/>
              <a:t>，从中受益匪浅，并将其动态指令减少了最多</a:t>
            </a:r>
            <a:r>
              <a:rPr lang="en-US" altLang="zh-CN" sz="1600"/>
              <a:t>46%</a:t>
            </a:r>
            <a:r>
              <a:rPr lang="zh-CN" altLang="en-US" sz="1600"/>
              <a:t>相对于基准的水平。这些应用程序的内核显著特征是在定义良好的循环内由结构化内存访问主导。</a:t>
            </a:r>
            <a:endParaRPr lang="zh-CN" altLang="en-US" sz="1600"/>
          </a:p>
        </p:txBody>
      </p:sp>
    </p:spTree>
    <p:custDataLst>
      <p:tags r:id="rId4"/>
    </p:custData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2"/>
            </p:custDataLst>
          </p:nvPr>
        </p:nvSpPr>
        <p:spPr>
          <a:xfrm>
            <a:off x="914400" y="1094105"/>
            <a:ext cx="8168640" cy="704215"/>
          </a:xfrm>
          <a:prstGeom prst="rect">
            <a:avLst/>
          </a:prstGeom>
          <a:noFill/>
        </p:spPr>
        <p:txBody>
          <a:bodyPr wrap="square" lIns="63500" tIns="25400" rIns="63500" bIns="25400" rtlCol="0" anchor="b" anchorCtr="0">
            <a:normAutofit/>
          </a:bodyPr>
          <a:p>
            <a:pPr marL="0" indent="0" algn="l">
              <a:lnSpc>
                <a:spcPct val="110000"/>
              </a:lnSpc>
              <a:spcBef>
                <a:spcPts val="0"/>
              </a:spcBef>
              <a:spcAft>
                <a:spcPts val="0"/>
              </a:spcAft>
              <a:buSzPct val="100000"/>
              <a:buNone/>
            </a:pPr>
            <a:r>
              <a:rPr lang="zh-CN" sz="3800" b="1" spc="220" dirty="0">
                <a:solidFill>
                  <a:srgbClr val="C00000"/>
                </a:solidFill>
                <a:uFillTx/>
                <a:latin typeface="微软雅黑" panose="020B0503020204020204" charset="-122"/>
                <a:ea typeface="微软雅黑" panose="020B0503020204020204" charset="-122"/>
                <a:sym typeface="+mn-ea"/>
              </a:rPr>
              <a:t>硬件开销</a:t>
            </a:r>
            <a:r>
              <a:rPr lang="en-US" altLang="zh-CN" sz="3800" b="1" spc="220" dirty="0">
                <a:solidFill>
                  <a:srgbClr val="C00000"/>
                </a:solidFill>
                <a:uFillTx/>
                <a:latin typeface="微软雅黑" panose="020B0503020204020204" charset="-122"/>
                <a:ea typeface="微软雅黑" panose="020B0503020204020204" charset="-122"/>
                <a:sym typeface="+mn-ea"/>
              </a:rPr>
              <a:t>Evaluation</a:t>
            </a:r>
            <a:endParaRPr lang="en-US" altLang="zh-CN" sz="3800" b="1" spc="220" dirty="0">
              <a:solidFill>
                <a:srgbClr val="C00000"/>
              </a:solidFill>
              <a:uFillTx/>
              <a:latin typeface="微软雅黑" panose="020B0503020204020204" charset="-122"/>
              <a:ea typeface="微软雅黑" panose="020B0503020204020204" charset="-122"/>
              <a:sym typeface="+mn-ea"/>
            </a:endParaRPr>
          </a:p>
        </p:txBody>
      </p:sp>
      <p:sp>
        <p:nvSpPr>
          <p:cNvPr id="7" name="文本框 6"/>
          <p:cNvSpPr txBox="1"/>
          <p:nvPr/>
        </p:nvSpPr>
        <p:spPr>
          <a:xfrm>
            <a:off x="538480" y="2731135"/>
            <a:ext cx="10779125" cy="2030095"/>
          </a:xfrm>
          <a:prstGeom prst="rect">
            <a:avLst/>
          </a:prstGeom>
        </p:spPr>
        <p:txBody>
          <a:bodyPr wrap="square">
            <a:spAutoFit/>
          </a:bodyPr>
          <a:p>
            <a:r>
              <a:t>WASP 需要在 </a:t>
            </a:r>
            <a:r>
              <a:rPr>
                <a:solidFill>
                  <a:srgbClr val="FF0000"/>
                </a:solidFill>
              </a:rPr>
              <a:t>SM 的 warp 映射器、warp 调度器、寄存器文件和 TMA 单元</a:t>
            </a:r>
            <a:r>
              <a:t>中增加额外的硬件支持（图4）。然而，WASP 只需要对控制逻辑进行少量更改，而不涉及数据路径或数据存储，从而在 SM 的向量宽度上摊销低成本。表4展示了增强的主要成本开销，即元数据存储。GPU上需要的总额外存储空间不到162 KB。总体而言，我们估计WASP所需的总额外硬件面积</a:t>
            </a:r>
            <a:r>
              <a:rPr>
                <a:solidFill>
                  <a:srgbClr val="FF0000"/>
                </a:solidFill>
              </a:rPr>
              <a:t>不到整个GPU芯片面积的1%</a:t>
            </a:r>
            <a:r>
              <a:t>。</a:t>
            </a:r>
          </a:p>
          <a:p/>
          <a:p>
            <a:r>
              <a:t>SM中的warp映射器需要新的存储空间来存储增强的线程块规范和额外的FSM逻辑。对于</a:t>
            </a:r>
            <a:r>
              <a:rPr>
                <a:solidFill>
                  <a:srgbClr val="FF0000"/>
                </a:solidFill>
              </a:rPr>
              <a:t>每个线程块</a:t>
            </a:r>
            <a:r>
              <a:t>，WASP需要额外的</a:t>
            </a:r>
            <a:r>
              <a:rPr>
                <a:solidFill>
                  <a:srgbClr val="FF0000"/>
                </a:solidFill>
              </a:rPr>
              <a:t>4位</a:t>
            </a:r>
            <a:r>
              <a:t>来指定阶段数，</a:t>
            </a:r>
            <a:r>
              <a:rPr>
                <a:solidFill>
                  <a:srgbClr val="FF0000"/>
                </a:solidFill>
              </a:rPr>
              <a:t>16字节</a:t>
            </a:r>
            <a:r>
              <a:t>来指定每个阶段所需的唯一寄存器数量（</a:t>
            </a:r>
            <a:r>
              <a:rPr>
                <a:solidFill>
                  <a:srgbClr val="FF0000"/>
                </a:solidFill>
              </a:rPr>
              <a:t>最多256个</a:t>
            </a:r>
            <a:r>
              <a:t>）。</a:t>
            </a:r>
          </a:p>
        </p:txBody>
      </p:sp>
    </p:spTree>
    <p:custDataLst>
      <p:tags r:id="rId3"/>
    </p:custData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2"/>
            </p:custDataLst>
          </p:nvPr>
        </p:nvSpPr>
        <p:spPr>
          <a:xfrm>
            <a:off x="914400" y="1094105"/>
            <a:ext cx="8168640" cy="704215"/>
          </a:xfrm>
          <a:prstGeom prst="rect">
            <a:avLst/>
          </a:prstGeom>
          <a:noFill/>
        </p:spPr>
        <p:txBody>
          <a:bodyPr wrap="square" lIns="63500" tIns="25400" rIns="63500" bIns="25400" rtlCol="0" anchor="b" anchorCtr="0">
            <a:normAutofit/>
          </a:bodyPr>
          <a:p>
            <a:pPr marL="0" indent="0" algn="l">
              <a:lnSpc>
                <a:spcPct val="110000"/>
              </a:lnSpc>
              <a:spcBef>
                <a:spcPts val="0"/>
              </a:spcBef>
              <a:spcAft>
                <a:spcPts val="0"/>
              </a:spcAft>
              <a:buSzPct val="100000"/>
              <a:buNone/>
            </a:pPr>
            <a:r>
              <a:rPr lang="zh-CN" sz="3800" b="1" spc="220" dirty="0">
                <a:solidFill>
                  <a:srgbClr val="C00000"/>
                </a:solidFill>
                <a:uFillTx/>
                <a:latin typeface="微软雅黑" panose="020B0503020204020204" charset="-122"/>
                <a:ea typeface="微软雅黑" panose="020B0503020204020204" charset="-122"/>
                <a:sym typeface="+mn-ea"/>
              </a:rPr>
              <a:t>硬件开销</a:t>
            </a:r>
            <a:r>
              <a:rPr lang="en-US" altLang="zh-CN" sz="3800" b="1" spc="220" dirty="0">
                <a:solidFill>
                  <a:srgbClr val="C00000"/>
                </a:solidFill>
                <a:uFillTx/>
                <a:latin typeface="微软雅黑" panose="020B0503020204020204" charset="-122"/>
                <a:ea typeface="微软雅黑" panose="020B0503020204020204" charset="-122"/>
                <a:sym typeface="+mn-ea"/>
              </a:rPr>
              <a:t>Evaluation</a:t>
            </a:r>
            <a:endParaRPr lang="en-US" altLang="zh-CN" sz="3800" b="1" spc="220" dirty="0">
              <a:solidFill>
                <a:srgbClr val="C00000"/>
              </a:solidFill>
              <a:uFillTx/>
              <a:latin typeface="微软雅黑" panose="020B0503020204020204" charset="-122"/>
              <a:ea typeface="微软雅黑" panose="020B0503020204020204" charset="-122"/>
              <a:sym typeface="+mn-ea"/>
            </a:endParaRPr>
          </a:p>
        </p:txBody>
      </p:sp>
      <p:sp>
        <p:nvSpPr>
          <p:cNvPr id="7" name="文本框 6"/>
          <p:cNvSpPr txBox="1"/>
          <p:nvPr/>
        </p:nvSpPr>
        <p:spPr>
          <a:xfrm>
            <a:off x="538480" y="2731135"/>
            <a:ext cx="10779125" cy="2584450"/>
          </a:xfrm>
          <a:prstGeom prst="rect">
            <a:avLst/>
          </a:prstGeom>
        </p:spPr>
        <p:txBody>
          <a:bodyPr wrap="square">
            <a:spAutoFit/>
          </a:bodyPr>
          <a:p>
            <a:r>
              <a:t>处理块中的warp调度器每个warp需要更多的状态存储空间，以及组合逻辑将新状态组合成优先级。调度器条目所需的额外状态是</a:t>
            </a:r>
            <a:r>
              <a:rPr>
                <a:solidFill>
                  <a:srgbClr val="FF0000"/>
                </a:solidFill>
              </a:rPr>
              <a:t>阶段ID、is_empty 和 is_full </a:t>
            </a:r>
            <a:r>
              <a:t>位。</a:t>
            </a:r>
          </a:p>
          <a:p/>
          <a:p>
            <a:r>
              <a:t>对于RFQs，主要成本在于</a:t>
            </a:r>
            <a:r>
              <a:rPr>
                <a:solidFill>
                  <a:srgbClr val="FF0000"/>
                </a:solidFill>
              </a:rPr>
              <a:t>队列映射表和处理块的更新逻辑</a:t>
            </a:r>
            <a:r>
              <a:t>。WASP在SM上</a:t>
            </a:r>
            <a:r>
              <a:rPr>
                <a:solidFill>
                  <a:srgbClr val="FF0000"/>
                </a:solidFill>
              </a:rPr>
              <a:t>每个warp支持一个RFQ</a:t>
            </a:r>
            <a:r>
              <a:t>，队列映射表将四个索引存储到一个512条目的寄存器文件中。更新逻辑需要两组9位加法器、比较器和多路复用器来使用映射界限更新头指针和尾指针。</a:t>
            </a:r>
          </a:p>
          <a:p/>
          <a:p>
            <a:r>
              <a:t>WASP-TMA支持以SMEM、特定warp的RFQ或TMA（gather）作为目标发出加载操作。对于聚集操作，需要一个具有两个条目的乒乓缓冲区用于中间索引和额外的控制逻辑来引导第二阶段。</a:t>
            </a:r>
          </a:p>
        </p:txBody>
      </p:sp>
    </p:spTree>
    <p:custDataLst>
      <p:tags r:id="rId3"/>
    </p:custData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2"/>
            </p:custDataLst>
          </p:nvPr>
        </p:nvSpPr>
        <p:spPr>
          <a:xfrm>
            <a:off x="914400" y="1094105"/>
            <a:ext cx="6889115" cy="704215"/>
          </a:xfrm>
          <a:prstGeom prst="rect">
            <a:avLst/>
          </a:prstGeom>
          <a:noFill/>
        </p:spPr>
        <p:txBody>
          <a:bodyPr wrap="square" lIns="63500" tIns="25400" rIns="63500" bIns="25400" rtlCol="0" anchor="b" anchorCtr="0">
            <a:normAutofit/>
          </a:bodyPr>
          <a:p>
            <a:pPr marL="0" indent="0" algn="l">
              <a:lnSpc>
                <a:spcPct val="110000"/>
              </a:lnSpc>
              <a:spcBef>
                <a:spcPts val="0"/>
              </a:spcBef>
              <a:spcAft>
                <a:spcPts val="0"/>
              </a:spcAft>
              <a:buSzPct val="100000"/>
              <a:buNone/>
            </a:pPr>
            <a:r>
              <a:rPr lang="en-US" sz="3800" b="1" spc="220" dirty="0">
                <a:solidFill>
                  <a:srgbClr val="C00000"/>
                </a:solidFill>
                <a:uFillTx/>
                <a:latin typeface="微软雅黑" panose="020B0503020204020204" charset="-122"/>
                <a:ea typeface="微软雅黑" panose="020B0503020204020204" charset="-122"/>
                <a:sym typeface="+mn-ea"/>
              </a:rPr>
              <a:t>Abstract</a:t>
            </a:r>
            <a:endParaRPr lang="en-US" sz="3800" b="1" spc="220" dirty="0">
              <a:solidFill>
                <a:srgbClr val="C00000"/>
              </a:solidFill>
              <a:uFillTx/>
              <a:latin typeface="微软雅黑" panose="020B0503020204020204" charset="-122"/>
              <a:ea typeface="微软雅黑" panose="020B0503020204020204" charset="-122"/>
              <a:sym typeface="+mn-ea"/>
            </a:endParaRPr>
          </a:p>
        </p:txBody>
      </p:sp>
      <p:sp>
        <p:nvSpPr>
          <p:cNvPr id="4" name="文本框 3"/>
          <p:cNvSpPr txBox="1"/>
          <p:nvPr/>
        </p:nvSpPr>
        <p:spPr>
          <a:xfrm>
            <a:off x="753745" y="2210435"/>
            <a:ext cx="4855210" cy="3784600"/>
          </a:xfrm>
          <a:prstGeom prst="rect">
            <a:avLst/>
          </a:prstGeom>
          <a:noFill/>
        </p:spPr>
        <p:txBody>
          <a:bodyPr wrap="square" rtlCol="0" anchor="t">
            <a:spAutoFit/>
          </a:bodyPr>
          <a:p>
            <a:r>
              <a:rPr lang="zh-CN" sz="2400"/>
              <a:t>解决方法：</a:t>
            </a:r>
            <a:endParaRPr lang="zh-CN" sz="2400"/>
          </a:p>
          <a:p>
            <a:pPr marL="342900" indent="-342900">
              <a:buFont typeface="Arial" panose="020B0604020202020204" pitchFamily="34" charset="0"/>
              <a:buChar char="•"/>
            </a:pPr>
            <a:r>
              <a:rPr sz="2400"/>
              <a:t>通过使用warp级寄存器文件队列和硬件加速的地址生成，WASP支持细粒度流和收集内存访问模式。</a:t>
            </a:r>
            <a:endParaRPr sz="2400"/>
          </a:p>
          <a:p>
            <a:pPr marL="342900" indent="-342900">
              <a:buFont typeface="Arial" panose="020B0604020202020204" pitchFamily="34" charset="0"/>
              <a:buChar char="•"/>
            </a:pPr>
            <a:r>
              <a:rPr sz="2400"/>
              <a:t>显式的warp到管道阶段命名使GPU能够意识到管道并行性，WASP通过设计管道感知的warp映射、寄存器分配和调度来利用管道并行性。</a:t>
            </a:r>
            <a:endParaRPr sz="2400"/>
          </a:p>
        </p:txBody>
      </p:sp>
      <p:pic>
        <p:nvPicPr>
          <p:cNvPr id="2" name="图片 1"/>
          <p:cNvPicPr>
            <a:picLocks noChangeAspect="1"/>
          </p:cNvPicPr>
          <p:nvPr/>
        </p:nvPicPr>
        <p:blipFill>
          <a:blip r:embed="rId3"/>
          <a:stretch>
            <a:fillRect/>
          </a:stretch>
        </p:blipFill>
        <p:spPr>
          <a:xfrm>
            <a:off x="5882005" y="2116455"/>
            <a:ext cx="5753100" cy="3878580"/>
          </a:xfrm>
          <a:prstGeom prst="rect">
            <a:avLst/>
          </a:prstGeom>
        </p:spPr>
      </p:pic>
    </p:spTree>
    <p:custDataLst>
      <p:tags r:id="rId4"/>
    </p:custData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2"/>
            </p:custDataLst>
          </p:nvPr>
        </p:nvSpPr>
        <p:spPr>
          <a:xfrm>
            <a:off x="914400" y="1094105"/>
            <a:ext cx="6889115" cy="704215"/>
          </a:xfrm>
          <a:prstGeom prst="rect">
            <a:avLst/>
          </a:prstGeom>
          <a:noFill/>
        </p:spPr>
        <p:txBody>
          <a:bodyPr wrap="square" lIns="63500" tIns="25400" rIns="63500" bIns="25400" rtlCol="0" anchor="b" anchorCtr="0">
            <a:normAutofit/>
          </a:bodyPr>
          <a:p>
            <a:pPr marL="0" indent="0" algn="l">
              <a:lnSpc>
                <a:spcPct val="110000"/>
              </a:lnSpc>
              <a:spcBef>
                <a:spcPts val="0"/>
              </a:spcBef>
              <a:spcAft>
                <a:spcPts val="0"/>
              </a:spcAft>
              <a:buSzPct val="100000"/>
              <a:buNone/>
            </a:pPr>
            <a:r>
              <a:rPr lang="en-US" sz="3800" b="1" spc="220" dirty="0">
                <a:solidFill>
                  <a:srgbClr val="C00000"/>
                </a:solidFill>
                <a:uFillTx/>
                <a:latin typeface="微软雅黑" panose="020B0503020204020204" charset="-122"/>
                <a:ea typeface="微软雅黑" panose="020B0503020204020204" charset="-122"/>
                <a:sym typeface="+mn-ea"/>
              </a:rPr>
              <a:t>Introduction</a:t>
            </a:r>
            <a:endParaRPr lang="en-US" sz="3800" b="1" spc="220" dirty="0">
              <a:solidFill>
                <a:srgbClr val="C00000"/>
              </a:solidFill>
              <a:uFillTx/>
              <a:latin typeface="微软雅黑" panose="020B0503020204020204" charset="-122"/>
              <a:ea typeface="微软雅黑" panose="020B0503020204020204" charset="-122"/>
              <a:sym typeface="+mn-ea"/>
            </a:endParaRPr>
          </a:p>
        </p:txBody>
      </p:sp>
      <p:sp>
        <p:nvSpPr>
          <p:cNvPr id="4" name="文本框 3"/>
          <p:cNvSpPr txBox="1"/>
          <p:nvPr/>
        </p:nvSpPr>
        <p:spPr>
          <a:xfrm>
            <a:off x="0" y="2225040"/>
            <a:ext cx="6906260" cy="4092575"/>
          </a:xfrm>
          <a:prstGeom prst="rect">
            <a:avLst/>
          </a:prstGeom>
          <a:noFill/>
        </p:spPr>
        <p:txBody>
          <a:bodyPr wrap="square" rtlCol="0" anchor="t">
            <a:spAutoFit/>
          </a:bodyPr>
          <a:p>
            <a:pPr marL="342900" indent="-342900">
              <a:buFont typeface="Arial" panose="020B0604020202020204" pitchFamily="34" charset="0"/>
              <a:buChar char="•"/>
            </a:pPr>
            <a:r>
              <a:rPr lang="zh-CN" sz="2000"/>
              <a:t>首先，当前的GPU硬件对软件中表达的流水线并行等位关系是不可知的。GPU SMs特别设计用于执行数据并行线程块，作为SIMT执行模型的一部分，使用(在大多数情况下)执行相同程序的warp。因此，SM硬件采用统一的资源利用率。</a:t>
            </a:r>
            <a:endParaRPr lang="zh-CN" sz="2000"/>
          </a:p>
          <a:p>
            <a:pPr marL="342900" indent="-342900">
              <a:buFont typeface="Arial" panose="020B0604020202020204" pitchFamily="34" charset="0"/>
              <a:buChar char="•"/>
            </a:pPr>
            <a:endParaRPr lang="zh-CN" sz="2000"/>
          </a:p>
          <a:p>
            <a:pPr marL="342900" indent="-342900">
              <a:buFont typeface="Arial" panose="020B0604020202020204" pitchFamily="34" charset="0"/>
              <a:buChar char="•"/>
            </a:pPr>
            <a:r>
              <a:rPr lang="zh-CN" sz="2000"/>
              <a:t>另一方面，具有</a:t>
            </a:r>
            <a:r>
              <a:rPr lang="en-US" altLang="zh-CN" sz="2000"/>
              <a:t>warp</a:t>
            </a:r>
            <a:r>
              <a:rPr lang="zh-CN" sz="2000"/>
              <a:t>专用管道的线程块本质上是异构的，</a:t>
            </a:r>
            <a:r>
              <a:rPr lang="en-US" altLang="zh-CN" sz="2000"/>
              <a:t>warp</a:t>
            </a:r>
            <a:r>
              <a:rPr lang="zh-CN" sz="2000"/>
              <a:t>需要不同的资源。由warp实现的每个管道阶段都需要一个独特的程序，计算资源(例如功能单元)、寄存器分配，并且在某些情况下更倾向于不同的warp调度优先级。如果GPU硬件意识到管道的并行性，就可以设计新的硬件来利用warp专用管道的异构特性，从而获得更好的性能。</a:t>
            </a:r>
            <a:endParaRPr lang="zh-CN" sz="2000"/>
          </a:p>
        </p:txBody>
      </p:sp>
      <p:pic>
        <p:nvPicPr>
          <p:cNvPr id="2" name="图片 1"/>
          <p:cNvPicPr>
            <a:picLocks noChangeAspect="1"/>
          </p:cNvPicPr>
          <p:nvPr/>
        </p:nvPicPr>
        <p:blipFill>
          <a:blip r:embed="rId3"/>
          <a:stretch>
            <a:fillRect/>
          </a:stretch>
        </p:blipFill>
        <p:spPr>
          <a:xfrm>
            <a:off x="6906260" y="2349500"/>
            <a:ext cx="5109845" cy="4105910"/>
          </a:xfrm>
          <a:prstGeom prst="rect">
            <a:avLst/>
          </a:prstGeom>
        </p:spPr>
      </p:pic>
    </p:spTree>
    <p:custDataLst>
      <p:tags r:id="rId4"/>
    </p:custData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2"/>
            </p:custDataLst>
          </p:nvPr>
        </p:nvSpPr>
        <p:spPr>
          <a:xfrm>
            <a:off x="914400" y="1094105"/>
            <a:ext cx="6889115" cy="704215"/>
          </a:xfrm>
          <a:prstGeom prst="rect">
            <a:avLst/>
          </a:prstGeom>
          <a:noFill/>
        </p:spPr>
        <p:txBody>
          <a:bodyPr wrap="square" lIns="63500" tIns="25400" rIns="63500" bIns="25400" rtlCol="0" anchor="b" anchorCtr="0">
            <a:normAutofit fontScale="60000"/>
          </a:bodyPr>
          <a:p>
            <a:pPr marL="0" indent="0" algn="l">
              <a:lnSpc>
                <a:spcPct val="110000"/>
              </a:lnSpc>
              <a:spcBef>
                <a:spcPts val="0"/>
              </a:spcBef>
              <a:spcAft>
                <a:spcPts val="0"/>
              </a:spcAft>
              <a:buSzPct val="100000"/>
              <a:buNone/>
            </a:pPr>
            <a:r>
              <a:rPr lang="en-US" sz="3800" b="1" spc="220" dirty="0">
                <a:solidFill>
                  <a:srgbClr val="C00000"/>
                </a:solidFill>
                <a:uFillTx/>
                <a:latin typeface="微软雅黑" panose="020B0503020204020204" charset="-122"/>
                <a:ea typeface="微软雅黑" panose="020B0503020204020204" charset="-122"/>
                <a:sym typeface="+mn-ea"/>
              </a:rPr>
              <a:t>WASP</a:t>
            </a:r>
            <a:r>
              <a:rPr lang="zh-CN" altLang="en-US" sz="3800" b="1" spc="220" dirty="0">
                <a:solidFill>
                  <a:srgbClr val="C00000"/>
                </a:solidFill>
                <a:uFillTx/>
                <a:latin typeface="微软雅黑" panose="020B0503020204020204" charset="-122"/>
                <a:ea typeface="微软雅黑" panose="020B0503020204020204" charset="-122"/>
                <a:sym typeface="+mn-ea"/>
              </a:rPr>
              <a:t>结构：显式的Warp到流水线阶段命名</a:t>
            </a:r>
            <a:endParaRPr lang="zh-CN" altLang="en-US" sz="3800" b="1" spc="220" dirty="0">
              <a:solidFill>
                <a:srgbClr val="C00000"/>
              </a:solidFill>
              <a:uFillTx/>
              <a:latin typeface="微软雅黑" panose="020B0503020204020204" charset="-122"/>
              <a:ea typeface="微软雅黑" panose="020B0503020204020204" charset="-122"/>
              <a:sym typeface="+mn-ea"/>
            </a:endParaRPr>
          </a:p>
        </p:txBody>
      </p:sp>
      <p:sp>
        <p:nvSpPr>
          <p:cNvPr id="5" name="文本框 4"/>
          <p:cNvSpPr txBox="1"/>
          <p:nvPr/>
        </p:nvSpPr>
        <p:spPr>
          <a:xfrm>
            <a:off x="0" y="2461260"/>
            <a:ext cx="12192000" cy="4092575"/>
          </a:xfrm>
          <a:prstGeom prst="rect">
            <a:avLst/>
          </a:prstGeom>
          <a:noFill/>
        </p:spPr>
        <p:txBody>
          <a:bodyPr wrap="square" rtlCol="0" anchor="t">
            <a:spAutoFit/>
          </a:bodyPr>
          <a:p>
            <a:pPr indent="0">
              <a:buFont typeface="Arial" panose="020B0604020202020204" pitchFamily="34" charset="0"/>
              <a:buNone/>
            </a:pPr>
            <a:r>
              <a:rPr lang="zh-CN" sz="2000">
                <a:sym typeface="+mn-ea"/>
              </a:rPr>
              <a:t>显式命名将warp分配到硬件中的流水线阶段，使程序员或编译器能够指定warp专用流水线的配置。在核心上，每个线程块中的warp被分配一个流水线阶段ID。显式命名对于性能至关重要，因为它启用了WASP使用的其他流水线感知功能，使得SM硬件能够感知流水线，并做出更好的映射、寄存器分配、调度和数据移动决策。</a:t>
            </a:r>
            <a:endParaRPr lang="zh-CN" sz="2000">
              <a:sym typeface="+mn-ea"/>
            </a:endParaRPr>
          </a:p>
          <a:p>
            <a:pPr indent="0">
              <a:buFont typeface="Arial" panose="020B0604020202020204" pitchFamily="34" charset="0"/>
              <a:buNone/>
            </a:pPr>
            <a:endParaRPr lang="zh-CN" sz="2000">
              <a:sym typeface="+mn-ea"/>
            </a:endParaRPr>
          </a:p>
          <a:p>
            <a:pPr indent="0">
              <a:buFont typeface="Arial" panose="020B0604020202020204" pitchFamily="34" charset="0"/>
              <a:buNone/>
            </a:pPr>
            <a:r>
              <a:rPr lang="zh-CN" sz="2000">
                <a:sym typeface="+mn-ea"/>
              </a:rPr>
              <a:t>为了实现显式命名，WASP扩展了线程块规范，添加了一个额外的维度，表示warp专用流水线的深度。表I展示了这一新规范，其中包含了在第四节中由WASP编译器生成的其他元信息。这个新维度由程序员或代码生成框架在CUDA内核调用时显式声明。新的线程块维度规范形式如下：</a:t>
            </a:r>
            <a:endParaRPr lang="zh-CN" sz="2000">
              <a:sym typeface="+mn-ea"/>
            </a:endParaRPr>
          </a:p>
          <a:p>
            <a:pPr indent="0">
              <a:buFont typeface="Arial" panose="020B0604020202020204" pitchFamily="34" charset="0"/>
              <a:buNone/>
            </a:pPr>
            <a:endParaRPr lang="zh-CN" sz="2000">
              <a:sym typeface="+mn-ea"/>
            </a:endParaRPr>
          </a:p>
          <a:p>
            <a:pPr indent="0">
              <a:buFont typeface="Arial" panose="020B0604020202020204" pitchFamily="34" charset="0"/>
              <a:buNone/>
            </a:pPr>
            <a:r>
              <a:rPr lang="zh-CN" sz="2000">
                <a:sym typeface="+mn-ea"/>
              </a:rPr>
              <a:t>{dim.x, dim.y, dim.z, num_pipeline_stages}</a:t>
            </a:r>
            <a:endParaRPr lang="zh-CN" sz="2000">
              <a:sym typeface="+mn-ea"/>
            </a:endParaRPr>
          </a:p>
          <a:p>
            <a:pPr indent="0">
              <a:buFont typeface="Arial" panose="020B0604020202020204" pitchFamily="34" charset="0"/>
              <a:buNone/>
            </a:pPr>
            <a:endParaRPr lang="zh-CN" sz="2000">
              <a:sym typeface="+mn-ea"/>
            </a:endParaRPr>
          </a:p>
          <a:p>
            <a:pPr indent="0">
              <a:buFont typeface="Arial" panose="020B0604020202020204" pitchFamily="34" charset="0"/>
              <a:buNone/>
            </a:pPr>
            <a:r>
              <a:rPr lang="zh-CN" sz="2000">
                <a:sym typeface="+mn-ea"/>
              </a:rPr>
              <a:t>在SM上执行时，线程被分配一个pipe_stageId。这个新的硬件状态位于SM中的特殊寄存器中，可以由线程块的线程查询，以确定其分配的流水线阶段，类似于查询其他线程块参数（例如threadIdx.x）。</a:t>
            </a:r>
            <a:endParaRPr lang="zh-CN" sz="2000">
              <a:sym typeface="+mn-ea"/>
            </a:endParaRPr>
          </a:p>
        </p:txBody>
      </p:sp>
    </p:spTree>
    <p:custDataLst>
      <p:tags r:id="rId3"/>
    </p:custData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2"/>
            </p:custDataLst>
          </p:nvPr>
        </p:nvSpPr>
        <p:spPr>
          <a:xfrm>
            <a:off x="914400" y="1094105"/>
            <a:ext cx="8168640" cy="704215"/>
          </a:xfrm>
          <a:prstGeom prst="rect">
            <a:avLst/>
          </a:prstGeom>
          <a:noFill/>
        </p:spPr>
        <p:txBody>
          <a:bodyPr wrap="square" lIns="63500" tIns="25400" rIns="63500" bIns="25400" rtlCol="0" anchor="b" anchorCtr="0">
            <a:normAutofit fontScale="50000"/>
          </a:bodyPr>
          <a:p>
            <a:pPr marL="0" indent="0" algn="l">
              <a:lnSpc>
                <a:spcPct val="110000"/>
              </a:lnSpc>
              <a:spcBef>
                <a:spcPts val="0"/>
              </a:spcBef>
              <a:spcAft>
                <a:spcPts val="0"/>
              </a:spcAft>
              <a:buSzPct val="100000"/>
              <a:buNone/>
            </a:pPr>
            <a:r>
              <a:rPr lang="en-US" sz="3800" b="1" spc="220" dirty="0">
                <a:solidFill>
                  <a:srgbClr val="C00000"/>
                </a:solidFill>
                <a:uFillTx/>
                <a:latin typeface="微软雅黑" panose="020B0503020204020204" charset="-122"/>
                <a:ea typeface="微软雅黑" panose="020B0503020204020204" charset="-122"/>
                <a:sym typeface="+mn-ea"/>
              </a:rPr>
              <a:t>WASP</a:t>
            </a:r>
            <a:r>
              <a:rPr lang="zh-CN" altLang="en-US" sz="3800" b="1" spc="220" dirty="0">
                <a:solidFill>
                  <a:srgbClr val="C00000"/>
                </a:solidFill>
                <a:uFillTx/>
                <a:latin typeface="微软雅黑" panose="020B0503020204020204" charset="-122"/>
                <a:ea typeface="微软雅黑" panose="020B0503020204020204" charset="-122"/>
                <a:sym typeface="+mn-ea"/>
              </a:rPr>
              <a:t>结构：流水线感知的Warp Mapping和寄存器分配</a:t>
            </a:r>
            <a:endParaRPr lang="zh-CN" altLang="en-US" sz="3800" b="1" spc="220" dirty="0">
              <a:solidFill>
                <a:srgbClr val="C00000"/>
              </a:solidFill>
              <a:uFillTx/>
              <a:latin typeface="微软雅黑" panose="020B0503020204020204" charset="-122"/>
              <a:ea typeface="微软雅黑" panose="020B0503020204020204" charset="-122"/>
              <a:sym typeface="+mn-ea"/>
            </a:endParaRPr>
          </a:p>
        </p:txBody>
      </p:sp>
      <p:sp>
        <p:nvSpPr>
          <p:cNvPr id="5" name="文本框 4"/>
          <p:cNvSpPr txBox="1"/>
          <p:nvPr/>
        </p:nvSpPr>
        <p:spPr>
          <a:xfrm>
            <a:off x="0" y="2014855"/>
            <a:ext cx="5577205" cy="4707890"/>
          </a:xfrm>
          <a:prstGeom prst="rect">
            <a:avLst/>
          </a:prstGeom>
          <a:noFill/>
        </p:spPr>
        <p:txBody>
          <a:bodyPr wrap="square" rtlCol="0" anchor="t">
            <a:spAutoFit/>
          </a:bodyPr>
          <a:p>
            <a:pPr marL="342900" indent="-342900">
              <a:buFont typeface="Arial" panose="020B0604020202020204" pitchFamily="34" charset="0"/>
              <a:buChar char="•"/>
            </a:pPr>
            <a:r>
              <a:rPr lang="zh-CN" sz="2000">
                <a:sym typeface="+mn-ea"/>
              </a:rPr>
              <a:t>warp映射算法侧重于通过最小化相似管道阶段到相同处理块的映射来平衡计算资源的使用。算法group_pipeline将属于同一warp专用管道切片的所有warp一起映射到同一处理块上。图5展示了WASP映射算法相对于原始轮循映射算法的潜在价值。WASP线程块由两段经纱专用管道组成，每段有四段经纱。</a:t>
            </a:r>
            <a:endParaRPr lang="zh-CN" sz="2000">
              <a:sym typeface="+mn-ea"/>
            </a:endParaRPr>
          </a:p>
          <a:p>
            <a:pPr marL="342900" indent="-342900">
              <a:buFont typeface="Arial" panose="020B0604020202020204" pitchFamily="34" charset="0"/>
              <a:buChar char="•"/>
            </a:pPr>
            <a:endParaRPr lang="zh-CN" sz="2000">
              <a:sym typeface="+mn-ea"/>
            </a:endParaRPr>
          </a:p>
          <a:p>
            <a:pPr marL="342900" indent="-342900">
              <a:buFont typeface="Arial" panose="020B0604020202020204" pitchFamily="34" charset="0"/>
              <a:buChar char="•"/>
            </a:pPr>
            <a:r>
              <a:rPr lang="zh-CN" sz="2000">
                <a:sym typeface="+mn-ea"/>
              </a:rPr>
              <a:t>想象一下这样的场景：S0是内存访问阶段，S1是计算阶段。轮询算法在处理块之间交替进行一次一个映射扭曲，导致执行不平衡，S0阶段映射到处理块0和2，S1阶段映射到处理块1和3。group_pipeline算法通过在同一处理块上执行每个管道切片的warp来提供更好的平衡。</a:t>
            </a:r>
            <a:endParaRPr lang="zh-CN" sz="2000">
              <a:sym typeface="+mn-ea"/>
            </a:endParaRPr>
          </a:p>
        </p:txBody>
      </p:sp>
      <p:pic>
        <p:nvPicPr>
          <p:cNvPr id="2" name="图片 1"/>
          <p:cNvPicPr>
            <a:picLocks noChangeAspect="1"/>
          </p:cNvPicPr>
          <p:nvPr/>
        </p:nvPicPr>
        <p:blipFill>
          <a:blip r:embed="rId3"/>
          <a:stretch>
            <a:fillRect/>
          </a:stretch>
        </p:blipFill>
        <p:spPr>
          <a:xfrm>
            <a:off x="5993765" y="1931035"/>
            <a:ext cx="5267325" cy="4926330"/>
          </a:xfrm>
          <a:prstGeom prst="rect">
            <a:avLst/>
          </a:prstGeom>
        </p:spPr>
      </p:pic>
    </p:spTree>
    <p:custDataLst>
      <p:tags r:id="rId4"/>
    </p:custData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2"/>
            </p:custDataLst>
          </p:nvPr>
        </p:nvSpPr>
        <p:spPr>
          <a:xfrm>
            <a:off x="914400" y="1094105"/>
            <a:ext cx="8168640" cy="704215"/>
          </a:xfrm>
          <a:prstGeom prst="rect">
            <a:avLst/>
          </a:prstGeom>
          <a:noFill/>
        </p:spPr>
        <p:txBody>
          <a:bodyPr wrap="square" lIns="63500" tIns="25400" rIns="63500" bIns="25400" rtlCol="0" anchor="b" anchorCtr="0">
            <a:normAutofit fontScale="50000"/>
          </a:bodyPr>
          <a:p>
            <a:pPr marL="0" indent="0" algn="l">
              <a:lnSpc>
                <a:spcPct val="110000"/>
              </a:lnSpc>
              <a:spcBef>
                <a:spcPts val="0"/>
              </a:spcBef>
              <a:spcAft>
                <a:spcPts val="0"/>
              </a:spcAft>
              <a:buSzPct val="100000"/>
              <a:buNone/>
            </a:pPr>
            <a:r>
              <a:rPr lang="en-US" sz="3800" b="1" spc="220" dirty="0">
                <a:solidFill>
                  <a:srgbClr val="C00000"/>
                </a:solidFill>
                <a:uFillTx/>
                <a:latin typeface="微软雅黑" panose="020B0503020204020204" charset="-122"/>
                <a:ea typeface="微软雅黑" panose="020B0503020204020204" charset="-122"/>
                <a:sym typeface="+mn-ea"/>
              </a:rPr>
              <a:t>WASP</a:t>
            </a:r>
            <a:r>
              <a:rPr lang="zh-CN" altLang="en-US" sz="3800" b="1" spc="220" dirty="0">
                <a:solidFill>
                  <a:srgbClr val="C00000"/>
                </a:solidFill>
                <a:uFillTx/>
                <a:latin typeface="微软雅黑" panose="020B0503020204020204" charset="-122"/>
                <a:ea typeface="微软雅黑" panose="020B0503020204020204" charset="-122"/>
                <a:sym typeface="+mn-ea"/>
              </a:rPr>
              <a:t>结构：流水线感知的Warp Mapping和寄存器分配</a:t>
            </a:r>
            <a:endParaRPr lang="zh-CN" altLang="en-US" sz="3800" b="1" spc="220" dirty="0">
              <a:solidFill>
                <a:srgbClr val="C00000"/>
              </a:solidFill>
              <a:uFillTx/>
              <a:latin typeface="微软雅黑" panose="020B0503020204020204" charset="-122"/>
              <a:ea typeface="微软雅黑" panose="020B0503020204020204" charset="-122"/>
              <a:sym typeface="+mn-ea"/>
            </a:endParaRPr>
          </a:p>
        </p:txBody>
      </p:sp>
      <p:sp>
        <p:nvSpPr>
          <p:cNvPr id="5" name="文本框 4"/>
          <p:cNvSpPr txBox="1"/>
          <p:nvPr/>
        </p:nvSpPr>
        <p:spPr>
          <a:xfrm>
            <a:off x="0" y="2014855"/>
            <a:ext cx="5577205" cy="2245360"/>
          </a:xfrm>
          <a:prstGeom prst="rect">
            <a:avLst/>
          </a:prstGeom>
          <a:noFill/>
        </p:spPr>
        <p:txBody>
          <a:bodyPr wrap="square" rtlCol="0" anchor="t">
            <a:spAutoFit/>
          </a:bodyPr>
          <a:p>
            <a:pPr marL="342900" indent="-342900">
              <a:buFont typeface="Arial" panose="020B0604020202020204" pitchFamily="34" charset="0"/>
              <a:buChar char="•"/>
            </a:pPr>
            <a:r>
              <a:rPr lang="zh-CN" sz="2000">
                <a:sym typeface="+mn-ea"/>
              </a:rPr>
              <a:t>但是我认为这里是</a:t>
            </a:r>
            <a:r>
              <a:rPr lang="zh-CN" sz="2000" b="1">
                <a:solidFill>
                  <a:srgbClr val="FF0000"/>
                </a:solidFill>
                <a:sym typeface="+mn-ea"/>
              </a:rPr>
              <a:t>错误</a:t>
            </a:r>
            <a:r>
              <a:rPr lang="zh-CN" sz="2000">
                <a:sym typeface="+mn-ea"/>
              </a:rPr>
              <a:t>的。首先，TB0和TB1的SMEM不互通，所以不可能在TB0读值，TB1计算。其次就算是互通了，那读值和计算也不应该在同时执行，这样会造成W0_S1的空等，并且代码要写成，if(TB0)。。。。if(TB1).....反而比group_pipeline的写法更复杂。所以这里的论述是混乱且错误的。</a:t>
            </a:r>
            <a:endParaRPr lang="zh-CN" sz="2000">
              <a:sym typeface="+mn-ea"/>
            </a:endParaRPr>
          </a:p>
        </p:txBody>
      </p:sp>
      <p:pic>
        <p:nvPicPr>
          <p:cNvPr id="2" name="图片 1"/>
          <p:cNvPicPr>
            <a:picLocks noChangeAspect="1"/>
          </p:cNvPicPr>
          <p:nvPr/>
        </p:nvPicPr>
        <p:blipFill>
          <a:blip r:embed="rId3"/>
          <a:stretch>
            <a:fillRect/>
          </a:stretch>
        </p:blipFill>
        <p:spPr>
          <a:xfrm>
            <a:off x="5993765" y="1931035"/>
            <a:ext cx="5267325" cy="4926330"/>
          </a:xfrm>
          <a:prstGeom prst="rect">
            <a:avLst/>
          </a:prstGeom>
        </p:spPr>
      </p:pic>
    </p:spTree>
    <p:custDataLst>
      <p:tags r:id="rId4"/>
    </p:custData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2"/>
            </p:custDataLst>
          </p:nvPr>
        </p:nvSpPr>
        <p:spPr>
          <a:xfrm>
            <a:off x="914400" y="1094105"/>
            <a:ext cx="8168640" cy="704215"/>
          </a:xfrm>
          <a:prstGeom prst="rect">
            <a:avLst/>
          </a:prstGeom>
          <a:noFill/>
        </p:spPr>
        <p:txBody>
          <a:bodyPr wrap="square" lIns="63500" tIns="25400" rIns="63500" bIns="25400" rtlCol="0" anchor="b" anchorCtr="0">
            <a:normAutofit fontScale="50000"/>
          </a:bodyPr>
          <a:p>
            <a:pPr marL="0" indent="0" algn="l">
              <a:lnSpc>
                <a:spcPct val="110000"/>
              </a:lnSpc>
              <a:spcBef>
                <a:spcPts val="0"/>
              </a:spcBef>
              <a:spcAft>
                <a:spcPts val="0"/>
              </a:spcAft>
              <a:buSzPct val="100000"/>
              <a:buNone/>
            </a:pPr>
            <a:r>
              <a:rPr lang="en-US" sz="3800" b="1" spc="220" dirty="0">
                <a:solidFill>
                  <a:srgbClr val="C00000"/>
                </a:solidFill>
                <a:uFillTx/>
                <a:latin typeface="微软雅黑" panose="020B0503020204020204" charset="-122"/>
                <a:ea typeface="微软雅黑" panose="020B0503020204020204" charset="-122"/>
                <a:sym typeface="+mn-ea"/>
              </a:rPr>
              <a:t>WASP</a:t>
            </a:r>
            <a:r>
              <a:rPr lang="zh-CN" altLang="en-US" sz="3800" b="1" spc="220" dirty="0">
                <a:solidFill>
                  <a:srgbClr val="C00000"/>
                </a:solidFill>
                <a:uFillTx/>
                <a:latin typeface="微软雅黑" panose="020B0503020204020204" charset="-122"/>
                <a:ea typeface="微软雅黑" panose="020B0503020204020204" charset="-122"/>
                <a:sym typeface="+mn-ea"/>
              </a:rPr>
              <a:t>结构：流水线感知的Warp Mapping和寄存器分配</a:t>
            </a:r>
            <a:endParaRPr lang="zh-CN" altLang="en-US" sz="3800" b="1" spc="220" dirty="0">
              <a:solidFill>
                <a:srgbClr val="C00000"/>
              </a:solidFill>
              <a:uFillTx/>
              <a:latin typeface="微软雅黑" panose="020B0503020204020204" charset="-122"/>
              <a:ea typeface="微软雅黑" panose="020B0503020204020204" charset="-122"/>
              <a:sym typeface="+mn-ea"/>
            </a:endParaRPr>
          </a:p>
        </p:txBody>
      </p:sp>
      <p:sp>
        <p:nvSpPr>
          <p:cNvPr id="5" name="文本框 4"/>
          <p:cNvSpPr txBox="1"/>
          <p:nvPr/>
        </p:nvSpPr>
        <p:spPr>
          <a:xfrm>
            <a:off x="0" y="2014855"/>
            <a:ext cx="5577205" cy="4246245"/>
          </a:xfrm>
          <a:prstGeom prst="rect">
            <a:avLst/>
          </a:prstGeom>
          <a:noFill/>
        </p:spPr>
        <p:txBody>
          <a:bodyPr wrap="square" rtlCol="0" anchor="t">
            <a:spAutoFit/>
          </a:bodyPr>
          <a:p>
            <a:pPr marL="342900" indent="-342900">
              <a:buFont typeface="Arial" panose="020B0604020202020204" pitchFamily="34" charset="0"/>
              <a:buChar char="•"/>
            </a:pPr>
            <a:r>
              <a:rPr lang="zh-CN">
                <a:sym typeface="+mn-ea"/>
              </a:rPr>
              <a:t>在warp映射过程中，通过在处理块的共享寄存器文件中雕刻出一个连续的段来执行warp的寄存器分配。在warp专门化中，不同的管道阶段运行不同的程序，因此使用不同数量的寄存器。然而，在当前的gpu中，warp专用管道被分配一个统一的值，用于warp寄存器分配，这是所有管道阶段中的最大使用率。在我们评估的内核中，一些管道阶段要求每个线程的寄存器数量几乎与原始程序相同，这可能导致N阶段管道的线程块寄存器使用量增加近N倍。WASP使用表1中线程块规范中的每个管道阶段寄存器值来分配唯一一大小的寄存器段，这节省了相当大的寄存器文件空间，是对当前状态的改进。图7给出了原始程序、现有gpu上的warp专用程序和WASP提供的寄存器节省之间的每个线程寄存器分配的示例比较。</a:t>
            </a:r>
            <a:endParaRPr lang="zh-CN">
              <a:sym typeface="+mn-ea"/>
            </a:endParaRPr>
          </a:p>
        </p:txBody>
      </p:sp>
      <p:pic>
        <p:nvPicPr>
          <p:cNvPr id="4" name="图片 3"/>
          <p:cNvPicPr>
            <a:picLocks noChangeAspect="1"/>
          </p:cNvPicPr>
          <p:nvPr/>
        </p:nvPicPr>
        <p:blipFill>
          <a:blip r:embed="rId3"/>
          <a:stretch>
            <a:fillRect/>
          </a:stretch>
        </p:blipFill>
        <p:spPr>
          <a:xfrm>
            <a:off x="6042660" y="2103120"/>
            <a:ext cx="5593080" cy="4069080"/>
          </a:xfrm>
          <a:prstGeom prst="rect">
            <a:avLst/>
          </a:prstGeom>
        </p:spPr>
      </p:pic>
    </p:spTree>
    <p:custDataLst>
      <p:tags r:id="rId4"/>
    </p:custData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2"/>
            </p:custDataLst>
          </p:nvPr>
        </p:nvSpPr>
        <p:spPr>
          <a:xfrm>
            <a:off x="914400" y="1094105"/>
            <a:ext cx="8168640" cy="704215"/>
          </a:xfrm>
          <a:prstGeom prst="rect">
            <a:avLst/>
          </a:prstGeom>
          <a:noFill/>
        </p:spPr>
        <p:txBody>
          <a:bodyPr wrap="square" lIns="63500" tIns="25400" rIns="63500" bIns="25400" rtlCol="0" anchor="b" anchorCtr="0">
            <a:normAutofit fontScale="90000"/>
          </a:bodyPr>
          <a:p>
            <a:pPr marL="0" indent="0" algn="l">
              <a:lnSpc>
                <a:spcPct val="110000"/>
              </a:lnSpc>
              <a:spcBef>
                <a:spcPts val="0"/>
              </a:spcBef>
              <a:spcAft>
                <a:spcPts val="0"/>
              </a:spcAft>
              <a:buSzPct val="100000"/>
              <a:buNone/>
            </a:pPr>
            <a:r>
              <a:rPr lang="en-US" sz="3800" b="1" spc="220" dirty="0">
                <a:solidFill>
                  <a:srgbClr val="C00000"/>
                </a:solidFill>
                <a:uFillTx/>
                <a:latin typeface="微软雅黑" panose="020B0503020204020204" charset="-122"/>
                <a:ea typeface="微软雅黑" panose="020B0503020204020204" charset="-122"/>
                <a:sym typeface="+mn-ea"/>
              </a:rPr>
              <a:t>WASP</a:t>
            </a:r>
            <a:r>
              <a:rPr lang="zh-CN" altLang="en-US" sz="3800" b="1" spc="220" dirty="0">
                <a:solidFill>
                  <a:srgbClr val="C00000"/>
                </a:solidFill>
                <a:uFillTx/>
                <a:latin typeface="微软雅黑" panose="020B0503020204020204" charset="-122"/>
                <a:ea typeface="微软雅黑" panose="020B0503020204020204" charset="-122"/>
                <a:sym typeface="+mn-ea"/>
              </a:rPr>
              <a:t>结构：</a:t>
            </a:r>
            <a:r>
              <a:rPr lang="zh-CN" altLang="en-US" sz="3800" b="1" spc="220" dirty="0">
                <a:solidFill>
                  <a:srgbClr val="C00000"/>
                </a:solidFill>
                <a:uFillTx/>
                <a:latin typeface="微软雅黑" panose="020B0503020204020204" charset="-122"/>
                <a:ea typeface="微软雅黑" panose="020B0503020204020204" charset="-122"/>
                <a:sym typeface="+mn-ea"/>
              </a:rPr>
              <a:t>寄存器分配</a:t>
            </a:r>
            <a:r>
              <a:rPr lang="en-US" altLang="zh-CN" sz="3800" b="1" spc="220" dirty="0">
                <a:solidFill>
                  <a:srgbClr val="C00000"/>
                </a:solidFill>
                <a:uFillTx/>
                <a:latin typeface="微软雅黑" panose="020B0503020204020204" charset="-122"/>
                <a:ea typeface="微软雅黑" panose="020B0503020204020204" charset="-122"/>
                <a:sym typeface="+mn-ea"/>
              </a:rPr>
              <a:t>-Evaluation</a:t>
            </a:r>
            <a:endParaRPr lang="en-US" altLang="zh-CN" sz="3800" b="1" spc="220" dirty="0">
              <a:solidFill>
                <a:srgbClr val="C00000"/>
              </a:solidFill>
              <a:uFillTx/>
              <a:latin typeface="微软雅黑" panose="020B0503020204020204" charset="-122"/>
              <a:ea typeface="微软雅黑" panose="020B0503020204020204" charset="-122"/>
              <a:sym typeface="+mn-ea"/>
            </a:endParaRPr>
          </a:p>
        </p:txBody>
      </p:sp>
      <p:sp>
        <p:nvSpPr>
          <p:cNvPr id="4" name="文本框 3"/>
          <p:cNvSpPr txBox="1"/>
          <p:nvPr/>
        </p:nvSpPr>
        <p:spPr>
          <a:xfrm>
            <a:off x="0" y="2030730"/>
            <a:ext cx="6545580" cy="4523105"/>
          </a:xfrm>
          <a:prstGeom prst="rect">
            <a:avLst/>
          </a:prstGeom>
        </p:spPr>
        <p:txBody>
          <a:bodyPr wrap="square">
            <a:spAutoFit/>
          </a:bodyPr>
          <a:p>
            <a:r>
              <a:rPr lang="en-US">
                <a:solidFill>
                  <a:schemeClr val="tx1"/>
                </a:solidFill>
                <a:latin typeface="微软雅黑" panose="020B0503020204020204" charset="-122"/>
                <a:ea typeface="微软雅黑" panose="020B0503020204020204" charset="-122"/>
                <a:cs typeface="微软雅黑" panose="020B0503020204020204" charset="-122"/>
              </a:rPr>
              <a:t>图16展示了线程块的寄存器分配，将统一的寄存器分配与WASP启用的每阶段寄存器分配进行比较。这种分配不包括RFQ的寄存器，但包括通过将内存访问卸载到WASP-TMA而节省的寄存器。对于每个基准测试，选择对总运行时间贡献最大的内核，这取决于基准测试的不同，在33%到100%之间变化。我们发现，这些内核中有</a:t>
            </a:r>
            <a:r>
              <a:rPr lang="en-US">
                <a:solidFill>
                  <a:srgbClr val="FF0000"/>
                </a:solidFill>
                <a:latin typeface="微软雅黑" panose="020B0503020204020204" charset="-122"/>
                <a:ea typeface="微软雅黑" panose="020B0503020204020204" charset="-122"/>
                <a:cs typeface="微软雅黑" panose="020B0503020204020204" charset="-122"/>
              </a:rPr>
              <a:t>一半以上的寄存器分配非常不平衡</a:t>
            </a:r>
            <a:r>
              <a:rPr lang="en-US">
                <a:solidFill>
                  <a:schemeClr val="tx1"/>
                </a:solidFill>
                <a:latin typeface="微软雅黑" panose="020B0503020204020204" charset="-122"/>
                <a:ea typeface="微软雅黑" panose="020B0503020204020204" charset="-122"/>
                <a:cs typeface="微软雅黑" panose="020B0503020204020204" charset="-122"/>
              </a:rPr>
              <a:t>，并且</a:t>
            </a:r>
            <a:r>
              <a:rPr lang="en-US">
                <a:solidFill>
                  <a:srgbClr val="FF0000"/>
                </a:solidFill>
                <a:latin typeface="微软雅黑" panose="020B0503020204020204" charset="-122"/>
                <a:ea typeface="微软雅黑" panose="020B0503020204020204" charset="-122"/>
                <a:cs typeface="微软雅黑" panose="020B0503020204020204" charset="-122"/>
              </a:rPr>
              <a:t>严重偏向于计算阶段</a:t>
            </a:r>
            <a:r>
              <a:rPr lang="en-US">
                <a:solidFill>
                  <a:schemeClr val="tx1"/>
                </a:solidFill>
                <a:latin typeface="微软雅黑" panose="020B0503020204020204" charset="-122"/>
                <a:ea typeface="微软雅黑" panose="020B0503020204020204" charset="-122"/>
                <a:cs typeface="微软雅黑" panose="020B0503020204020204" charset="-122"/>
              </a:rPr>
              <a:t>。结果是，这些内核中的许多内核在计算阶段所需的寄存器数量几乎与原始非warp专用化内核相同。</a:t>
            </a:r>
            <a:endParaRPr lang="en-US">
              <a:solidFill>
                <a:schemeClr val="tx1"/>
              </a:solidFill>
              <a:latin typeface="微软雅黑" panose="020B0503020204020204" charset="-122"/>
              <a:ea typeface="微软雅黑" panose="020B0503020204020204" charset="-122"/>
              <a:cs typeface="微软雅黑" panose="020B0503020204020204" charset="-122"/>
            </a:endParaRPr>
          </a:p>
          <a:p>
            <a:endParaRPr lang="en-US">
              <a:solidFill>
                <a:schemeClr val="tx1"/>
              </a:solidFill>
              <a:latin typeface="微软雅黑" panose="020B0503020204020204" charset="-122"/>
              <a:ea typeface="微软雅黑" panose="020B0503020204020204" charset="-122"/>
              <a:cs typeface="微软雅黑" panose="020B0503020204020204" charset="-122"/>
            </a:endParaRPr>
          </a:p>
          <a:p>
            <a:r>
              <a:rPr lang="en-US">
                <a:solidFill>
                  <a:schemeClr val="tx1"/>
                </a:solidFill>
                <a:latin typeface="微软雅黑" panose="020B0503020204020204" charset="-122"/>
                <a:ea typeface="微软雅黑" panose="020B0503020204020204" charset="-122"/>
                <a:cs typeface="微软雅黑" panose="020B0503020204020204" charset="-122"/>
              </a:rPr>
              <a:t>当执行统一寄存器分配时，</a:t>
            </a:r>
            <a:r>
              <a:rPr lang="en-US">
                <a:solidFill>
                  <a:srgbClr val="FF0000"/>
                </a:solidFill>
                <a:latin typeface="微软雅黑" panose="020B0503020204020204" charset="-122"/>
                <a:ea typeface="微软雅黑" panose="020B0503020204020204" charset="-122"/>
                <a:cs typeface="微软雅黑" panose="020B0503020204020204" charset="-122"/>
              </a:rPr>
              <a:t>12个内核的总线程块寄存器占用增加了75%以上</a:t>
            </a:r>
            <a:r>
              <a:rPr lang="en-US">
                <a:solidFill>
                  <a:schemeClr val="tx1"/>
                </a:solidFill>
                <a:latin typeface="微软雅黑" panose="020B0503020204020204" charset="-122"/>
                <a:ea typeface="微软雅黑" panose="020B0503020204020204" charset="-122"/>
                <a:cs typeface="微软雅黑" panose="020B0503020204020204" charset="-122"/>
              </a:rPr>
              <a:t>，其中 3d_unet、bert、dlrm、spmv 和 spgemm1_econ 的寄存器占用量几乎增加到原来的两倍。当启用WASP的每阶段寄存器分配时，这些内核的</a:t>
            </a:r>
            <a:r>
              <a:rPr lang="en-US">
                <a:solidFill>
                  <a:srgbClr val="FF0000"/>
                </a:solidFill>
                <a:latin typeface="微软雅黑" panose="020B0503020204020204" charset="-122"/>
                <a:ea typeface="微软雅黑" panose="020B0503020204020204" charset="-122"/>
                <a:cs typeface="微软雅黑" panose="020B0503020204020204" charset="-122"/>
              </a:rPr>
              <a:t>寄存器占用平均减少了44%</a:t>
            </a:r>
            <a:r>
              <a:rPr lang="en-US">
                <a:solidFill>
                  <a:schemeClr val="tx1"/>
                </a:solidFill>
                <a:latin typeface="微软雅黑" panose="020B0503020204020204" charset="-122"/>
                <a:ea typeface="微软雅黑" panose="020B0503020204020204" charset="-122"/>
                <a:cs typeface="微软雅黑" panose="020B0503020204020204" charset="-122"/>
              </a:rPr>
              <a:t>，使得SM中可以使用更多的寄存器用于RFQs和其他线程块。由此产生的寄存器占用开销比非warp专用化基线高出26%。</a:t>
            </a:r>
            <a:endParaRPr lang="en-US">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3"/>
          <a:stretch>
            <a:fillRect/>
          </a:stretch>
        </p:blipFill>
        <p:spPr>
          <a:xfrm>
            <a:off x="6545580" y="3337560"/>
            <a:ext cx="5646420" cy="3520440"/>
          </a:xfrm>
          <a:prstGeom prst="rect">
            <a:avLst/>
          </a:prstGeom>
        </p:spPr>
      </p:pic>
      <p:sp>
        <p:nvSpPr>
          <p:cNvPr id="3" name="文本框 2"/>
          <p:cNvSpPr txBox="1"/>
          <p:nvPr/>
        </p:nvSpPr>
        <p:spPr>
          <a:xfrm>
            <a:off x="6664960" y="2176462"/>
            <a:ext cx="5080000" cy="583565"/>
          </a:xfrm>
          <a:prstGeom prst="rect">
            <a:avLst/>
          </a:prstGeom>
        </p:spPr>
        <p:txBody>
          <a:bodyPr>
            <a:spAutoFit/>
          </a:bodyPr>
          <a:p>
            <a:r>
              <a:rPr lang="zh-CN" altLang="en-US" sz="1600"/>
              <a:t>更好的寄存器分配在所有基准测试中平均提供了</a:t>
            </a:r>
            <a:r>
              <a:rPr lang="en-US" altLang="zh-CN" sz="1600">
                <a:solidFill>
                  <a:srgbClr val="FF0000"/>
                </a:solidFill>
              </a:rPr>
              <a:t>4%</a:t>
            </a:r>
            <a:r>
              <a:rPr lang="zh-CN" altLang="en-US" sz="1600"/>
              <a:t>的几何平均运行时间改进。</a:t>
            </a:r>
            <a:endParaRPr lang="zh-CN" altLang="en-US" sz="1600"/>
          </a:p>
        </p:txBody>
      </p:sp>
    </p:spTree>
    <p:custDataLst>
      <p:tags r:id="rId4"/>
    </p:custDataLst>
  </p:cSld>
  <p:clrMapOvr>
    <a:masterClrMapping/>
  </p:clrMapOvr>
  <p:transition spd="slow">
    <p:wipe dir="r"/>
  </p:transition>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979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979"/>
  <p:tag name="KSO_WM_UNIT_VALUE" val="1150"/>
  <p:tag name="KSO_WM_TEMPLATE_ASSEMBLE_XID" val="60656f204054ed1e2fb803d3"/>
  <p:tag name="KSO_WM_TEMPLATE_ASSEMBLE_GROUPID" val="60656f204054ed1e2fb803d3"/>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979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979"/>
  <p:tag name="KSO_WM_UNIT_VALUE" val="1150"/>
  <p:tag name="KSO_WM_TEMPLATE_ASSEMBLE_XID" val="60656f204054ed1e2fb803d3"/>
  <p:tag name="KSO_WM_TEMPLATE_ASSEMBLE_GROUPID" val="60656f204054ed1e2fb803d3"/>
</p:tagLst>
</file>

<file path=ppt/tags/tag11.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11979_1*a*1"/>
  <p:tag name="KSO_WM_TEMPLATE_CATEGORY" val="diagram"/>
  <p:tag name="KSO_WM_TEMPLATE_INDEX" val="2021197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12dadd194f34462baae2f858a77e6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b0ccb3fae6184d48a2476256fbef7dc3"/>
  <p:tag name="KSO_WM_UNIT_TEXT_FILL_FORE_SCHEMECOLOR_INDEX_BRIGHTNESS" val="0"/>
  <p:tag name="KSO_WM_UNIT_TEXT_FILL_FORE_SCHEMECOLOR_INDEX" val="13"/>
  <p:tag name="KSO_WM_UNIT_TEXT_FILL_TYPE" val="1"/>
  <p:tag name="KSO_WM_TEMPLATE_ASSEMBLE_XID" val="60656f204054ed1e2fb803d3"/>
  <p:tag name="KSO_WM_TEMPLATE_ASSEMBLE_GROUPID" val="60656f204054ed1e2fb803d3"/>
</p:tagLst>
</file>

<file path=ppt/tags/tag12.xml><?xml version="1.0" encoding="utf-8"?>
<p:tagLst xmlns:p="http://schemas.openxmlformats.org/presentationml/2006/main">
  <p:tag name="KSO_WM_BEAUTIFY_FLAG" val="#wm#"/>
  <p:tag name="KSO_WM_TEMPLATE_CATEGORY" val="diagram"/>
  <p:tag name="KSO_WM_TEMPLATE_INDEX" val="20211979"/>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20&quot;,&quot;maxSize&quot;:{&quot;size1&quot;:57.49965111414591},&quot;minSize&quot;:{&quot;size1&quot;:43.79965111414591},&quot;normalSize&quot;:{&quot;size1&quot;:55.78090111414591},&quot;subLayout&quot;:[{&quot;id&quot;:&quot;2021-04-01T15:29:20&quot;,&quot;maxSize&quot;:{&quot;size1&quot;:66.7},&quot;minSize&quot;:{&quot;size1&quot;:24.4},&quot;normalSize&quot;:{&quot;size1&quot;:26.199999999999996},&quot;subLayout&quot;:[{&quot;id&quot;:&quot;2021-04-01T15:29:20&quot;,&quot;margin&quot;:{&quot;bottom&quot;:0,&quot;left&quot;:2.5399999618530273,&quot;right&quot;:0,&quot;top&quot;:2.5399999618530273},&quot;type&quot;:0},{&quot;id&quot;:&quot;2021-04-01T15:29:20&quot;,&quot;margin&quot;:{&quot;bottom&quot;:2.5399999618530273,&quot;left&quot;:2.5399999618530273,&quot;right&quot;:0,&quot;top&quot;:0.847000002861023},&quot;type&quot;:0}],&quot;type&quot;:0},{&quot;id&quot;:&quot;2021-04-01T15:29:20&quot;,&quot;margin&quot;:{&quot;bottom&quot;:2.5399999618530273,&quot;left&quot;:1.2699999809265137,&quot;right&quot;:2.5399999618530273,&quot;top&quot;:2.5399999618530273},&quot;type&quot;:0}],&quot;type&quot;:0}"/>
  <p:tag name="KSO_WM_SLIDE_BACKGROUND" val="[&quot;general&quot;,&quot;frame&quot;]"/>
  <p:tag name="KSO_WM_SLIDE_RATIO" val="1.777778"/>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2eb4ddc3daf3fef3fbc5"/>
  <p:tag name="KSO_WM_CHIP_FILLPROP" val="[[{&quot;fill_id&quot;:&quot;722accd572074b41a2d4cf8c733c9957&quot;,&quot;fill_align&quot;:&quot;lb&quot;,&quot;text_align&quot;:&quot;lb&quot;,&quot;text_direction&quot;:&quot;horizontal&quot;,&quot;chip_types&quot;:[&quot;header&quot;]},{&quot;fill_id&quot;:&quot;164c300f690d423ab1b6e3b65edb0bf9&quot;,&quot;fill_align&quot;:&quot;lt&quot;,&quot;text_align&quot;:&quot;lt&quot;,&quot;text_direction&quot;:&quot;horizontal&quot;,&quot;chip_types&quot;:[&quot;text&quot;]},{&quot;fill_id&quot;:&quot;e836bed5e59843b5bc0179a1591ebf37&quot;,&quot;fill_align&quot;:&quot;lm&quot;,&quot;text_align&quot;:&quot;lm&quot;,&quot;text_direction&quot;:&quot;horizontal&quot;,&quot;chip_types&quot;:[&quot;pictext&quot;,&quot;text&quot;,&quot;picture&quot;,&quot;chart&quot;,&quot;table&quot;,&quot;video&quot;],&quot;support_features&quot;:[&quot;collage&quot;,&quot;carousel&quot;,&quot;creativecrop&quot;]}]]"/>
  <p:tag name="KSO_WM_SLIDE_ID" val="diagram2021197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96"/>
  <p:tag name="KSO_WM_SLIDE_POSITION" val="72*72"/>
  <p:tag name="KSO_WM_TAG_VERSION" val="1.0"/>
  <p:tag name="KSO_WM_SLIDE_LAYOUT" val="a_d_f"/>
  <p:tag name="KSO_WM_SLIDE_LAYOUT_CNT" val="1_1_1"/>
  <p:tag name="KSO_WM_CHIP_DECFILLPROP" val="[]"/>
  <p:tag name="KSO_WM_SLIDE_CAN_ADD_NAVIGATION" val="1"/>
  <p:tag name="KSO_WM_CHIP_GROUPID" val="5ed8af63afe44fab1839bf75"/>
  <p:tag name="KSO_WM_SLIDE_BK_DARK_LIGHT" val="2"/>
  <p:tag name="KSO_WM_SLIDE_BACKGROUND_TYPE" val="frame"/>
  <p:tag name="KSO_WM_SLIDE_SUPPORT_FEATURE_TYPE" val="7"/>
  <p:tag name="KSO_WM_TEMPLATE_ASSEMBLE_XID" val="60656f204054ed1e2fb803d3"/>
  <p:tag name="KSO_WM_TEMPLATE_ASSEMBLE_GROUPID" val="60656f204054ed1e2fb803d3"/>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979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979"/>
  <p:tag name="KSO_WM_UNIT_VALUE" val="1150"/>
  <p:tag name="KSO_WM_TEMPLATE_ASSEMBLE_XID" val="60656f204054ed1e2fb803d3"/>
  <p:tag name="KSO_WM_TEMPLATE_ASSEMBLE_GROUPID" val="60656f204054ed1e2fb803d3"/>
</p:tagLst>
</file>

<file path=ppt/tags/tag14.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11979_1*a*1"/>
  <p:tag name="KSO_WM_TEMPLATE_CATEGORY" val="diagram"/>
  <p:tag name="KSO_WM_TEMPLATE_INDEX" val="2021197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12dadd194f34462baae2f858a77e6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b0ccb3fae6184d48a2476256fbef7dc3"/>
  <p:tag name="KSO_WM_UNIT_TEXT_FILL_FORE_SCHEMECOLOR_INDEX_BRIGHTNESS" val="0"/>
  <p:tag name="KSO_WM_UNIT_TEXT_FILL_FORE_SCHEMECOLOR_INDEX" val="13"/>
  <p:tag name="KSO_WM_UNIT_TEXT_FILL_TYPE" val="1"/>
  <p:tag name="KSO_WM_TEMPLATE_ASSEMBLE_XID" val="60656f204054ed1e2fb803d3"/>
  <p:tag name="KSO_WM_TEMPLATE_ASSEMBLE_GROUPID" val="60656f204054ed1e2fb803d3"/>
</p:tagLst>
</file>

<file path=ppt/tags/tag15.xml><?xml version="1.0" encoding="utf-8"?>
<p:tagLst xmlns:p="http://schemas.openxmlformats.org/presentationml/2006/main">
  <p:tag name="KSO_WM_BEAUTIFY_FLAG" val="#wm#"/>
  <p:tag name="KSO_WM_TEMPLATE_CATEGORY" val="diagram"/>
  <p:tag name="KSO_WM_TEMPLATE_INDEX" val="20211979"/>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20&quot;,&quot;maxSize&quot;:{&quot;size1&quot;:57.49965111414591},&quot;minSize&quot;:{&quot;size1&quot;:43.79965111414591},&quot;normalSize&quot;:{&quot;size1&quot;:55.78090111414591},&quot;subLayout&quot;:[{&quot;id&quot;:&quot;2021-04-01T15:29:20&quot;,&quot;maxSize&quot;:{&quot;size1&quot;:66.7},&quot;minSize&quot;:{&quot;size1&quot;:24.4},&quot;normalSize&quot;:{&quot;size1&quot;:26.199999999999996},&quot;subLayout&quot;:[{&quot;id&quot;:&quot;2021-04-01T15:29:20&quot;,&quot;margin&quot;:{&quot;bottom&quot;:0,&quot;left&quot;:2.5399999618530273,&quot;right&quot;:0,&quot;top&quot;:2.5399999618530273},&quot;type&quot;:0},{&quot;id&quot;:&quot;2021-04-01T15:29:20&quot;,&quot;margin&quot;:{&quot;bottom&quot;:2.5399999618530273,&quot;left&quot;:2.5399999618530273,&quot;right&quot;:0,&quot;top&quot;:0.847000002861023},&quot;type&quot;:0}],&quot;type&quot;:0},{&quot;id&quot;:&quot;2021-04-01T15:29:20&quot;,&quot;margin&quot;:{&quot;bottom&quot;:2.5399999618530273,&quot;left&quot;:1.2699999809265137,&quot;right&quot;:2.5399999618530273,&quot;top&quot;:2.5399999618530273},&quot;type&quot;:0}],&quot;type&quot;:0}"/>
  <p:tag name="KSO_WM_SLIDE_BACKGROUND" val="[&quot;general&quot;,&quot;frame&quot;]"/>
  <p:tag name="KSO_WM_SLIDE_RATIO" val="1.777778"/>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2eb4ddc3daf3fef3fbc5"/>
  <p:tag name="KSO_WM_CHIP_FILLPROP" val="[[{&quot;fill_id&quot;:&quot;722accd572074b41a2d4cf8c733c9957&quot;,&quot;fill_align&quot;:&quot;lb&quot;,&quot;text_align&quot;:&quot;lb&quot;,&quot;text_direction&quot;:&quot;horizontal&quot;,&quot;chip_types&quot;:[&quot;header&quot;]},{&quot;fill_id&quot;:&quot;164c300f690d423ab1b6e3b65edb0bf9&quot;,&quot;fill_align&quot;:&quot;lt&quot;,&quot;text_align&quot;:&quot;lt&quot;,&quot;text_direction&quot;:&quot;horizontal&quot;,&quot;chip_types&quot;:[&quot;text&quot;]},{&quot;fill_id&quot;:&quot;e836bed5e59843b5bc0179a1591ebf37&quot;,&quot;fill_align&quot;:&quot;lm&quot;,&quot;text_align&quot;:&quot;lm&quot;,&quot;text_direction&quot;:&quot;horizontal&quot;,&quot;chip_types&quot;:[&quot;pictext&quot;,&quot;text&quot;,&quot;picture&quot;,&quot;chart&quot;,&quot;table&quot;,&quot;video&quot;],&quot;support_features&quot;:[&quot;collage&quot;,&quot;carousel&quot;,&quot;creativecrop&quot;]}]]"/>
  <p:tag name="KSO_WM_SLIDE_ID" val="diagram2021197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96"/>
  <p:tag name="KSO_WM_SLIDE_POSITION" val="72*72"/>
  <p:tag name="KSO_WM_TAG_VERSION" val="1.0"/>
  <p:tag name="KSO_WM_SLIDE_LAYOUT" val="a_d_f"/>
  <p:tag name="KSO_WM_SLIDE_LAYOUT_CNT" val="1_1_1"/>
  <p:tag name="KSO_WM_CHIP_DECFILLPROP" val="[]"/>
  <p:tag name="KSO_WM_SLIDE_CAN_ADD_NAVIGATION" val="1"/>
  <p:tag name="KSO_WM_CHIP_GROUPID" val="5ed8af63afe44fab1839bf75"/>
  <p:tag name="KSO_WM_SLIDE_BK_DARK_LIGHT" val="2"/>
  <p:tag name="KSO_WM_SLIDE_BACKGROUND_TYPE" val="frame"/>
  <p:tag name="KSO_WM_SLIDE_SUPPORT_FEATURE_TYPE" val="7"/>
  <p:tag name="KSO_WM_TEMPLATE_ASSEMBLE_XID" val="60656f204054ed1e2fb803d3"/>
  <p:tag name="KSO_WM_TEMPLATE_ASSEMBLE_GROUPID" val="60656f204054ed1e2fb803d3"/>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979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979"/>
  <p:tag name="KSO_WM_UNIT_VALUE" val="1150"/>
  <p:tag name="KSO_WM_TEMPLATE_ASSEMBLE_XID" val="60656f204054ed1e2fb803d3"/>
  <p:tag name="KSO_WM_TEMPLATE_ASSEMBLE_GROUPID" val="60656f204054ed1e2fb803d3"/>
</p:tagLst>
</file>

<file path=ppt/tags/tag17.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11979_1*a*1"/>
  <p:tag name="KSO_WM_TEMPLATE_CATEGORY" val="diagram"/>
  <p:tag name="KSO_WM_TEMPLATE_INDEX" val="2021197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12dadd194f34462baae2f858a77e6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b0ccb3fae6184d48a2476256fbef7dc3"/>
  <p:tag name="KSO_WM_UNIT_TEXT_FILL_FORE_SCHEMECOLOR_INDEX_BRIGHTNESS" val="0"/>
  <p:tag name="KSO_WM_UNIT_TEXT_FILL_FORE_SCHEMECOLOR_INDEX" val="13"/>
  <p:tag name="KSO_WM_UNIT_TEXT_FILL_TYPE" val="1"/>
  <p:tag name="KSO_WM_TEMPLATE_ASSEMBLE_XID" val="60656f204054ed1e2fb803d3"/>
  <p:tag name="KSO_WM_TEMPLATE_ASSEMBLE_GROUPID" val="60656f204054ed1e2fb803d3"/>
</p:tagLst>
</file>

<file path=ppt/tags/tag18.xml><?xml version="1.0" encoding="utf-8"?>
<p:tagLst xmlns:p="http://schemas.openxmlformats.org/presentationml/2006/main">
  <p:tag name="KSO_WM_BEAUTIFY_FLAG" val="#wm#"/>
  <p:tag name="KSO_WM_TEMPLATE_CATEGORY" val="diagram"/>
  <p:tag name="KSO_WM_TEMPLATE_INDEX" val="20211979"/>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20&quot;,&quot;maxSize&quot;:{&quot;size1&quot;:57.49965111414591},&quot;minSize&quot;:{&quot;size1&quot;:43.79965111414591},&quot;normalSize&quot;:{&quot;size1&quot;:55.78090111414591},&quot;subLayout&quot;:[{&quot;id&quot;:&quot;2021-04-01T15:29:20&quot;,&quot;maxSize&quot;:{&quot;size1&quot;:66.7},&quot;minSize&quot;:{&quot;size1&quot;:24.4},&quot;normalSize&quot;:{&quot;size1&quot;:26.199999999999996},&quot;subLayout&quot;:[{&quot;id&quot;:&quot;2021-04-01T15:29:20&quot;,&quot;margin&quot;:{&quot;bottom&quot;:0,&quot;left&quot;:2.5399999618530273,&quot;right&quot;:0,&quot;top&quot;:2.5399999618530273},&quot;type&quot;:0},{&quot;id&quot;:&quot;2021-04-01T15:29:20&quot;,&quot;margin&quot;:{&quot;bottom&quot;:2.5399999618530273,&quot;left&quot;:2.5399999618530273,&quot;right&quot;:0,&quot;top&quot;:0.847000002861023},&quot;type&quot;:0}],&quot;type&quot;:0},{&quot;id&quot;:&quot;2021-04-01T15:29:20&quot;,&quot;margin&quot;:{&quot;bottom&quot;:2.5399999618530273,&quot;left&quot;:1.2699999809265137,&quot;right&quot;:2.5399999618530273,&quot;top&quot;:2.5399999618530273},&quot;type&quot;:0}],&quot;type&quot;:0}"/>
  <p:tag name="KSO_WM_SLIDE_BACKGROUND" val="[&quot;general&quot;,&quot;frame&quot;]"/>
  <p:tag name="KSO_WM_SLIDE_RATIO" val="1.777778"/>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2eb4ddc3daf3fef3fbc5"/>
  <p:tag name="KSO_WM_CHIP_FILLPROP" val="[[{&quot;fill_id&quot;:&quot;722accd572074b41a2d4cf8c733c9957&quot;,&quot;fill_align&quot;:&quot;lb&quot;,&quot;text_align&quot;:&quot;lb&quot;,&quot;text_direction&quot;:&quot;horizontal&quot;,&quot;chip_types&quot;:[&quot;header&quot;]},{&quot;fill_id&quot;:&quot;164c300f690d423ab1b6e3b65edb0bf9&quot;,&quot;fill_align&quot;:&quot;lt&quot;,&quot;text_align&quot;:&quot;lt&quot;,&quot;text_direction&quot;:&quot;horizontal&quot;,&quot;chip_types&quot;:[&quot;text&quot;]},{&quot;fill_id&quot;:&quot;e836bed5e59843b5bc0179a1591ebf37&quot;,&quot;fill_align&quot;:&quot;lm&quot;,&quot;text_align&quot;:&quot;lm&quot;,&quot;text_direction&quot;:&quot;horizontal&quot;,&quot;chip_types&quot;:[&quot;pictext&quot;,&quot;text&quot;,&quot;picture&quot;,&quot;chart&quot;,&quot;table&quot;,&quot;video&quot;],&quot;support_features&quot;:[&quot;collage&quot;,&quot;carousel&quot;,&quot;creativecrop&quot;]}]]"/>
  <p:tag name="KSO_WM_SLIDE_ID" val="diagram2021197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96"/>
  <p:tag name="KSO_WM_SLIDE_POSITION" val="72*72"/>
  <p:tag name="KSO_WM_TAG_VERSION" val="1.0"/>
  <p:tag name="KSO_WM_SLIDE_LAYOUT" val="a_d_f"/>
  <p:tag name="KSO_WM_SLIDE_LAYOUT_CNT" val="1_1_1"/>
  <p:tag name="KSO_WM_CHIP_DECFILLPROP" val="[]"/>
  <p:tag name="KSO_WM_SLIDE_CAN_ADD_NAVIGATION" val="1"/>
  <p:tag name="KSO_WM_CHIP_GROUPID" val="5ed8af63afe44fab1839bf75"/>
  <p:tag name="KSO_WM_SLIDE_BK_DARK_LIGHT" val="2"/>
  <p:tag name="KSO_WM_SLIDE_BACKGROUND_TYPE" val="frame"/>
  <p:tag name="KSO_WM_SLIDE_SUPPORT_FEATURE_TYPE" val="7"/>
  <p:tag name="KSO_WM_TEMPLATE_ASSEMBLE_XID" val="60656f204054ed1e2fb803d3"/>
  <p:tag name="KSO_WM_TEMPLATE_ASSEMBLE_GROUPID" val="60656f204054ed1e2fb803d3"/>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979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979"/>
  <p:tag name="KSO_WM_UNIT_VALUE" val="1150"/>
  <p:tag name="KSO_WM_TEMPLATE_ASSEMBLE_XID" val="60656f204054ed1e2fb803d3"/>
  <p:tag name="KSO_WM_TEMPLATE_ASSEMBLE_GROUPID" val="60656f204054ed1e2fb803d3"/>
</p:tagLst>
</file>

<file path=ppt/tags/tag2.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11979_1*a*1"/>
  <p:tag name="KSO_WM_TEMPLATE_CATEGORY" val="diagram"/>
  <p:tag name="KSO_WM_TEMPLATE_INDEX" val="2021197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12dadd194f34462baae2f858a77e6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b0ccb3fae6184d48a2476256fbef7dc3"/>
  <p:tag name="KSO_WM_UNIT_TEXT_FILL_FORE_SCHEMECOLOR_INDEX_BRIGHTNESS" val="0"/>
  <p:tag name="KSO_WM_UNIT_TEXT_FILL_FORE_SCHEMECOLOR_INDEX" val="13"/>
  <p:tag name="KSO_WM_UNIT_TEXT_FILL_TYPE" val="1"/>
  <p:tag name="KSO_WM_TEMPLATE_ASSEMBLE_XID" val="60656f204054ed1e2fb803d3"/>
  <p:tag name="KSO_WM_TEMPLATE_ASSEMBLE_GROUPID" val="60656f204054ed1e2fb803d3"/>
</p:tagLst>
</file>

<file path=ppt/tags/tag20.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11979_1*a*1"/>
  <p:tag name="KSO_WM_TEMPLATE_CATEGORY" val="diagram"/>
  <p:tag name="KSO_WM_TEMPLATE_INDEX" val="2021197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12dadd194f34462baae2f858a77e6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b0ccb3fae6184d48a2476256fbef7dc3"/>
  <p:tag name="KSO_WM_UNIT_TEXT_FILL_FORE_SCHEMECOLOR_INDEX_BRIGHTNESS" val="0"/>
  <p:tag name="KSO_WM_UNIT_TEXT_FILL_FORE_SCHEMECOLOR_INDEX" val="13"/>
  <p:tag name="KSO_WM_UNIT_TEXT_FILL_TYPE" val="1"/>
  <p:tag name="KSO_WM_TEMPLATE_ASSEMBLE_XID" val="60656f204054ed1e2fb803d3"/>
  <p:tag name="KSO_WM_TEMPLATE_ASSEMBLE_GROUPID" val="60656f204054ed1e2fb803d3"/>
</p:tagLst>
</file>

<file path=ppt/tags/tag21.xml><?xml version="1.0" encoding="utf-8"?>
<p:tagLst xmlns:p="http://schemas.openxmlformats.org/presentationml/2006/main">
  <p:tag name="KSO_WM_BEAUTIFY_FLAG" val="#wm#"/>
  <p:tag name="KSO_WM_TEMPLATE_CATEGORY" val="diagram"/>
  <p:tag name="KSO_WM_TEMPLATE_INDEX" val="20211979"/>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20&quot;,&quot;maxSize&quot;:{&quot;size1&quot;:57.49965111414591},&quot;minSize&quot;:{&quot;size1&quot;:43.79965111414591},&quot;normalSize&quot;:{&quot;size1&quot;:55.78090111414591},&quot;subLayout&quot;:[{&quot;id&quot;:&quot;2021-04-01T15:29:20&quot;,&quot;maxSize&quot;:{&quot;size1&quot;:66.7},&quot;minSize&quot;:{&quot;size1&quot;:24.4},&quot;normalSize&quot;:{&quot;size1&quot;:26.199999999999996},&quot;subLayout&quot;:[{&quot;id&quot;:&quot;2021-04-01T15:29:20&quot;,&quot;margin&quot;:{&quot;bottom&quot;:0,&quot;left&quot;:2.5399999618530273,&quot;right&quot;:0,&quot;top&quot;:2.5399999618530273},&quot;type&quot;:0},{&quot;id&quot;:&quot;2021-04-01T15:29:20&quot;,&quot;margin&quot;:{&quot;bottom&quot;:2.5399999618530273,&quot;left&quot;:2.5399999618530273,&quot;right&quot;:0,&quot;top&quot;:0.847000002861023},&quot;type&quot;:0}],&quot;type&quot;:0},{&quot;id&quot;:&quot;2021-04-01T15:29:20&quot;,&quot;margin&quot;:{&quot;bottom&quot;:2.5399999618530273,&quot;left&quot;:1.2699999809265137,&quot;right&quot;:2.5399999618530273,&quot;top&quot;:2.5399999618530273},&quot;type&quot;:0}],&quot;type&quot;:0}"/>
  <p:tag name="KSO_WM_SLIDE_BACKGROUND" val="[&quot;general&quot;,&quot;frame&quot;]"/>
  <p:tag name="KSO_WM_SLIDE_RATIO" val="1.777778"/>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2eb4ddc3daf3fef3fbc5"/>
  <p:tag name="KSO_WM_CHIP_FILLPROP" val="[[{&quot;fill_id&quot;:&quot;722accd572074b41a2d4cf8c733c9957&quot;,&quot;fill_align&quot;:&quot;lb&quot;,&quot;text_align&quot;:&quot;lb&quot;,&quot;text_direction&quot;:&quot;horizontal&quot;,&quot;chip_types&quot;:[&quot;header&quot;]},{&quot;fill_id&quot;:&quot;164c300f690d423ab1b6e3b65edb0bf9&quot;,&quot;fill_align&quot;:&quot;lt&quot;,&quot;text_align&quot;:&quot;lt&quot;,&quot;text_direction&quot;:&quot;horizontal&quot;,&quot;chip_types&quot;:[&quot;text&quot;]},{&quot;fill_id&quot;:&quot;e836bed5e59843b5bc0179a1591ebf37&quot;,&quot;fill_align&quot;:&quot;lm&quot;,&quot;text_align&quot;:&quot;lm&quot;,&quot;text_direction&quot;:&quot;horizontal&quot;,&quot;chip_types&quot;:[&quot;pictext&quot;,&quot;text&quot;,&quot;picture&quot;,&quot;chart&quot;,&quot;table&quot;,&quot;video&quot;],&quot;support_features&quot;:[&quot;collage&quot;,&quot;carousel&quot;,&quot;creativecrop&quot;]}]]"/>
  <p:tag name="KSO_WM_SLIDE_ID" val="diagram2021197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96"/>
  <p:tag name="KSO_WM_SLIDE_POSITION" val="72*72"/>
  <p:tag name="KSO_WM_TAG_VERSION" val="1.0"/>
  <p:tag name="KSO_WM_SLIDE_LAYOUT" val="a_d_f"/>
  <p:tag name="KSO_WM_SLIDE_LAYOUT_CNT" val="1_1_1"/>
  <p:tag name="KSO_WM_CHIP_DECFILLPROP" val="[]"/>
  <p:tag name="KSO_WM_SLIDE_CAN_ADD_NAVIGATION" val="1"/>
  <p:tag name="KSO_WM_CHIP_GROUPID" val="5ed8af63afe44fab1839bf75"/>
  <p:tag name="KSO_WM_SLIDE_BK_DARK_LIGHT" val="2"/>
  <p:tag name="KSO_WM_SLIDE_BACKGROUND_TYPE" val="frame"/>
  <p:tag name="KSO_WM_SLIDE_SUPPORT_FEATURE_TYPE" val="7"/>
  <p:tag name="KSO_WM_TEMPLATE_ASSEMBLE_XID" val="60656f204054ed1e2fb803d3"/>
  <p:tag name="KSO_WM_TEMPLATE_ASSEMBLE_GROUPID" val="60656f204054ed1e2fb803d3"/>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979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979"/>
  <p:tag name="KSO_WM_UNIT_VALUE" val="1150"/>
  <p:tag name="KSO_WM_TEMPLATE_ASSEMBLE_XID" val="60656f204054ed1e2fb803d3"/>
  <p:tag name="KSO_WM_TEMPLATE_ASSEMBLE_GROUPID" val="60656f204054ed1e2fb803d3"/>
</p:tagLst>
</file>

<file path=ppt/tags/tag23.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11979_1*a*1"/>
  <p:tag name="KSO_WM_TEMPLATE_CATEGORY" val="diagram"/>
  <p:tag name="KSO_WM_TEMPLATE_INDEX" val="2021197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12dadd194f34462baae2f858a77e6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b0ccb3fae6184d48a2476256fbef7dc3"/>
  <p:tag name="KSO_WM_UNIT_TEXT_FILL_FORE_SCHEMECOLOR_INDEX_BRIGHTNESS" val="0"/>
  <p:tag name="KSO_WM_UNIT_TEXT_FILL_FORE_SCHEMECOLOR_INDEX" val="13"/>
  <p:tag name="KSO_WM_UNIT_TEXT_FILL_TYPE" val="1"/>
  <p:tag name="KSO_WM_TEMPLATE_ASSEMBLE_XID" val="60656f204054ed1e2fb803d3"/>
  <p:tag name="KSO_WM_TEMPLATE_ASSEMBLE_GROUPID" val="60656f204054ed1e2fb803d3"/>
</p:tagLst>
</file>

<file path=ppt/tags/tag24.xml><?xml version="1.0" encoding="utf-8"?>
<p:tagLst xmlns:p="http://schemas.openxmlformats.org/presentationml/2006/main">
  <p:tag name="KSO_WM_BEAUTIFY_FLAG" val="#wm#"/>
  <p:tag name="KSO_WM_TEMPLATE_CATEGORY" val="diagram"/>
  <p:tag name="KSO_WM_TEMPLATE_INDEX" val="20211979"/>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20&quot;,&quot;maxSize&quot;:{&quot;size1&quot;:57.49965111414591},&quot;minSize&quot;:{&quot;size1&quot;:43.79965111414591},&quot;normalSize&quot;:{&quot;size1&quot;:55.78090111414591},&quot;subLayout&quot;:[{&quot;id&quot;:&quot;2021-04-01T15:29:20&quot;,&quot;maxSize&quot;:{&quot;size1&quot;:66.7},&quot;minSize&quot;:{&quot;size1&quot;:24.4},&quot;normalSize&quot;:{&quot;size1&quot;:26.199999999999996},&quot;subLayout&quot;:[{&quot;id&quot;:&quot;2021-04-01T15:29:20&quot;,&quot;margin&quot;:{&quot;bottom&quot;:0,&quot;left&quot;:2.5399999618530273,&quot;right&quot;:0,&quot;top&quot;:2.5399999618530273},&quot;type&quot;:0},{&quot;id&quot;:&quot;2021-04-01T15:29:20&quot;,&quot;margin&quot;:{&quot;bottom&quot;:2.5399999618530273,&quot;left&quot;:2.5399999618530273,&quot;right&quot;:0,&quot;top&quot;:0.847000002861023},&quot;type&quot;:0}],&quot;type&quot;:0},{&quot;id&quot;:&quot;2021-04-01T15:29:20&quot;,&quot;margin&quot;:{&quot;bottom&quot;:2.5399999618530273,&quot;left&quot;:1.2699999809265137,&quot;right&quot;:2.5399999618530273,&quot;top&quot;:2.5399999618530273},&quot;type&quot;:0}],&quot;type&quot;:0}"/>
  <p:tag name="KSO_WM_SLIDE_BACKGROUND" val="[&quot;general&quot;,&quot;frame&quot;]"/>
  <p:tag name="KSO_WM_SLIDE_RATIO" val="1.777778"/>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2eb4ddc3daf3fef3fbc5"/>
  <p:tag name="KSO_WM_CHIP_FILLPROP" val="[[{&quot;fill_id&quot;:&quot;722accd572074b41a2d4cf8c733c9957&quot;,&quot;fill_align&quot;:&quot;lb&quot;,&quot;text_align&quot;:&quot;lb&quot;,&quot;text_direction&quot;:&quot;horizontal&quot;,&quot;chip_types&quot;:[&quot;header&quot;]},{&quot;fill_id&quot;:&quot;164c300f690d423ab1b6e3b65edb0bf9&quot;,&quot;fill_align&quot;:&quot;lt&quot;,&quot;text_align&quot;:&quot;lt&quot;,&quot;text_direction&quot;:&quot;horizontal&quot;,&quot;chip_types&quot;:[&quot;text&quot;]},{&quot;fill_id&quot;:&quot;e836bed5e59843b5bc0179a1591ebf37&quot;,&quot;fill_align&quot;:&quot;lm&quot;,&quot;text_align&quot;:&quot;lm&quot;,&quot;text_direction&quot;:&quot;horizontal&quot;,&quot;chip_types&quot;:[&quot;pictext&quot;,&quot;text&quot;,&quot;picture&quot;,&quot;chart&quot;,&quot;table&quot;,&quot;video&quot;],&quot;support_features&quot;:[&quot;collage&quot;,&quot;carousel&quot;,&quot;creativecrop&quot;]}]]"/>
  <p:tag name="KSO_WM_SLIDE_ID" val="diagram2021197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96"/>
  <p:tag name="KSO_WM_SLIDE_POSITION" val="72*72"/>
  <p:tag name="KSO_WM_TAG_VERSION" val="1.0"/>
  <p:tag name="KSO_WM_SLIDE_LAYOUT" val="a_d_f"/>
  <p:tag name="KSO_WM_SLIDE_LAYOUT_CNT" val="1_1_1"/>
  <p:tag name="KSO_WM_CHIP_DECFILLPROP" val="[]"/>
  <p:tag name="KSO_WM_SLIDE_CAN_ADD_NAVIGATION" val="1"/>
  <p:tag name="KSO_WM_CHIP_GROUPID" val="5ed8af63afe44fab1839bf75"/>
  <p:tag name="KSO_WM_SLIDE_BK_DARK_LIGHT" val="2"/>
  <p:tag name="KSO_WM_SLIDE_BACKGROUND_TYPE" val="frame"/>
  <p:tag name="KSO_WM_SLIDE_SUPPORT_FEATURE_TYPE" val="7"/>
  <p:tag name="KSO_WM_TEMPLATE_ASSEMBLE_XID" val="60656f204054ed1e2fb803d3"/>
  <p:tag name="KSO_WM_TEMPLATE_ASSEMBLE_GROUPID" val="60656f204054ed1e2fb803d3"/>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979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979"/>
  <p:tag name="KSO_WM_UNIT_VALUE" val="1150"/>
  <p:tag name="KSO_WM_TEMPLATE_ASSEMBLE_XID" val="60656f204054ed1e2fb803d3"/>
  <p:tag name="KSO_WM_TEMPLATE_ASSEMBLE_GROUPID" val="60656f204054ed1e2fb803d3"/>
</p:tagLst>
</file>

<file path=ppt/tags/tag26.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11979_1*a*1"/>
  <p:tag name="KSO_WM_TEMPLATE_CATEGORY" val="diagram"/>
  <p:tag name="KSO_WM_TEMPLATE_INDEX" val="2021197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12dadd194f34462baae2f858a77e6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b0ccb3fae6184d48a2476256fbef7dc3"/>
  <p:tag name="KSO_WM_UNIT_TEXT_FILL_FORE_SCHEMECOLOR_INDEX_BRIGHTNESS" val="0"/>
  <p:tag name="KSO_WM_UNIT_TEXT_FILL_FORE_SCHEMECOLOR_INDEX" val="13"/>
  <p:tag name="KSO_WM_UNIT_TEXT_FILL_TYPE" val="1"/>
  <p:tag name="KSO_WM_TEMPLATE_ASSEMBLE_XID" val="60656f204054ed1e2fb803d3"/>
  <p:tag name="KSO_WM_TEMPLATE_ASSEMBLE_GROUPID" val="60656f204054ed1e2fb803d3"/>
</p:tagLst>
</file>

<file path=ppt/tags/tag27.xml><?xml version="1.0" encoding="utf-8"?>
<p:tagLst xmlns:p="http://schemas.openxmlformats.org/presentationml/2006/main">
  <p:tag name="KSO_WM_BEAUTIFY_FLAG" val="#wm#"/>
  <p:tag name="KSO_WM_TEMPLATE_CATEGORY" val="diagram"/>
  <p:tag name="KSO_WM_TEMPLATE_INDEX" val="20211979"/>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20&quot;,&quot;maxSize&quot;:{&quot;size1&quot;:57.49965111414591},&quot;minSize&quot;:{&quot;size1&quot;:43.79965111414591},&quot;normalSize&quot;:{&quot;size1&quot;:55.78090111414591},&quot;subLayout&quot;:[{&quot;id&quot;:&quot;2021-04-01T15:29:20&quot;,&quot;maxSize&quot;:{&quot;size1&quot;:66.7},&quot;minSize&quot;:{&quot;size1&quot;:24.4},&quot;normalSize&quot;:{&quot;size1&quot;:26.199999999999996},&quot;subLayout&quot;:[{&quot;id&quot;:&quot;2021-04-01T15:29:20&quot;,&quot;margin&quot;:{&quot;bottom&quot;:0,&quot;left&quot;:2.5399999618530273,&quot;right&quot;:0,&quot;top&quot;:2.5399999618530273},&quot;type&quot;:0},{&quot;id&quot;:&quot;2021-04-01T15:29:20&quot;,&quot;margin&quot;:{&quot;bottom&quot;:2.5399999618530273,&quot;left&quot;:2.5399999618530273,&quot;right&quot;:0,&quot;top&quot;:0.847000002861023},&quot;type&quot;:0}],&quot;type&quot;:0},{&quot;id&quot;:&quot;2021-04-01T15:29:20&quot;,&quot;margin&quot;:{&quot;bottom&quot;:2.5399999618530273,&quot;left&quot;:1.2699999809265137,&quot;right&quot;:2.5399999618530273,&quot;top&quot;:2.5399999618530273},&quot;type&quot;:0}],&quot;type&quot;:0}"/>
  <p:tag name="KSO_WM_SLIDE_BACKGROUND" val="[&quot;general&quot;,&quot;frame&quot;]"/>
  <p:tag name="KSO_WM_SLIDE_RATIO" val="1.777778"/>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2eb4ddc3daf3fef3fbc5"/>
  <p:tag name="KSO_WM_CHIP_FILLPROP" val="[[{&quot;fill_id&quot;:&quot;722accd572074b41a2d4cf8c733c9957&quot;,&quot;fill_align&quot;:&quot;lb&quot;,&quot;text_align&quot;:&quot;lb&quot;,&quot;text_direction&quot;:&quot;horizontal&quot;,&quot;chip_types&quot;:[&quot;header&quot;]},{&quot;fill_id&quot;:&quot;164c300f690d423ab1b6e3b65edb0bf9&quot;,&quot;fill_align&quot;:&quot;lt&quot;,&quot;text_align&quot;:&quot;lt&quot;,&quot;text_direction&quot;:&quot;horizontal&quot;,&quot;chip_types&quot;:[&quot;text&quot;]},{&quot;fill_id&quot;:&quot;e836bed5e59843b5bc0179a1591ebf37&quot;,&quot;fill_align&quot;:&quot;lm&quot;,&quot;text_align&quot;:&quot;lm&quot;,&quot;text_direction&quot;:&quot;horizontal&quot;,&quot;chip_types&quot;:[&quot;pictext&quot;,&quot;text&quot;,&quot;picture&quot;,&quot;chart&quot;,&quot;table&quot;,&quot;video&quot;],&quot;support_features&quot;:[&quot;collage&quot;,&quot;carousel&quot;,&quot;creativecrop&quot;]}]]"/>
  <p:tag name="KSO_WM_SLIDE_ID" val="diagram2021197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96"/>
  <p:tag name="KSO_WM_SLIDE_POSITION" val="72*72"/>
  <p:tag name="KSO_WM_TAG_VERSION" val="1.0"/>
  <p:tag name="KSO_WM_SLIDE_LAYOUT" val="a_d_f"/>
  <p:tag name="KSO_WM_SLIDE_LAYOUT_CNT" val="1_1_1"/>
  <p:tag name="KSO_WM_CHIP_DECFILLPROP" val="[]"/>
  <p:tag name="KSO_WM_SLIDE_CAN_ADD_NAVIGATION" val="1"/>
  <p:tag name="KSO_WM_CHIP_GROUPID" val="5ed8af63afe44fab1839bf75"/>
  <p:tag name="KSO_WM_SLIDE_BK_DARK_LIGHT" val="2"/>
  <p:tag name="KSO_WM_SLIDE_BACKGROUND_TYPE" val="frame"/>
  <p:tag name="KSO_WM_SLIDE_SUPPORT_FEATURE_TYPE" val="7"/>
  <p:tag name="KSO_WM_TEMPLATE_ASSEMBLE_XID" val="60656f204054ed1e2fb803d3"/>
  <p:tag name="KSO_WM_TEMPLATE_ASSEMBLE_GROUPID" val="60656f204054ed1e2fb803d3"/>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979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979"/>
  <p:tag name="KSO_WM_UNIT_VALUE" val="1150"/>
  <p:tag name="KSO_WM_TEMPLATE_ASSEMBLE_XID" val="60656f204054ed1e2fb803d3"/>
  <p:tag name="KSO_WM_TEMPLATE_ASSEMBLE_GROUPID" val="60656f204054ed1e2fb803d3"/>
</p:tagLst>
</file>

<file path=ppt/tags/tag29.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11979_1*a*1"/>
  <p:tag name="KSO_WM_TEMPLATE_CATEGORY" val="diagram"/>
  <p:tag name="KSO_WM_TEMPLATE_INDEX" val="2021197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12dadd194f34462baae2f858a77e6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b0ccb3fae6184d48a2476256fbef7dc3"/>
  <p:tag name="KSO_WM_UNIT_TEXT_FILL_FORE_SCHEMECOLOR_INDEX_BRIGHTNESS" val="0"/>
  <p:tag name="KSO_WM_UNIT_TEXT_FILL_FORE_SCHEMECOLOR_INDEX" val="13"/>
  <p:tag name="KSO_WM_UNIT_TEXT_FILL_TYPE" val="1"/>
  <p:tag name="KSO_WM_TEMPLATE_ASSEMBLE_XID" val="60656f204054ed1e2fb803d3"/>
  <p:tag name="KSO_WM_TEMPLATE_ASSEMBLE_GROUPID" val="60656f204054ed1e2fb803d3"/>
</p:tagLst>
</file>

<file path=ppt/tags/tag3.xml><?xml version="1.0" encoding="utf-8"?>
<p:tagLst xmlns:p="http://schemas.openxmlformats.org/presentationml/2006/main">
  <p:tag name="KSO_WM_BEAUTIFY_FLAG" val="#wm#"/>
  <p:tag name="KSO_WM_TEMPLATE_CATEGORY" val="diagram"/>
  <p:tag name="KSO_WM_TEMPLATE_INDEX" val="20211979"/>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20&quot;,&quot;maxSize&quot;:{&quot;size1&quot;:57.49965111414591},&quot;minSize&quot;:{&quot;size1&quot;:43.79965111414591},&quot;normalSize&quot;:{&quot;size1&quot;:55.78090111414591},&quot;subLayout&quot;:[{&quot;id&quot;:&quot;2021-04-01T15:29:20&quot;,&quot;maxSize&quot;:{&quot;size1&quot;:66.7},&quot;minSize&quot;:{&quot;size1&quot;:24.4},&quot;normalSize&quot;:{&quot;size1&quot;:26.199999999999996},&quot;subLayout&quot;:[{&quot;id&quot;:&quot;2021-04-01T15:29:20&quot;,&quot;margin&quot;:{&quot;bottom&quot;:0,&quot;left&quot;:2.5399999618530273,&quot;right&quot;:0,&quot;top&quot;:2.5399999618530273},&quot;type&quot;:0},{&quot;id&quot;:&quot;2021-04-01T15:29:20&quot;,&quot;margin&quot;:{&quot;bottom&quot;:2.5399999618530273,&quot;left&quot;:2.5399999618530273,&quot;right&quot;:0,&quot;top&quot;:0.847000002861023},&quot;type&quot;:0}],&quot;type&quot;:0},{&quot;id&quot;:&quot;2021-04-01T15:29:20&quot;,&quot;margin&quot;:{&quot;bottom&quot;:2.5399999618530273,&quot;left&quot;:1.2699999809265137,&quot;right&quot;:2.5399999618530273,&quot;top&quot;:2.5399999618530273},&quot;type&quot;:0}],&quot;type&quot;:0}"/>
  <p:tag name="KSO_WM_SLIDE_BACKGROUND" val="[&quot;general&quot;,&quot;frame&quot;]"/>
  <p:tag name="KSO_WM_SLIDE_RATIO" val="1.777778"/>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2eb4ddc3daf3fef3fbc5"/>
  <p:tag name="KSO_WM_CHIP_FILLPROP" val="[[{&quot;fill_id&quot;:&quot;722accd572074b41a2d4cf8c733c9957&quot;,&quot;fill_align&quot;:&quot;lb&quot;,&quot;text_align&quot;:&quot;lb&quot;,&quot;text_direction&quot;:&quot;horizontal&quot;,&quot;chip_types&quot;:[&quot;header&quot;]},{&quot;fill_id&quot;:&quot;164c300f690d423ab1b6e3b65edb0bf9&quot;,&quot;fill_align&quot;:&quot;lt&quot;,&quot;text_align&quot;:&quot;lt&quot;,&quot;text_direction&quot;:&quot;horizontal&quot;,&quot;chip_types&quot;:[&quot;text&quot;]},{&quot;fill_id&quot;:&quot;e836bed5e59843b5bc0179a1591ebf37&quot;,&quot;fill_align&quot;:&quot;lm&quot;,&quot;text_align&quot;:&quot;lm&quot;,&quot;text_direction&quot;:&quot;horizontal&quot;,&quot;chip_types&quot;:[&quot;pictext&quot;,&quot;text&quot;,&quot;picture&quot;,&quot;chart&quot;,&quot;table&quot;,&quot;video&quot;],&quot;support_features&quot;:[&quot;collage&quot;,&quot;carousel&quot;,&quot;creativecrop&quot;]}]]"/>
  <p:tag name="KSO_WM_SLIDE_ID" val="diagram2021197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96"/>
  <p:tag name="KSO_WM_SLIDE_POSITION" val="72*72"/>
  <p:tag name="KSO_WM_TAG_VERSION" val="1.0"/>
  <p:tag name="KSO_WM_SLIDE_LAYOUT" val="a_d_f"/>
  <p:tag name="KSO_WM_SLIDE_LAYOUT_CNT" val="1_1_1"/>
  <p:tag name="KSO_WM_CHIP_DECFILLPROP" val="[]"/>
  <p:tag name="KSO_WM_SLIDE_CAN_ADD_NAVIGATION" val="1"/>
  <p:tag name="KSO_WM_CHIP_GROUPID" val="5ed8af63afe44fab1839bf75"/>
  <p:tag name="KSO_WM_SLIDE_BK_DARK_LIGHT" val="2"/>
  <p:tag name="KSO_WM_SLIDE_BACKGROUND_TYPE" val="frame"/>
  <p:tag name="KSO_WM_SLIDE_SUPPORT_FEATURE_TYPE" val="7"/>
  <p:tag name="KSO_WM_TEMPLATE_ASSEMBLE_XID" val="60656f204054ed1e2fb803d3"/>
  <p:tag name="KSO_WM_TEMPLATE_ASSEMBLE_GROUPID" val="60656f204054ed1e2fb803d3"/>
</p:tagLst>
</file>

<file path=ppt/tags/tag30.xml><?xml version="1.0" encoding="utf-8"?>
<p:tagLst xmlns:p="http://schemas.openxmlformats.org/presentationml/2006/main">
  <p:tag name="KSO_WM_BEAUTIFY_FLAG" val="#wm#"/>
  <p:tag name="KSO_WM_TEMPLATE_CATEGORY" val="diagram"/>
  <p:tag name="KSO_WM_TEMPLATE_INDEX" val="20211979"/>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20&quot;,&quot;maxSize&quot;:{&quot;size1&quot;:57.49965111414591},&quot;minSize&quot;:{&quot;size1&quot;:43.79965111414591},&quot;normalSize&quot;:{&quot;size1&quot;:55.78090111414591},&quot;subLayout&quot;:[{&quot;id&quot;:&quot;2021-04-01T15:29:20&quot;,&quot;maxSize&quot;:{&quot;size1&quot;:66.7},&quot;minSize&quot;:{&quot;size1&quot;:24.4},&quot;normalSize&quot;:{&quot;size1&quot;:26.199999999999996},&quot;subLayout&quot;:[{&quot;id&quot;:&quot;2021-04-01T15:29:20&quot;,&quot;margin&quot;:{&quot;bottom&quot;:0,&quot;left&quot;:2.5399999618530273,&quot;right&quot;:0,&quot;top&quot;:2.5399999618530273},&quot;type&quot;:0},{&quot;id&quot;:&quot;2021-04-01T15:29:20&quot;,&quot;margin&quot;:{&quot;bottom&quot;:2.5399999618530273,&quot;left&quot;:2.5399999618530273,&quot;right&quot;:0,&quot;top&quot;:0.847000002861023},&quot;type&quot;:0}],&quot;type&quot;:0},{&quot;id&quot;:&quot;2021-04-01T15:29:20&quot;,&quot;margin&quot;:{&quot;bottom&quot;:2.5399999618530273,&quot;left&quot;:1.2699999809265137,&quot;right&quot;:2.5399999618530273,&quot;top&quot;:2.5399999618530273},&quot;type&quot;:0}],&quot;type&quot;:0}"/>
  <p:tag name="KSO_WM_SLIDE_BACKGROUND" val="[&quot;general&quot;,&quot;frame&quot;]"/>
  <p:tag name="KSO_WM_SLIDE_RATIO" val="1.777778"/>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2eb4ddc3daf3fef3fbc5"/>
  <p:tag name="KSO_WM_CHIP_FILLPROP" val="[[{&quot;fill_id&quot;:&quot;722accd572074b41a2d4cf8c733c9957&quot;,&quot;fill_align&quot;:&quot;lb&quot;,&quot;text_align&quot;:&quot;lb&quot;,&quot;text_direction&quot;:&quot;horizontal&quot;,&quot;chip_types&quot;:[&quot;header&quot;]},{&quot;fill_id&quot;:&quot;164c300f690d423ab1b6e3b65edb0bf9&quot;,&quot;fill_align&quot;:&quot;lt&quot;,&quot;text_align&quot;:&quot;lt&quot;,&quot;text_direction&quot;:&quot;horizontal&quot;,&quot;chip_types&quot;:[&quot;text&quot;]},{&quot;fill_id&quot;:&quot;e836bed5e59843b5bc0179a1591ebf37&quot;,&quot;fill_align&quot;:&quot;lm&quot;,&quot;text_align&quot;:&quot;lm&quot;,&quot;text_direction&quot;:&quot;horizontal&quot;,&quot;chip_types&quot;:[&quot;pictext&quot;,&quot;text&quot;,&quot;picture&quot;,&quot;chart&quot;,&quot;table&quot;,&quot;video&quot;],&quot;support_features&quot;:[&quot;collage&quot;,&quot;carousel&quot;,&quot;creativecrop&quot;]}]]"/>
  <p:tag name="KSO_WM_SLIDE_ID" val="diagram2021197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96"/>
  <p:tag name="KSO_WM_SLIDE_POSITION" val="72*72"/>
  <p:tag name="KSO_WM_TAG_VERSION" val="1.0"/>
  <p:tag name="KSO_WM_SLIDE_LAYOUT" val="a_d_f"/>
  <p:tag name="KSO_WM_SLIDE_LAYOUT_CNT" val="1_1_1"/>
  <p:tag name="KSO_WM_CHIP_DECFILLPROP" val="[]"/>
  <p:tag name="KSO_WM_SLIDE_CAN_ADD_NAVIGATION" val="1"/>
  <p:tag name="KSO_WM_CHIP_GROUPID" val="5ed8af63afe44fab1839bf75"/>
  <p:tag name="KSO_WM_SLIDE_BK_DARK_LIGHT" val="2"/>
  <p:tag name="KSO_WM_SLIDE_BACKGROUND_TYPE" val="frame"/>
  <p:tag name="KSO_WM_SLIDE_SUPPORT_FEATURE_TYPE" val="7"/>
  <p:tag name="KSO_WM_TEMPLATE_ASSEMBLE_XID" val="60656f204054ed1e2fb803d3"/>
  <p:tag name="KSO_WM_TEMPLATE_ASSEMBLE_GROUPID" val="60656f204054ed1e2fb803d3"/>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979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979"/>
  <p:tag name="KSO_WM_UNIT_VALUE" val="1150"/>
  <p:tag name="KSO_WM_TEMPLATE_ASSEMBLE_XID" val="60656f204054ed1e2fb803d3"/>
  <p:tag name="KSO_WM_TEMPLATE_ASSEMBLE_GROUPID" val="60656f204054ed1e2fb803d3"/>
</p:tagLst>
</file>

<file path=ppt/tags/tag32.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11979_1*a*1"/>
  <p:tag name="KSO_WM_TEMPLATE_CATEGORY" val="diagram"/>
  <p:tag name="KSO_WM_TEMPLATE_INDEX" val="2021197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12dadd194f34462baae2f858a77e6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b0ccb3fae6184d48a2476256fbef7dc3"/>
  <p:tag name="KSO_WM_UNIT_TEXT_FILL_FORE_SCHEMECOLOR_INDEX_BRIGHTNESS" val="0"/>
  <p:tag name="KSO_WM_UNIT_TEXT_FILL_FORE_SCHEMECOLOR_INDEX" val="13"/>
  <p:tag name="KSO_WM_UNIT_TEXT_FILL_TYPE" val="1"/>
  <p:tag name="KSO_WM_TEMPLATE_ASSEMBLE_XID" val="60656f204054ed1e2fb803d3"/>
  <p:tag name="KSO_WM_TEMPLATE_ASSEMBLE_GROUPID" val="60656f204054ed1e2fb803d3"/>
</p:tagLst>
</file>

<file path=ppt/tags/tag33.xml><?xml version="1.0" encoding="utf-8"?>
<p:tagLst xmlns:p="http://schemas.openxmlformats.org/presentationml/2006/main">
  <p:tag name="KSO_WM_BEAUTIFY_FLAG" val="#wm#"/>
  <p:tag name="KSO_WM_TEMPLATE_CATEGORY" val="diagram"/>
  <p:tag name="KSO_WM_TEMPLATE_INDEX" val="20211979"/>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20&quot;,&quot;maxSize&quot;:{&quot;size1&quot;:57.49965111414591},&quot;minSize&quot;:{&quot;size1&quot;:43.79965111414591},&quot;normalSize&quot;:{&quot;size1&quot;:55.78090111414591},&quot;subLayout&quot;:[{&quot;id&quot;:&quot;2021-04-01T15:29:20&quot;,&quot;maxSize&quot;:{&quot;size1&quot;:66.7},&quot;minSize&quot;:{&quot;size1&quot;:24.4},&quot;normalSize&quot;:{&quot;size1&quot;:26.199999999999996},&quot;subLayout&quot;:[{&quot;id&quot;:&quot;2021-04-01T15:29:20&quot;,&quot;margin&quot;:{&quot;bottom&quot;:0,&quot;left&quot;:2.5399999618530273,&quot;right&quot;:0,&quot;top&quot;:2.5399999618530273},&quot;type&quot;:0},{&quot;id&quot;:&quot;2021-04-01T15:29:20&quot;,&quot;margin&quot;:{&quot;bottom&quot;:2.5399999618530273,&quot;left&quot;:2.5399999618530273,&quot;right&quot;:0,&quot;top&quot;:0.847000002861023},&quot;type&quot;:0}],&quot;type&quot;:0},{&quot;id&quot;:&quot;2021-04-01T15:29:20&quot;,&quot;margin&quot;:{&quot;bottom&quot;:2.5399999618530273,&quot;left&quot;:1.2699999809265137,&quot;right&quot;:2.5399999618530273,&quot;top&quot;:2.5399999618530273},&quot;type&quot;:0}],&quot;type&quot;:0}"/>
  <p:tag name="KSO_WM_SLIDE_BACKGROUND" val="[&quot;general&quot;,&quot;frame&quot;]"/>
  <p:tag name="KSO_WM_SLIDE_RATIO" val="1.777778"/>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2eb4ddc3daf3fef3fbc5"/>
  <p:tag name="KSO_WM_CHIP_FILLPROP" val="[[{&quot;fill_id&quot;:&quot;722accd572074b41a2d4cf8c733c9957&quot;,&quot;fill_align&quot;:&quot;lb&quot;,&quot;text_align&quot;:&quot;lb&quot;,&quot;text_direction&quot;:&quot;horizontal&quot;,&quot;chip_types&quot;:[&quot;header&quot;]},{&quot;fill_id&quot;:&quot;164c300f690d423ab1b6e3b65edb0bf9&quot;,&quot;fill_align&quot;:&quot;lt&quot;,&quot;text_align&quot;:&quot;lt&quot;,&quot;text_direction&quot;:&quot;horizontal&quot;,&quot;chip_types&quot;:[&quot;text&quot;]},{&quot;fill_id&quot;:&quot;e836bed5e59843b5bc0179a1591ebf37&quot;,&quot;fill_align&quot;:&quot;lm&quot;,&quot;text_align&quot;:&quot;lm&quot;,&quot;text_direction&quot;:&quot;horizontal&quot;,&quot;chip_types&quot;:[&quot;pictext&quot;,&quot;text&quot;,&quot;picture&quot;,&quot;chart&quot;,&quot;table&quot;,&quot;video&quot;],&quot;support_features&quot;:[&quot;collage&quot;,&quot;carousel&quot;,&quot;creativecrop&quot;]}]]"/>
  <p:tag name="KSO_WM_SLIDE_ID" val="diagram2021197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96"/>
  <p:tag name="KSO_WM_SLIDE_POSITION" val="72*72"/>
  <p:tag name="KSO_WM_TAG_VERSION" val="1.0"/>
  <p:tag name="KSO_WM_SLIDE_LAYOUT" val="a_d_f"/>
  <p:tag name="KSO_WM_SLIDE_LAYOUT_CNT" val="1_1_1"/>
  <p:tag name="KSO_WM_CHIP_DECFILLPROP" val="[]"/>
  <p:tag name="KSO_WM_SLIDE_CAN_ADD_NAVIGATION" val="1"/>
  <p:tag name="KSO_WM_CHIP_GROUPID" val="5ed8af63afe44fab1839bf75"/>
  <p:tag name="KSO_WM_SLIDE_BK_DARK_LIGHT" val="2"/>
  <p:tag name="KSO_WM_SLIDE_BACKGROUND_TYPE" val="frame"/>
  <p:tag name="KSO_WM_SLIDE_SUPPORT_FEATURE_TYPE" val="7"/>
  <p:tag name="KSO_WM_TEMPLATE_ASSEMBLE_XID" val="60656f204054ed1e2fb803d3"/>
  <p:tag name="KSO_WM_TEMPLATE_ASSEMBLE_GROUPID" val="60656f204054ed1e2fb803d3"/>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979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979"/>
  <p:tag name="KSO_WM_UNIT_VALUE" val="1150"/>
  <p:tag name="KSO_WM_TEMPLATE_ASSEMBLE_XID" val="60656f204054ed1e2fb803d3"/>
  <p:tag name="KSO_WM_TEMPLATE_ASSEMBLE_GROUPID" val="60656f204054ed1e2fb803d3"/>
</p:tagLst>
</file>

<file path=ppt/tags/tag35.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11979_1*a*1"/>
  <p:tag name="KSO_WM_TEMPLATE_CATEGORY" val="diagram"/>
  <p:tag name="KSO_WM_TEMPLATE_INDEX" val="2021197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12dadd194f34462baae2f858a77e6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b0ccb3fae6184d48a2476256fbef7dc3"/>
  <p:tag name="KSO_WM_UNIT_TEXT_FILL_FORE_SCHEMECOLOR_INDEX_BRIGHTNESS" val="0"/>
  <p:tag name="KSO_WM_UNIT_TEXT_FILL_FORE_SCHEMECOLOR_INDEX" val="13"/>
  <p:tag name="KSO_WM_UNIT_TEXT_FILL_TYPE" val="1"/>
  <p:tag name="KSO_WM_TEMPLATE_ASSEMBLE_XID" val="60656f204054ed1e2fb803d3"/>
  <p:tag name="KSO_WM_TEMPLATE_ASSEMBLE_GROUPID" val="60656f204054ed1e2fb803d3"/>
</p:tagLst>
</file>

<file path=ppt/tags/tag36.xml><?xml version="1.0" encoding="utf-8"?>
<p:tagLst xmlns:p="http://schemas.openxmlformats.org/presentationml/2006/main">
  <p:tag name="KSO_WM_BEAUTIFY_FLAG" val="#wm#"/>
  <p:tag name="KSO_WM_TEMPLATE_CATEGORY" val="diagram"/>
  <p:tag name="KSO_WM_TEMPLATE_INDEX" val="20211979"/>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20&quot;,&quot;maxSize&quot;:{&quot;size1&quot;:57.49965111414591},&quot;minSize&quot;:{&quot;size1&quot;:43.79965111414591},&quot;normalSize&quot;:{&quot;size1&quot;:55.78090111414591},&quot;subLayout&quot;:[{&quot;id&quot;:&quot;2021-04-01T15:29:20&quot;,&quot;maxSize&quot;:{&quot;size1&quot;:66.7},&quot;minSize&quot;:{&quot;size1&quot;:24.4},&quot;normalSize&quot;:{&quot;size1&quot;:26.199999999999996},&quot;subLayout&quot;:[{&quot;id&quot;:&quot;2021-04-01T15:29:20&quot;,&quot;margin&quot;:{&quot;bottom&quot;:0,&quot;left&quot;:2.5399999618530273,&quot;right&quot;:0,&quot;top&quot;:2.5399999618530273},&quot;type&quot;:0},{&quot;id&quot;:&quot;2021-04-01T15:29:20&quot;,&quot;margin&quot;:{&quot;bottom&quot;:2.5399999618530273,&quot;left&quot;:2.5399999618530273,&quot;right&quot;:0,&quot;top&quot;:0.847000002861023},&quot;type&quot;:0}],&quot;type&quot;:0},{&quot;id&quot;:&quot;2021-04-01T15:29:20&quot;,&quot;margin&quot;:{&quot;bottom&quot;:2.5399999618530273,&quot;left&quot;:1.2699999809265137,&quot;right&quot;:2.5399999618530273,&quot;top&quot;:2.5399999618530273},&quot;type&quot;:0}],&quot;type&quot;:0}"/>
  <p:tag name="KSO_WM_SLIDE_BACKGROUND" val="[&quot;general&quot;,&quot;frame&quot;]"/>
  <p:tag name="KSO_WM_SLIDE_RATIO" val="1.777778"/>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2eb4ddc3daf3fef3fbc5"/>
  <p:tag name="KSO_WM_CHIP_FILLPROP" val="[[{&quot;fill_id&quot;:&quot;722accd572074b41a2d4cf8c733c9957&quot;,&quot;fill_align&quot;:&quot;lb&quot;,&quot;text_align&quot;:&quot;lb&quot;,&quot;text_direction&quot;:&quot;horizontal&quot;,&quot;chip_types&quot;:[&quot;header&quot;]},{&quot;fill_id&quot;:&quot;164c300f690d423ab1b6e3b65edb0bf9&quot;,&quot;fill_align&quot;:&quot;lt&quot;,&quot;text_align&quot;:&quot;lt&quot;,&quot;text_direction&quot;:&quot;horizontal&quot;,&quot;chip_types&quot;:[&quot;text&quot;]},{&quot;fill_id&quot;:&quot;e836bed5e59843b5bc0179a1591ebf37&quot;,&quot;fill_align&quot;:&quot;lm&quot;,&quot;text_align&quot;:&quot;lm&quot;,&quot;text_direction&quot;:&quot;horizontal&quot;,&quot;chip_types&quot;:[&quot;pictext&quot;,&quot;text&quot;,&quot;picture&quot;,&quot;chart&quot;,&quot;table&quot;,&quot;video&quot;],&quot;support_features&quot;:[&quot;collage&quot;,&quot;carousel&quot;,&quot;creativecrop&quot;]}]]"/>
  <p:tag name="KSO_WM_SLIDE_ID" val="diagram2021197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96"/>
  <p:tag name="KSO_WM_SLIDE_POSITION" val="72*72"/>
  <p:tag name="KSO_WM_TAG_VERSION" val="1.0"/>
  <p:tag name="KSO_WM_SLIDE_LAYOUT" val="a_d_f"/>
  <p:tag name="KSO_WM_SLIDE_LAYOUT_CNT" val="1_1_1"/>
  <p:tag name="KSO_WM_CHIP_DECFILLPROP" val="[]"/>
  <p:tag name="KSO_WM_SLIDE_CAN_ADD_NAVIGATION" val="1"/>
  <p:tag name="KSO_WM_CHIP_GROUPID" val="5ed8af63afe44fab1839bf75"/>
  <p:tag name="KSO_WM_SLIDE_BK_DARK_LIGHT" val="2"/>
  <p:tag name="KSO_WM_SLIDE_BACKGROUND_TYPE" val="frame"/>
  <p:tag name="KSO_WM_SLIDE_SUPPORT_FEATURE_TYPE" val="7"/>
  <p:tag name="KSO_WM_TEMPLATE_ASSEMBLE_XID" val="60656f204054ed1e2fb803d3"/>
  <p:tag name="KSO_WM_TEMPLATE_ASSEMBLE_GROUPID" val="60656f204054ed1e2fb803d3"/>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979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979"/>
  <p:tag name="KSO_WM_UNIT_VALUE" val="1150"/>
  <p:tag name="KSO_WM_TEMPLATE_ASSEMBLE_XID" val="60656f204054ed1e2fb803d3"/>
  <p:tag name="KSO_WM_TEMPLATE_ASSEMBLE_GROUPID" val="60656f204054ed1e2fb803d3"/>
</p:tagLst>
</file>

<file path=ppt/tags/tag38.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11979_1*a*1"/>
  <p:tag name="KSO_WM_TEMPLATE_CATEGORY" val="diagram"/>
  <p:tag name="KSO_WM_TEMPLATE_INDEX" val="2021197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12dadd194f34462baae2f858a77e6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b0ccb3fae6184d48a2476256fbef7dc3"/>
  <p:tag name="KSO_WM_UNIT_TEXT_FILL_FORE_SCHEMECOLOR_INDEX_BRIGHTNESS" val="0"/>
  <p:tag name="KSO_WM_UNIT_TEXT_FILL_FORE_SCHEMECOLOR_INDEX" val="13"/>
  <p:tag name="KSO_WM_UNIT_TEXT_FILL_TYPE" val="1"/>
  <p:tag name="KSO_WM_TEMPLATE_ASSEMBLE_XID" val="60656f204054ed1e2fb803d3"/>
  <p:tag name="KSO_WM_TEMPLATE_ASSEMBLE_GROUPID" val="60656f204054ed1e2fb803d3"/>
</p:tagLst>
</file>

<file path=ppt/tags/tag39.xml><?xml version="1.0" encoding="utf-8"?>
<p:tagLst xmlns:p="http://schemas.openxmlformats.org/presentationml/2006/main">
  <p:tag name="KSO_WM_BEAUTIFY_FLAG" val="#wm#"/>
  <p:tag name="KSO_WM_TEMPLATE_CATEGORY" val="diagram"/>
  <p:tag name="KSO_WM_TEMPLATE_INDEX" val="20211979"/>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20&quot;,&quot;maxSize&quot;:{&quot;size1&quot;:57.49965111414591},&quot;minSize&quot;:{&quot;size1&quot;:43.79965111414591},&quot;normalSize&quot;:{&quot;size1&quot;:55.78090111414591},&quot;subLayout&quot;:[{&quot;id&quot;:&quot;2021-04-01T15:29:20&quot;,&quot;maxSize&quot;:{&quot;size1&quot;:66.7},&quot;minSize&quot;:{&quot;size1&quot;:24.4},&quot;normalSize&quot;:{&quot;size1&quot;:26.199999999999996},&quot;subLayout&quot;:[{&quot;id&quot;:&quot;2021-04-01T15:29:20&quot;,&quot;margin&quot;:{&quot;bottom&quot;:0,&quot;left&quot;:2.5399999618530273,&quot;right&quot;:0,&quot;top&quot;:2.5399999618530273},&quot;type&quot;:0},{&quot;id&quot;:&quot;2021-04-01T15:29:20&quot;,&quot;margin&quot;:{&quot;bottom&quot;:2.5399999618530273,&quot;left&quot;:2.5399999618530273,&quot;right&quot;:0,&quot;top&quot;:0.847000002861023},&quot;type&quot;:0}],&quot;type&quot;:0},{&quot;id&quot;:&quot;2021-04-01T15:29:20&quot;,&quot;margin&quot;:{&quot;bottom&quot;:2.5399999618530273,&quot;left&quot;:1.2699999809265137,&quot;right&quot;:2.5399999618530273,&quot;top&quot;:2.5399999618530273},&quot;type&quot;:0}],&quot;type&quot;:0}"/>
  <p:tag name="KSO_WM_SLIDE_BACKGROUND" val="[&quot;general&quot;,&quot;frame&quot;]"/>
  <p:tag name="KSO_WM_SLIDE_RATIO" val="1.777778"/>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2eb4ddc3daf3fef3fbc5"/>
  <p:tag name="KSO_WM_CHIP_FILLPROP" val="[[{&quot;fill_id&quot;:&quot;722accd572074b41a2d4cf8c733c9957&quot;,&quot;fill_align&quot;:&quot;lb&quot;,&quot;text_align&quot;:&quot;lb&quot;,&quot;text_direction&quot;:&quot;horizontal&quot;,&quot;chip_types&quot;:[&quot;header&quot;]},{&quot;fill_id&quot;:&quot;164c300f690d423ab1b6e3b65edb0bf9&quot;,&quot;fill_align&quot;:&quot;lt&quot;,&quot;text_align&quot;:&quot;lt&quot;,&quot;text_direction&quot;:&quot;horizontal&quot;,&quot;chip_types&quot;:[&quot;text&quot;]},{&quot;fill_id&quot;:&quot;e836bed5e59843b5bc0179a1591ebf37&quot;,&quot;fill_align&quot;:&quot;lm&quot;,&quot;text_align&quot;:&quot;lm&quot;,&quot;text_direction&quot;:&quot;horizontal&quot;,&quot;chip_types&quot;:[&quot;pictext&quot;,&quot;text&quot;,&quot;picture&quot;,&quot;chart&quot;,&quot;table&quot;,&quot;video&quot;],&quot;support_features&quot;:[&quot;collage&quot;,&quot;carousel&quot;,&quot;creativecrop&quot;]}]]"/>
  <p:tag name="KSO_WM_SLIDE_ID" val="diagram2021197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96"/>
  <p:tag name="KSO_WM_SLIDE_POSITION" val="72*72"/>
  <p:tag name="KSO_WM_TAG_VERSION" val="1.0"/>
  <p:tag name="KSO_WM_SLIDE_LAYOUT" val="a_d_f"/>
  <p:tag name="KSO_WM_SLIDE_LAYOUT_CNT" val="1_1_1"/>
  <p:tag name="KSO_WM_CHIP_DECFILLPROP" val="[]"/>
  <p:tag name="KSO_WM_SLIDE_CAN_ADD_NAVIGATION" val="1"/>
  <p:tag name="KSO_WM_CHIP_GROUPID" val="5ed8af63afe44fab1839bf75"/>
  <p:tag name="KSO_WM_SLIDE_BK_DARK_LIGHT" val="2"/>
  <p:tag name="KSO_WM_SLIDE_BACKGROUND_TYPE" val="frame"/>
  <p:tag name="KSO_WM_SLIDE_SUPPORT_FEATURE_TYPE" val="7"/>
  <p:tag name="KSO_WM_TEMPLATE_ASSEMBLE_XID" val="60656f204054ed1e2fb803d3"/>
  <p:tag name="KSO_WM_TEMPLATE_ASSEMBLE_GROUPID" val="60656f204054ed1e2fb803d3"/>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979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979"/>
  <p:tag name="KSO_WM_UNIT_VALUE" val="1150"/>
  <p:tag name="KSO_WM_TEMPLATE_ASSEMBLE_XID" val="60656f204054ed1e2fb803d3"/>
  <p:tag name="KSO_WM_TEMPLATE_ASSEMBLE_GROUPID" val="60656f204054ed1e2fb803d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979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979"/>
  <p:tag name="KSO_WM_UNIT_VALUE" val="1150"/>
  <p:tag name="KSO_WM_TEMPLATE_ASSEMBLE_XID" val="60656f204054ed1e2fb803d3"/>
  <p:tag name="KSO_WM_TEMPLATE_ASSEMBLE_GROUPID" val="60656f204054ed1e2fb803d3"/>
</p:tagLst>
</file>

<file path=ppt/tags/tag41.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11979_1*a*1"/>
  <p:tag name="KSO_WM_TEMPLATE_CATEGORY" val="diagram"/>
  <p:tag name="KSO_WM_TEMPLATE_INDEX" val="2021197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12dadd194f34462baae2f858a77e6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b0ccb3fae6184d48a2476256fbef7dc3"/>
  <p:tag name="KSO_WM_UNIT_TEXT_FILL_FORE_SCHEMECOLOR_INDEX_BRIGHTNESS" val="0"/>
  <p:tag name="KSO_WM_UNIT_TEXT_FILL_FORE_SCHEMECOLOR_INDEX" val="13"/>
  <p:tag name="KSO_WM_UNIT_TEXT_FILL_TYPE" val="1"/>
  <p:tag name="KSO_WM_TEMPLATE_ASSEMBLE_XID" val="60656f204054ed1e2fb803d3"/>
  <p:tag name="KSO_WM_TEMPLATE_ASSEMBLE_GROUPID" val="60656f204054ed1e2fb803d3"/>
</p:tagLst>
</file>

<file path=ppt/tags/tag42.xml><?xml version="1.0" encoding="utf-8"?>
<p:tagLst xmlns:p="http://schemas.openxmlformats.org/presentationml/2006/main">
  <p:tag name="KSO_WM_BEAUTIFY_FLAG" val="#wm#"/>
  <p:tag name="KSO_WM_TEMPLATE_CATEGORY" val="diagram"/>
  <p:tag name="KSO_WM_TEMPLATE_INDEX" val="20211979"/>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20&quot;,&quot;maxSize&quot;:{&quot;size1&quot;:57.49965111414591},&quot;minSize&quot;:{&quot;size1&quot;:43.79965111414591},&quot;normalSize&quot;:{&quot;size1&quot;:55.78090111414591},&quot;subLayout&quot;:[{&quot;id&quot;:&quot;2021-04-01T15:29:20&quot;,&quot;maxSize&quot;:{&quot;size1&quot;:66.7},&quot;minSize&quot;:{&quot;size1&quot;:24.4},&quot;normalSize&quot;:{&quot;size1&quot;:26.199999999999996},&quot;subLayout&quot;:[{&quot;id&quot;:&quot;2021-04-01T15:29:20&quot;,&quot;margin&quot;:{&quot;bottom&quot;:0,&quot;left&quot;:2.5399999618530273,&quot;right&quot;:0,&quot;top&quot;:2.5399999618530273},&quot;type&quot;:0},{&quot;id&quot;:&quot;2021-04-01T15:29:20&quot;,&quot;margin&quot;:{&quot;bottom&quot;:2.5399999618530273,&quot;left&quot;:2.5399999618530273,&quot;right&quot;:0,&quot;top&quot;:0.847000002861023},&quot;type&quot;:0}],&quot;type&quot;:0},{&quot;id&quot;:&quot;2021-04-01T15:29:20&quot;,&quot;margin&quot;:{&quot;bottom&quot;:2.5399999618530273,&quot;left&quot;:1.2699999809265137,&quot;right&quot;:2.5399999618530273,&quot;top&quot;:2.5399999618530273},&quot;type&quot;:0}],&quot;type&quot;:0}"/>
  <p:tag name="KSO_WM_SLIDE_BACKGROUND" val="[&quot;general&quot;,&quot;frame&quot;]"/>
  <p:tag name="KSO_WM_SLIDE_RATIO" val="1.777778"/>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2eb4ddc3daf3fef3fbc5"/>
  <p:tag name="KSO_WM_CHIP_FILLPROP" val="[[{&quot;fill_id&quot;:&quot;722accd572074b41a2d4cf8c733c9957&quot;,&quot;fill_align&quot;:&quot;lb&quot;,&quot;text_align&quot;:&quot;lb&quot;,&quot;text_direction&quot;:&quot;horizontal&quot;,&quot;chip_types&quot;:[&quot;header&quot;]},{&quot;fill_id&quot;:&quot;164c300f690d423ab1b6e3b65edb0bf9&quot;,&quot;fill_align&quot;:&quot;lt&quot;,&quot;text_align&quot;:&quot;lt&quot;,&quot;text_direction&quot;:&quot;horizontal&quot;,&quot;chip_types&quot;:[&quot;text&quot;]},{&quot;fill_id&quot;:&quot;e836bed5e59843b5bc0179a1591ebf37&quot;,&quot;fill_align&quot;:&quot;lm&quot;,&quot;text_align&quot;:&quot;lm&quot;,&quot;text_direction&quot;:&quot;horizontal&quot;,&quot;chip_types&quot;:[&quot;pictext&quot;,&quot;text&quot;,&quot;picture&quot;,&quot;chart&quot;,&quot;table&quot;,&quot;video&quot;],&quot;support_features&quot;:[&quot;collage&quot;,&quot;carousel&quot;,&quot;creativecrop&quot;]}]]"/>
  <p:tag name="KSO_WM_SLIDE_ID" val="diagram2021197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96"/>
  <p:tag name="KSO_WM_SLIDE_POSITION" val="72*72"/>
  <p:tag name="KSO_WM_TAG_VERSION" val="1.0"/>
  <p:tag name="KSO_WM_SLIDE_LAYOUT" val="a_d_f"/>
  <p:tag name="KSO_WM_SLIDE_LAYOUT_CNT" val="1_1_1"/>
  <p:tag name="KSO_WM_CHIP_DECFILLPROP" val="[]"/>
  <p:tag name="KSO_WM_SLIDE_CAN_ADD_NAVIGATION" val="1"/>
  <p:tag name="KSO_WM_CHIP_GROUPID" val="5ed8af63afe44fab1839bf75"/>
  <p:tag name="KSO_WM_SLIDE_BK_DARK_LIGHT" val="2"/>
  <p:tag name="KSO_WM_SLIDE_BACKGROUND_TYPE" val="frame"/>
  <p:tag name="KSO_WM_SLIDE_SUPPORT_FEATURE_TYPE" val="7"/>
  <p:tag name="KSO_WM_TEMPLATE_ASSEMBLE_XID" val="60656f204054ed1e2fb803d3"/>
  <p:tag name="KSO_WM_TEMPLATE_ASSEMBLE_GROUPID" val="60656f204054ed1e2fb803d3"/>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979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979"/>
  <p:tag name="KSO_WM_UNIT_VALUE" val="1150"/>
  <p:tag name="KSO_WM_TEMPLATE_ASSEMBLE_XID" val="60656f204054ed1e2fb803d3"/>
  <p:tag name="KSO_WM_TEMPLATE_ASSEMBLE_GROUPID" val="60656f204054ed1e2fb803d3"/>
</p:tagLst>
</file>

<file path=ppt/tags/tag44.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11979_1*a*1"/>
  <p:tag name="KSO_WM_TEMPLATE_CATEGORY" val="diagram"/>
  <p:tag name="KSO_WM_TEMPLATE_INDEX" val="2021197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12dadd194f34462baae2f858a77e6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b0ccb3fae6184d48a2476256fbef7dc3"/>
  <p:tag name="KSO_WM_UNIT_TEXT_FILL_FORE_SCHEMECOLOR_INDEX_BRIGHTNESS" val="0"/>
  <p:tag name="KSO_WM_UNIT_TEXT_FILL_FORE_SCHEMECOLOR_INDEX" val="13"/>
  <p:tag name="KSO_WM_UNIT_TEXT_FILL_TYPE" val="1"/>
  <p:tag name="KSO_WM_TEMPLATE_ASSEMBLE_XID" val="60656f204054ed1e2fb803d3"/>
  <p:tag name="KSO_WM_TEMPLATE_ASSEMBLE_GROUPID" val="60656f204054ed1e2fb803d3"/>
</p:tagLst>
</file>

<file path=ppt/tags/tag45.xml><?xml version="1.0" encoding="utf-8"?>
<p:tagLst xmlns:p="http://schemas.openxmlformats.org/presentationml/2006/main">
  <p:tag name="KSO_WM_BEAUTIFY_FLAG" val="#wm#"/>
  <p:tag name="KSO_WM_TEMPLATE_CATEGORY" val="diagram"/>
  <p:tag name="KSO_WM_TEMPLATE_INDEX" val="20211979"/>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20&quot;,&quot;maxSize&quot;:{&quot;size1&quot;:57.49965111414591},&quot;minSize&quot;:{&quot;size1&quot;:43.79965111414591},&quot;normalSize&quot;:{&quot;size1&quot;:55.78090111414591},&quot;subLayout&quot;:[{&quot;id&quot;:&quot;2021-04-01T15:29:20&quot;,&quot;maxSize&quot;:{&quot;size1&quot;:66.7},&quot;minSize&quot;:{&quot;size1&quot;:24.4},&quot;normalSize&quot;:{&quot;size1&quot;:26.199999999999996},&quot;subLayout&quot;:[{&quot;id&quot;:&quot;2021-04-01T15:29:20&quot;,&quot;margin&quot;:{&quot;bottom&quot;:0,&quot;left&quot;:2.5399999618530273,&quot;right&quot;:0,&quot;top&quot;:2.5399999618530273},&quot;type&quot;:0},{&quot;id&quot;:&quot;2021-04-01T15:29:20&quot;,&quot;margin&quot;:{&quot;bottom&quot;:2.5399999618530273,&quot;left&quot;:2.5399999618530273,&quot;right&quot;:0,&quot;top&quot;:0.847000002861023},&quot;type&quot;:0}],&quot;type&quot;:0},{&quot;id&quot;:&quot;2021-04-01T15:29:20&quot;,&quot;margin&quot;:{&quot;bottom&quot;:2.5399999618530273,&quot;left&quot;:1.2699999809265137,&quot;right&quot;:2.5399999618530273,&quot;top&quot;:2.5399999618530273},&quot;type&quot;:0}],&quot;type&quot;:0}"/>
  <p:tag name="KSO_WM_SLIDE_BACKGROUND" val="[&quot;general&quot;,&quot;frame&quot;]"/>
  <p:tag name="KSO_WM_SLIDE_RATIO" val="1.777778"/>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2eb4ddc3daf3fef3fbc5"/>
  <p:tag name="KSO_WM_CHIP_FILLPROP" val="[[{&quot;fill_id&quot;:&quot;722accd572074b41a2d4cf8c733c9957&quot;,&quot;fill_align&quot;:&quot;lb&quot;,&quot;text_align&quot;:&quot;lb&quot;,&quot;text_direction&quot;:&quot;horizontal&quot;,&quot;chip_types&quot;:[&quot;header&quot;]},{&quot;fill_id&quot;:&quot;164c300f690d423ab1b6e3b65edb0bf9&quot;,&quot;fill_align&quot;:&quot;lt&quot;,&quot;text_align&quot;:&quot;lt&quot;,&quot;text_direction&quot;:&quot;horizontal&quot;,&quot;chip_types&quot;:[&quot;text&quot;]},{&quot;fill_id&quot;:&quot;e836bed5e59843b5bc0179a1591ebf37&quot;,&quot;fill_align&quot;:&quot;lm&quot;,&quot;text_align&quot;:&quot;lm&quot;,&quot;text_direction&quot;:&quot;horizontal&quot;,&quot;chip_types&quot;:[&quot;pictext&quot;,&quot;text&quot;,&quot;picture&quot;,&quot;chart&quot;,&quot;table&quot;,&quot;video&quot;],&quot;support_features&quot;:[&quot;collage&quot;,&quot;carousel&quot;,&quot;creativecrop&quot;]}]]"/>
  <p:tag name="KSO_WM_SLIDE_ID" val="diagram2021197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96"/>
  <p:tag name="KSO_WM_SLIDE_POSITION" val="72*72"/>
  <p:tag name="KSO_WM_TAG_VERSION" val="1.0"/>
  <p:tag name="KSO_WM_SLIDE_LAYOUT" val="a_d_f"/>
  <p:tag name="KSO_WM_SLIDE_LAYOUT_CNT" val="1_1_1"/>
  <p:tag name="KSO_WM_CHIP_DECFILLPROP" val="[]"/>
  <p:tag name="KSO_WM_SLIDE_CAN_ADD_NAVIGATION" val="1"/>
  <p:tag name="KSO_WM_CHIP_GROUPID" val="5ed8af63afe44fab1839bf75"/>
  <p:tag name="KSO_WM_SLIDE_BK_DARK_LIGHT" val="2"/>
  <p:tag name="KSO_WM_SLIDE_BACKGROUND_TYPE" val="frame"/>
  <p:tag name="KSO_WM_SLIDE_SUPPORT_FEATURE_TYPE" val="7"/>
  <p:tag name="KSO_WM_TEMPLATE_ASSEMBLE_XID" val="60656f204054ed1e2fb803d3"/>
  <p:tag name="KSO_WM_TEMPLATE_ASSEMBLE_GROUPID" val="60656f204054ed1e2fb803d3"/>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979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979"/>
  <p:tag name="KSO_WM_UNIT_VALUE" val="1150"/>
  <p:tag name="KSO_WM_TEMPLATE_ASSEMBLE_XID" val="60656f204054ed1e2fb803d3"/>
  <p:tag name="KSO_WM_TEMPLATE_ASSEMBLE_GROUPID" val="60656f204054ed1e2fb803d3"/>
</p:tagLst>
</file>

<file path=ppt/tags/tag47.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11979_1*a*1"/>
  <p:tag name="KSO_WM_TEMPLATE_CATEGORY" val="diagram"/>
  <p:tag name="KSO_WM_TEMPLATE_INDEX" val="2021197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12dadd194f34462baae2f858a77e6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b0ccb3fae6184d48a2476256fbef7dc3"/>
  <p:tag name="KSO_WM_UNIT_TEXT_FILL_FORE_SCHEMECOLOR_INDEX_BRIGHTNESS" val="0"/>
  <p:tag name="KSO_WM_UNIT_TEXT_FILL_FORE_SCHEMECOLOR_INDEX" val="13"/>
  <p:tag name="KSO_WM_UNIT_TEXT_FILL_TYPE" val="1"/>
  <p:tag name="KSO_WM_TEMPLATE_ASSEMBLE_XID" val="60656f204054ed1e2fb803d3"/>
  <p:tag name="KSO_WM_TEMPLATE_ASSEMBLE_GROUPID" val="60656f204054ed1e2fb803d3"/>
</p:tagLst>
</file>

<file path=ppt/tags/tag48.xml><?xml version="1.0" encoding="utf-8"?>
<p:tagLst xmlns:p="http://schemas.openxmlformats.org/presentationml/2006/main">
  <p:tag name="KSO_WM_BEAUTIFY_FLAG" val="#wm#"/>
  <p:tag name="KSO_WM_TEMPLATE_CATEGORY" val="diagram"/>
  <p:tag name="KSO_WM_TEMPLATE_INDEX" val="20211979"/>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20&quot;,&quot;maxSize&quot;:{&quot;size1&quot;:57.49965111414591},&quot;minSize&quot;:{&quot;size1&quot;:43.79965111414591},&quot;normalSize&quot;:{&quot;size1&quot;:55.78090111414591},&quot;subLayout&quot;:[{&quot;id&quot;:&quot;2021-04-01T15:29:20&quot;,&quot;maxSize&quot;:{&quot;size1&quot;:66.7},&quot;minSize&quot;:{&quot;size1&quot;:24.4},&quot;normalSize&quot;:{&quot;size1&quot;:26.199999999999996},&quot;subLayout&quot;:[{&quot;id&quot;:&quot;2021-04-01T15:29:20&quot;,&quot;margin&quot;:{&quot;bottom&quot;:0,&quot;left&quot;:2.5399999618530273,&quot;right&quot;:0,&quot;top&quot;:2.5399999618530273},&quot;type&quot;:0},{&quot;id&quot;:&quot;2021-04-01T15:29:20&quot;,&quot;margin&quot;:{&quot;bottom&quot;:2.5399999618530273,&quot;left&quot;:2.5399999618530273,&quot;right&quot;:0,&quot;top&quot;:0.847000002861023},&quot;type&quot;:0}],&quot;type&quot;:0},{&quot;id&quot;:&quot;2021-04-01T15:29:20&quot;,&quot;margin&quot;:{&quot;bottom&quot;:2.5399999618530273,&quot;left&quot;:1.2699999809265137,&quot;right&quot;:2.5399999618530273,&quot;top&quot;:2.5399999618530273},&quot;type&quot;:0}],&quot;type&quot;:0}"/>
  <p:tag name="KSO_WM_SLIDE_BACKGROUND" val="[&quot;general&quot;,&quot;frame&quot;]"/>
  <p:tag name="KSO_WM_SLIDE_RATIO" val="1.777778"/>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2eb4ddc3daf3fef3fbc5"/>
  <p:tag name="KSO_WM_CHIP_FILLPROP" val="[[{&quot;fill_id&quot;:&quot;722accd572074b41a2d4cf8c733c9957&quot;,&quot;fill_align&quot;:&quot;lb&quot;,&quot;text_align&quot;:&quot;lb&quot;,&quot;text_direction&quot;:&quot;horizontal&quot;,&quot;chip_types&quot;:[&quot;header&quot;]},{&quot;fill_id&quot;:&quot;164c300f690d423ab1b6e3b65edb0bf9&quot;,&quot;fill_align&quot;:&quot;lt&quot;,&quot;text_align&quot;:&quot;lt&quot;,&quot;text_direction&quot;:&quot;horizontal&quot;,&quot;chip_types&quot;:[&quot;text&quot;]},{&quot;fill_id&quot;:&quot;e836bed5e59843b5bc0179a1591ebf37&quot;,&quot;fill_align&quot;:&quot;lm&quot;,&quot;text_align&quot;:&quot;lm&quot;,&quot;text_direction&quot;:&quot;horizontal&quot;,&quot;chip_types&quot;:[&quot;pictext&quot;,&quot;text&quot;,&quot;picture&quot;,&quot;chart&quot;,&quot;table&quot;,&quot;video&quot;],&quot;support_features&quot;:[&quot;collage&quot;,&quot;carousel&quot;,&quot;creativecrop&quot;]}]]"/>
  <p:tag name="KSO_WM_SLIDE_ID" val="diagram2021197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96"/>
  <p:tag name="KSO_WM_SLIDE_POSITION" val="72*72"/>
  <p:tag name="KSO_WM_TAG_VERSION" val="1.0"/>
  <p:tag name="KSO_WM_SLIDE_LAYOUT" val="a_d_f"/>
  <p:tag name="KSO_WM_SLIDE_LAYOUT_CNT" val="1_1_1"/>
  <p:tag name="KSO_WM_CHIP_DECFILLPROP" val="[]"/>
  <p:tag name="KSO_WM_SLIDE_CAN_ADD_NAVIGATION" val="1"/>
  <p:tag name="KSO_WM_CHIP_GROUPID" val="5ed8af63afe44fab1839bf75"/>
  <p:tag name="KSO_WM_SLIDE_BK_DARK_LIGHT" val="2"/>
  <p:tag name="KSO_WM_SLIDE_BACKGROUND_TYPE" val="frame"/>
  <p:tag name="KSO_WM_SLIDE_SUPPORT_FEATURE_TYPE" val="7"/>
  <p:tag name="KSO_WM_TEMPLATE_ASSEMBLE_XID" val="60656f204054ed1e2fb803d3"/>
  <p:tag name="KSO_WM_TEMPLATE_ASSEMBLE_GROUPID" val="60656f204054ed1e2fb803d3"/>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979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979"/>
  <p:tag name="KSO_WM_UNIT_VALUE" val="1150"/>
  <p:tag name="KSO_WM_TEMPLATE_ASSEMBLE_XID" val="60656f204054ed1e2fb803d3"/>
  <p:tag name="KSO_WM_TEMPLATE_ASSEMBLE_GROUPID" val="60656f204054ed1e2fb803d3"/>
</p:tagLst>
</file>

<file path=ppt/tags/tag5.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11979_1*a*1"/>
  <p:tag name="KSO_WM_TEMPLATE_CATEGORY" val="diagram"/>
  <p:tag name="KSO_WM_TEMPLATE_INDEX" val="2021197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12dadd194f34462baae2f858a77e6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b0ccb3fae6184d48a2476256fbef7dc3"/>
  <p:tag name="KSO_WM_UNIT_TEXT_FILL_FORE_SCHEMECOLOR_INDEX_BRIGHTNESS" val="0"/>
  <p:tag name="KSO_WM_UNIT_TEXT_FILL_FORE_SCHEMECOLOR_INDEX" val="13"/>
  <p:tag name="KSO_WM_UNIT_TEXT_FILL_TYPE" val="1"/>
  <p:tag name="KSO_WM_TEMPLATE_ASSEMBLE_XID" val="60656f204054ed1e2fb803d3"/>
  <p:tag name="KSO_WM_TEMPLATE_ASSEMBLE_GROUPID" val="60656f204054ed1e2fb803d3"/>
</p:tagLst>
</file>

<file path=ppt/tags/tag50.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11979_1*a*1"/>
  <p:tag name="KSO_WM_TEMPLATE_CATEGORY" val="diagram"/>
  <p:tag name="KSO_WM_TEMPLATE_INDEX" val="2021197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12dadd194f34462baae2f858a77e6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b0ccb3fae6184d48a2476256fbef7dc3"/>
  <p:tag name="KSO_WM_UNIT_TEXT_FILL_FORE_SCHEMECOLOR_INDEX_BRIGHTNESS" val="0"/>
  <p:tag name="KSO_WM_UNIT_TEXT_FILL_FORE_SCHEMECOLOR_INDEX" val="13"/>
  <p:tag name="KSO_WM_UNIT_TEXT_FILL_TYPE" val="1"/>
  <p:tag name="KSO_WM_TEMPLATE_ASSEMBLE_XID" val="60656f204054ed1e2fb803d3"/>
  <p:tag name="KSO_WM_TEMPLATE_ASSEMBLE_GROUPID" val="60656f204054ed1e2fb803d3"/>
</p:tagLst>
</file>

<file path=ppt/tags/tag51.xml><?xml version="1.0" encoding="utf-8"?>
<p:tagLst xmlns:p="http://schemas.openxmlformats.org/presentationml/2006/main">
  <p:tag name="KSO_WM_BEAUTIFY_FLAG" val="#wm#"/>
  <p:tag name="KSO_WM_TEMPLATE_CATEGORY" val="diagram"/>
  <p:tag name="KSO_WM_TEMPLATE_INDEX" val="20211979"/>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20&quot;,&quot;maxSize&quot;:{&quot;size1&quot;:57.49965111414591},&quot;minSize&quot;:{&quot;size1&quot;:43.79965111414591},&quot;normalSize&quot;:{&quot;size1&quot;:55.78090111414591},&quot;subLayout&quot;:[{&quot;id&quot;:&quot;2021-04-01T15:29:20&quot;,&quot;maxSize&quot;:{&quot;size1&quot;:66.7},&quot;minSize&quot;:{&quot;size1&quot;:24.4},&quot;normalSize&quot;:{&quot;size1&quot;:26.199999999999996},&quot;subLayout&quot;:[{&quot;id&quot;:&quot;2021-04-01T15:29:20&quot;,&quot;margin&quot;:{&quot;bottom&quot;:0,&quot;left&quot;:2.5399999618530273,&quot;right&quot;:0,&quot;top&quot;:2.5399999618530273},&quot;type&quot;:0},{&quot;id&quot;:&quot;2021-04-01T15:29:20&quot;,&quot;margin&quot;:{&quot;bottom&quot;:2.5399999618530273,&quot;left&quot;:2.5399999618530273,&quot;right&quot;:0,&quot;top&quot;:0.847000002861023},&quot;type&quot;:0}],&quot;type&quot;:0},{&quot;id&quot;:&quot;2021-04-01T15:29:20&quot;,&quot;margin&quot;:{&quot;bottom&quot;:2.5399999618530273,&quot;left&quot;:1.2699999809265137,&quot;right&quot;:2.5399999618530273,&quot;top&quot;:2.5399999618530273},&quot;type&quot;:0}],&quot;type&quot;:0}"/>
  <p:tag name="KSO_WM_SLIDE_BACKGROUND" val="[&quot;general&quot;,&quot;frame&quot;]"/>
  <p:tag name="KSO_WM_SLIDE_RATIO" val="1.777778"/>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2eb4ddc3daf3fef3fbc5"/>
  <p:tag name="KSO_WM_CHIP_FILLPROP" val="[[{&quot;fill_id&quot;:&quot;722accd572074b41a2d4cf8c733c9957&quot;,&quot;fill_align&quot;:&quot;lb&quot;,&quot;text_align&quot;:&quot;lb&quot;,&quot;text_direction&quot;:&quot;horizontal&quot;,&quot;chip_types&quot;:[&quot;header&quot;]},{&quot;fill_id&quot;:&quot;164c300f690d423ab1b6e3b65edb0bf9&quot;,&quot;fill_align&quot;:&quot;lt&quot;,&quot;text_align&quot;:&quot;lt&quot;,&quot;text_direction&quot;:&quot;horizontal&quot;,&quot;chip_types&quot;:[&quot;text&quot;]},{&quot;fill_id&quot;:&quot;e836bed5e59843b5bc0179a1591ebf37&quot;,&quot;fill_align&quot;:&quot;lm&quot;,&quot;text_align&quot;:&quot;lm&quot;,&quot;text_direction&quot;:&quot;horizontal&quot;,&quot;chip_types&quot;:[&quot;pictext&quot;,&quot;text&quot;,&quot;picture&quot;,&quot;chart&quot;,&quot;table&quot;,&quot;video&quot;],&quot;support_features&quot;:[&quot;collage&quot;,&quot;carousel&quot;,&quot;creativecrop&quot;]}]]"/>
  <p:tag name="KSO_WM_SLIDE_ID" val="diagram2021197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96"/>
  <p:tag name="KSO_WM_SLIDE_POSITION" val="72*72"/>
  <p:tag name="KSO_WM_TAG_VERSION" val="1.0"/>
  <p:tag name="KSO_WM_SLIDE_LAYOUT" val="a_d_f"/>
  <p:tag name="KSO_WM_SLIDE_LAYOUT_CNT" val="1_1_1"/>
  <p:tag name="KSO_WM_CHIP_DECFILLPROP" val="[]"/>
  <p:tag name="KSO_WM_SLIDE_CAN_ADD_NAVIGATION" val="1"/>
  <p:tag name="KSO_WM_CHIP_GROUPID" val="5ed8af63afe44fab1839bf75"/>
  <p:tag name="KSO_WM_SLIDE_BK_DARK_LIGHT" val="2"/>
  <p:tag name="KSO_WM_SLIDE_BACKGROUND_TYPE" val="frame"/>
  <p:tag name="KSO_WM_SLIDE_SUPPORT_FEATURE_TYPE" val="7"/>
  <p:tag name="KSO_WM_TEMPLATE_ASSEMBLE_XID" val="60656f204054ed1e2fb803d3"/>
  <p:tag name="KSO_WM_TEMPLATE_ASSEMBLE_GROUPID" val="60656f204054ed1e2fb803d3"/>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979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979"/>
  <p:tag name="KSO_WM_UNIT_VALUE" val="1150"/>
  <p:tag name="KSO_WM_TEMPLATE_ASSEMBLE_XID" val="60656f204054ed1e2fb803d3"/>
  <p:tag name="KSO_WM_TEMPLATE_ASSEMBLE_GROUPID" val="60656f204054ed1e2fb803d3"/>
</p:tagLst>
</file>

<file path=ppt/tags/tag53.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11979_1*a*1"/>
  <p:tag name="KSO_WM_TEMPLATE_CATEGORY" val="diagram"/>
  <p:tag name="KSO_WM_TEMPLATE_INDEX" val="2021197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12dadd194f34462baae2f858a77e6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b0ccb3fae6184d48a2476256fbef7dc3"/>
  <p:tag name="KSO_WM_UNIT_TEXT_FILL_FORE_SCHEMECOLOR_INDEX_BRIGHTNESS" val="0"/>
  <p:tag name="KSO_WM_UNIT_TEXT_FILL_FORE_SCHEMECOLOR_INDEX" val="13"/>
  <p:tag name="KSO_WM_UNIT_TEXT_FILL_TYPE" val="1"/>
  <p:tag name="KSO_WM_TEMPLATE_ASSEMBLE_XID" val="60656f204054ed1e2fb803d3"/>
  <p:tag name="KSO_WM_TEMPLATE_ASSEMBLE_GROUPID" val="60656f204054ed1e2fb803d3"/>
</p:tagLst>
</file>

<file path=ppt/tags/tag54.xml><?xml version="1.0" encoding="utf-8"?>
<p:tagLst xmlns:p="http://schemas.openxmlformats.org/presentationml/2006/main">
  <p:tag name="KSO_WM_BEAUTIFY_FLAG" val="#wm#"/>
  <p:tag name="KSO_WM_TEMPLATE_CATEGORY" val="diagram"/>
  <p:tag name="KSO_WM_TEMPLATE_INDEX" val="20211979"/>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20&quot;,&quot;maxSize&quot;:{&quot;size1&quot;:57.49965111414591},&quot;minSize&quot;:{&quot;size1&quot;:43.79965111414591},&quot;normalSize&quot;:{&quot;size1&quot;:55.78090111414591},&quot;subLayout&quot;:[{&quot;id&quot;:&quot;2021-04-01T15:29:20&quot;,&quot;maxSize&quot;:{&quot;size1&quot;:66.7},&quot;minSize&quot;:{&quot;size1&quot;:24.4},&quot;normalSize&quot;:{&quot;size1&quot;:26.199999999999996},&quot;subLayout&quot;:[{&quot;id&quot;:&quot;2021-04-01T15:29:20&quot;,&quot;margin&quot;:{&quot;bottom&quot;:0,&quot;left&quot;:2.5399999618530273,&quot;right&quot;:0,&quot;top&quot;:2.5399999618530273},&quot;type&quot;:0},{&quot;id&quot;:&quot;2021-04-01T15:29:20&quot;,&quot;margin&quot;:{&quot;bottom&quot;:2.5399999618530273,&quot;left&quot;:2.5399999618530273,&quot;right&quot;:0,&quot;top&quot;:0.847000002861023},&quot;type&quot;:0}],&quot;type&quot;:0},{&quot;id&quot;:&quot;2021-04-01T15:29:20&quot;,&quot;margin&quot;:{&quot;bottom&quot;:2.5399999618530273,&quot;left&quot;:1.2699999809265137,&quot;right&quot;:2.5399999618530273,&quot;top&quot;:2.5399999618530273},&quot;type&quot;:0}],&quot;type&quot;:0}"/>
  <p:tag name="KSO_WM_SLIDE_BACKGROUND" val="[&quot;general&quot;,&quot;frame&quot;]"/>
  <p:tag name="KSO_WM_SLIDE_RATIO" val="1.777778"/>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2eb4ddc3daf3fef3fbc5"/>
  <p:tag name="KSO_WM_CHIP_FILLPROP" val="[[{&quot;fill_id&quot;:&quot;722accd572074b41a2d4cf8c733c9957&quot;,&quot;fill_align&quot;:&quot;lb&quot;,&quot;text_align&quot;:&quot;lb&quot;,&quot;text_direction&quot;:&quot;horizontal&quot;,&quot;chip_types&quot;:[&quot;header&quot;]},{&quot;fill_id&quot;:&quot;164c300f690d423ab1b6e3b65edb0bf9&quot;,&quot;fill_align&quot;:&quot;lt&quot;,&quot;text_align&quot;:&quot;lt&quot;,&quot;text_direction&quot;:&quot;horizontal&quot;,&quot;chip_types&quot;:[&quot;text&quot;]},{&quot;fill_id&quot;:&quot;e836bed5e59843b5bc0179a1591ebf37&quot;,&quot;fill_align&quot;:&quot;lm&quot;,&quot;text_align&quot;:&quot;lm&quot;,&quot;text_direction&quot;:&quot;horizontal&quot;,&quot;chip_types&quot;:[&quot;pictext&quot;,&quot;text&quot;,&quot;picture&quot;,&quot;chart&quot;,&quot;table&quot;,&quot;video&quot;],&quot;support_features&quot;:[&quot;collage&quot;,&quot;carousel&quot;,&quot;creativecrop&quot;]}]]"/>
  <p:tag name="KSO_WM_SLIDE_ID" val="diagram2021197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96"/>
  <p:tag name="KSO_WM_SLIDE_POSITION" val="72*72"/>
  <p:tag name="KSO_WM_TAG_VERSION" val="1.0"/>
  <p:tag name="KSO_WM_SLIDE_LAYOUT" val="a_d_f"/>
  <p:tag name="KSO_WM_SLIDE_LAYOUT_CNT" val="1_1_1"/>
  <p:tag name="KSO_WM_CHIP_DECFILLPROP" val="[]"/>
  <p:tag name="KSO_WM_SLIDE_CAN_ADD_NAVIGATION" val="1"/>
  <p:tag name="KSO_WM_CHIP_GROUPID" val="5ed8af63afe44fab1839bf75"/>
  <p:tag name="KSO_WM_SLIDE_BK_DARK_LIGHT" val="2"/>
  <p:tag name="KSO_WM_SLIDE_BACKGROUND_TYPE" val="frame"/>
  <p:tag name="KSO_WM_SLIDE_SUPPORT_FEATURE_TYPE" val="7"/>
  <p:tag name="KSO_WM_TEMPLATE_ASSEMBLE_XID" val="60656f204054ed1e2fb803d3"/>
  <p:tag name="KSO_WM_TEMPLATE_ASSEMBLE_GROUPID" val="60656f204054ed1e2fb803d3"/>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979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979"/>
  <p:tag name="KSO_WM_UNIT_VALUE" val="1150"/>
  <p:tag name="KSO_WM_TEMPLATE_ASSEMBLE_XID" val="60656f204054ed1e2fb803d3"/>
  <p:tag name="KSO_WM_TEMPLATE_ASSEMBLE_GROUPID" val="60656f204054ed1e2fb803d3"/>
</p:tagLst>
</file>

<file path=ppt/tags/tag56.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11979_1*a*1"/>
  <p:tag name="KSO_WM_TEMPLATE_CATEGORY" val="diagram"/>
  <p:tag name="KSO_WM_TEMPLATE_INDEX" val="2021197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12dadd194f34462baae2f858a77e6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b0ccb3fae6184d48a2476256fbef7dc3"/>
  <p:tag name="KSO_WM_UNIT_TEXT_FILL_FORE_SCHEMECOLOR_INDEX_BRIGHTNESS" val="0"/>
  <p:tag name="KSO_WM_UNIT_TEXT_FILL_FORE_SCHEMECOLOR_INDEX" val="13"/>
  <p:tag name="KSO_WM_UNIT_TEXT_FILL_TYPE" val="1"/>
  <p:tag name="KSO_WM_TEMPLATE_ASSEMBLE_XID" val="60656f204054ed1e2fb803d3"/>
  <p:tag name="KSO_WM_TEMPLATE_ASSEMBLE_GROUPID" val="60656f204054ed1e2fb803d3"/>
</p:tagLst>
</file>

<file path=ppt/tags/tag57.xml><?xml version="1.0" encoding="utf-8"?>
<p:tagLst xmlns:p="http://schemas.openxmlformats.org/presentationml/2006/main">
  <p:tag name="KSO_WM_BEAUTIFY_FLAG" val="#wm#"/>
  <p:tag name="KSO_WM_TEMPLATE_CATEGORY" val="diagram"/>
  <p:tag name="KSO_WM_TEMPLATE_INDEX" val="20211979"/>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20&quot;,&quot;maxSize&quot;:{&quot;size1&quot;:57.49965111414591},&quot;minSize&quot;:{&quot;size1&quot;:43.79965111414591},&quot;normalSize&quot;:{&quot;size1&quot;:55.78090111414591},&quot;subLayout&quot;:[{&quot;id&quot;:&quot;2021-04-01T15:29:20&quot;,&quot;maxSize&quot;:{&quot;size1&quot;:66.7},&quot;minSize&quot;:{&quot;size1&quot;:24.4},&quot;normalSize&quot;:{&quot;size1&quot;:26.199999999999996},&quot;subLayout&quot;:[{&quot;id&quot;:&quot;2021-04-01T15:29:20&quot;,&quot;margin&quot;:{&quot;bottom&quot;:0,&quot;left&quot;:2.5399999618530273,&quot;right&quot;:0,&quot;top&quot;:2.5399999618530273},&quot;type&quot;:0},{&quot;id&quot;:&quot;2021-04-01T15:29:20&quot;,&quot;margin&quot;:{&quot;bottom&quot;:2.5399999618530273,&quot;left&quot;:2.5399999618530273,&quot;right&quot;:0,&quot;top&quot;:0.847000002861023},&quot;type&quot;:0}],&quot;type&quot;:0},{&quot;id&quot;:&quot;2021-04-01T15:29:20&quot;,&quot;margin&quot;:{&quot;bottom&quot;:2.5399999618530273,&quot;left&quot;:1.2699999809265137,&quot;right&quot;:2.5399999618530273,&quot;top&quot;:2.5399999618530273},&quot;type&quot;:0}],&quot;type&quot;:0}"/>
  <p:tag name="KSO_WM_SLIDE_BACKGROUND" val="[&quot;general&quot;,&quot;frame&quot;]"/>
  <p:tag name="KSO_WM_SLIDE_RATIO" val="1.777778"/>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2eb4ddc3daf3fef3fbc5"/>
  <p:tag name="KSO_WM_CHIP_FILLPROP" val="[[{&quot;fill_id&quot;:&quot;722accd572074b41a2d4cf8c733c9957&quot;,&quot;fill_align&quot;:&quot;lb&quot;,&quot;text_align&quot;:&quot;lb&quot;,&quot;text_direction&quot;:&quot;horizontal&quot;,&quot;chip_types&quot;:[&quot;header&quot;]},{&quot;fill_id&quot;:&quot;164c300f690d423ab1b6e3b65edb0bf9&quot;,&quot;fill_align&quot;:&quot;lt&quot;,&quot;text_align&quot;:&quot;lt&quot;,&quot;text_direction&quot;:&quot;horizontal&quot;,&quot;chip_types&quot;:[&quot;text&quot;]},{&quot;fill_id&quot;:&quot;e836bed5e59843b5bc0179a1591ebf37&quot;,&quot;fill_align&quot;:&quot;lm&quot;,&quot;text_align&quot;:&quot;lm&quot;,&quot;text_direction&quot;:&quot;horizontal&quot;,&quot;chip_types&quot;:[&quot;pictext&quot;,&quot;text&quot;,&quot;picture&quot;,&quot;chart&quot;,&quot;table&quot;,&quot;video&quot;],&quot;support_features&quot;:[&quot;collage&quot;,&quot;carousel&quot;,&quot;creativecrop&quot;]}]]"/>
  <p:tag name="KSO_WM_SLIDE_ID" val="diagram2021197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96"/>
  <p:tag name="KSO_WM_SLIDE_POSITION" val="72*72"/>
  <p:tag name="KSO_WM_TAG_VERSION" val="1.0"/>
  <p:tag name="KSO_WM_SLIDE_LAYOUT" val="a_d_f"/>
  <p:tag name="KSO_WM_SLIDE_LAYOUT_CNT" val="1_1_1"/>
  <p:tag name="KSO_WM_CHIP_DECFILLPROP" val="[]"/>
  <p:tag name="KSO_WM_SLIDE_CAN_ADD_NAVIGATION" val="1"/>
  <p:tag name="KSO_WM_CHIP_GROUPID" val="5ed8af63afe44fab1839bf75"/>
  <p:tag name="KSO_WM_SLIDE_BK_DARK_LIGHT" val="2"/>
  <p:tag name="KSO_WM_SLIDE_BACKGROUND_TYPE" val="frame"/>
  <p:tag name="KSO_WM_SLIDE_SUPPORT_FEATURE_TYPE" val="7"/>
  <p:tag name="KSO_WM_TEMPLATE_ASSEMBLE_XID" val="60656f204054ed1e2fb803d3"/>
  <p:tag name="KSO_WM_TEMPLATE_ASSEMBLE_GROUPID" val="60656f204054ed1e2fb803d3"/>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979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979"/>
  <p:tag name="KSO_WM_UNIT_VALUE" val="1150"/>
  <p:tag name="KSO_WM_TEMPLATE_ASSEMBLE_XID" val="60656f204054ed1e2fb803d3"/>
  <p:tag name="KSO_WM_TEMPLATE_ASSEMBLE_GROUPID" val="60656f204054ed1e2fb803d3"/>
</p:tagLst>
</file>

<file path=ppt/tags/tag59.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11979_1*a*1"/>
  <p:tag name="KSO_WM_TEMPLATE_CATEGORY" val="diagram"/>
  <p:tag name="KSO_WM_TEMPLATE_INDEX" val="2021197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12dadd194f34462baae2f858a77e6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b0ccb3fae6184d48a2476256fbef7dc3"/>
  <p:tag name="KSO_WM_UNIT_TEXT_FILL_FORE_SCHEMECOLOR_INDEX_BRIGHTNESS" val="0"/>
  <p:tag name="KSO_WM_UNIT_TEXT_FILL_FORE_SCHEMECOLOR_INDEX" val="13"/>
  <p:tag name="KSO_WM_UNIT_TEXT_FILL_TYPE" val="1"/>
  <p:tag name="KSO_WM_TEMPLATE_ASSEMBLE_XID" val="60656f204054ed1e2fb803d3"/>
  <p:tag name="KSO_WM_TEMPLATE_ASSEMBLE_GROUPID" val="60656f204054ed1e2fb803d3"/>
</p:tagLst>
</file>

<file path=ppt/tags/tag6.xml><?xml version="1.0" encoding="utf-8"?>
<p:tagLst xmlns:p="http://schemas.openxmlformats.org/presentationml/2006/main">
  <p:tag name="KSO_WM_BEAUTIFY_FLAG" val="#wm#"/>
  <p:tag name="KSO_WM_TEMPLATE_CATEGORY" val="diagram"/>
  <p:tag name="KSO_WM_TEMPLATE_INDEX" val="20211979"/>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20&quot;,&quot;maxSize&quot;:{&quot;size1&quot;:57.49965111414591},&quot;minSize&quot;:{&quot;size1&quot;:43.79965111414591},&quot;normalSize&quot;:{&quot;size1&quot;:55.78090111414591},&quot;subLayout&quot;:[{&quot;id&quot;:&quot;2021-04-01T15:29:20&quot;,&quot;maxSize&quot;:{&quot;size1&quot;:66.7},&quot;minSize&quot;:{&quot;size1&quot;:24.4},&quot;normalSize&quot;:{&quot;size1&quot;:26.199999999999996},&quot;subLayout&quot;:[{&quot;id&quot;:&quot;2021-04-01T15:29:20&quot;,&quot;margin&quot;:{&quot;bottom&quot;:0,&quot;left&quot;:2.5399999618530273,&quot;right&quot;:0,&quot;top&quot;:2.5399999618530273},&quot;type&quot;:0},{&quot;id&quot;:&quot;2021-04-01T15:29:20&quot;,&quot;margin&quot;:{&quot;bottom&quot;:2.5399999618530273,&quot;left&quot;:2.5399999618530273,&quot;right&quot;:0,&quot;top&quot;:0.847000002861023},&quot;type&quot;:0}],&quot;type&quot;:0},{&quot;id&quot;:&quot;2021-04-01T15:29:20&quot;,&quot;margin&quot;:{&quot;bottom&quot;:2.5399999618530273,&quot;left&quot;:1.2699999809265137,&quot;right&quot;:2.5399999618530273,&quot;top&quot;:2.5399999618530273},&quot;type&quot;:0}],&quot;type&quot;:0}"/>
  <p:tag name="KSO_WM_SLIDE_BACKGROUND" val="[&quot;general&quot;,&quot;frame&quot;]"/>
  <p:tag name="KSO_WM_SLIDE_RATIO" val="1.777778"/>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2eb4ddc3daf3fef3fbc5"/>
  <p:tag name="KSO_WM_CHIP_FILLPROP" val="[[{&quot;fill_id&quot;:&quot;722accd572074b41a2d4cf8c733c9957&quot;,&quot;fill_align&quot;:&quot;lb&quot;,&quot;text_align&quot;:&quot;lb&quot;,&quot;text_direction&quot;:&quot;horizontal&quot;,&quot;chip_types&quot;:[&quot;header&quot;]},{&quot;fill_id&quot;:&quot;164c300f690d423ab1b6e3b65edb0bf9&quot;,&quot;fill_align&quot;:&quot;lt&quot;,&quot;text_align&quot;:&quot;lt&quot;,&quot;text_direction&quot;:&quot;horizontal&quot;,&quot;chip_types&quot;:[&quot;text&quot;]},{&quot;fill_id&quot;:&quot;e836bed5e59843b5bc0179a1591ebf37&quot;,&quot;fill_align&quot;:&quot;lm&quot;,&quot;text_align&quot;:&quot;lm&quot;,&quot;text_direction&quot;:&quot;horizontal&quot;,&quot;chip_types&quot;:[&quot;pictext&quot;,&quot;text&quot;,&quot;picture&quot;,&quot;chart&quot;,&quot;table&quot;,&quot;video&quot;],&quot;support_features&quot;:[&quot;collage&quot;,&quot;carousel&quot;,&quot;creativecrop&quot;]}]]"/>
  <p:tag name="KSO_WM_SLIDE_ID" val="diagram2021197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96"/>
  <p:tag name="KSO_WM_SLIDE_POSITION" val="72*72"/>
  <p:tag name="KSO_WM_TAG_VERSION" val="1.0"/>
  <p:tag name="KSO_WM_SLIDE_LAYOUT" val="a_d_f"/>
  <p:tag name="KSO_WM_SLIDE_LAYOUT_CNT" val="1_1_1"/>
  <p:tag name="KSO_WM_CHIP_DECFILLPROP" val="[]"/>
  <p:tag name="KSO_WM_SLIDE_CAN_ADD_NAVIGATION" val="1"/>
  <p:tag name="KSO_WM_CHIP_GROUPID" val="5ed8af63afe44fab1839bf75"/>
  <p:tag name="KSO_WM_SLIDE_BK_DARK_LIGHT" val="2"/>
  <p:tag name="KSO_WM_SLIDE_BACKGROUND_TYPE" val="frame"/>
  <p:tag name="KSO_WM_SLIDE_SUPPORT_FEATURE_TYPE" val="7"/>
  <p:tag name="KSO_WM_TEMPLATE_ASSEMBLE_XID" val="60656f204054ed1e2fb803d3"/>
  <p:tag name="KSO_WM_TEMPLATE_ASSEMBLE_GROUPID" val="60656f204054ed1e2fb803d3"/>
</p:tagLst>
</file>

<file path=ppt/tags/tag60.xml><?xml version="1.0" encoding="utf-8"?>
<p:tagLst xmlns:p="http://schemas.openxmlformats.org/presentationml/2006/main">
  <p:tag name="KSO_WM_BEAUTIFY_FLAG" val="#wm#"/>
  <p:tag name="KSO_WM_TEMPLATE_CATEGORY" val="diagram"/>
  <p:tag name="KSO_WM_TEMPLATE_INDEX" val="20211979"/>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20&quot;,&quot;maxSize&quot;:{&quot;size1&quot;:57.49965111414591},&quot;minSize&quot;:{&quot;size1&quot;:43.79965111414591},&quot;normalSize&quot;:{&quot;size1&quot;:55.78090111414591},&quot;subLayout&quot;:[{&quot;id&quot;:&quot;2021-04-01T15:29:20&quot;,&quot;maxSize&quot;:{&quot;size1&quot;:66.7},&quot;minSize&quot;:{&quot;size1&quot;:24.4},&quot;normalSize&quot;:{&quot;size1&quot;:26.199999999999996},&quot;subLayout&quot;:[{&quot;id&quot;:&quot;2021-04-01T15:29:20&quot;,&quot;margin&quot;:{&quot;bottom&quot;:0,&quot;left&quot;:2.5399999618530273,&quot;right&quot;:0,&quot;top&quot;:2.5399999618530273},&quot;type&quot;:0},{&quot;id&quot;:&quot;2021-04-01T15:29:20&quot;,&quot;margin&quot;:{&quot;bottom&quot;:2.5399999618530273,&quot;left&quot;:2.5399999618530273,&quot;right&quot;:0,&quot;top&quot;:0.847000002861023},&quot;type&quot;:0}],&quot;type&quot;:0},{&quot;id&quot;:&quot;2021-04-01T15:29:20&quot;,&quot;margin&quot;:{&quot;bottom&quot;:2.5399999618530273,&quot;left&quot;:1.2699999809265137,&quot;right&quot;:2.5399999618530273,&quot;top&quot;:2.5399999618530273},&quot;type&quot;:0}],&quot;type&quot;:0}"/>
  <p:tag name="KSO_WM_SLIDE_BACKGROUND" val="[&quot;general&quot;,&quot;frame&quot;]"/>
  <p:tag name="KSO_WM_SLIDE_RATIO" val="1.777778"/>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2eb4ddc3daf3fef3fbc5"/>
  <p:tag name="KSO_WM_CHIP_FILLPROP" val="[[{&quot;fill_id&quot;:&quot;722accd572074b41a2d4cf8c733c9957&quot;,&quot;fill_align&quot;:&quot;lb&quot;,&quot;text_align&quot;:&quot;lb&quot;,&quot;text_direction&quot;:&quot;horizontal&quot;,&quot;chip_types&quot;:[&quot;header&quot;]},{&quot;fill_id&quot;:&quot;164c300f690d423ab1b6e3b65edb0bf9&quot;,&quot;fill_align&quot;:&quot;lt&quot;,&quot;text_align&quot;:&quot;lt&quot;,&quot;text_direction&quot;:&quot;horizontal&quot;,&quot;chip_types&quot;:[&quot;text&quot;]},{&quot;fill_id&quot;:&quot;e836bed5e59843b5bc0179a1591ebf37&quot;,&quot;fill_align&quot;:&quot;lm&quot;,&quot;text_align&quot;:&quot;lm&quot;,&quot;text_direction&quot;:&quot;horizontal&quot;,&quot;chip_types&quot;:[&quot;pictext&quot;,&quot;text&quot;,&quot;picture&quot;,&quot;chart&quot;,&quot;table&quot;,&quot;video&quot;],&quot;support_features&quot;:[&quot;collage&quot;,&quot;carousel&quot;,&quot;creativecrop&quot;]}]]"/>
  <p:tag name="KSO_WM_SLIDE_ID" val="diagram2021197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96"/>
  <p:tag name="KSO_WM_SLIDE_POSITION" val="72*72"/>
  <p:tag name="KSO_WM_TAG_VERSION" val="1.0"/>
  <p:tag name="KSO_WM_SLIDE_LAYOUT" val="a_d_f"/>
  <p:tag name="KSO_WM_SLIDE_LAYOUT_CNT" val="1_1_1"/>
  <p:tag name="KSO_WM_CHIP_DECFILLPROP" val="[]"/>
  <p:tag name="KSO_WM_SLIDE_CAN_ADD_NAVIGATION" val="1"/>
  <p:tag name="KSO_WM_CHIP_GROUPID" val="5ed8af63afe44fab1839bf75"/>
  <p:tag name="KSO_WM_SLIDE_BK_DARK_LIGHT" val="2"/>
  <p:tag name="KSO_WM_SLIDE_BACKGROUND_TYPE" val="frame"/>
  <p:tag name="KSO_WM_SLIDE_SUPPORT_FEATURE_TYPE" val="7"/>
  <p:tag name="KSO_WM_TEMPLATE_ASSEMBLE_XID" val="60656f204054ed1e2fb803d3"/>
  <p:tag name="KSO_WM_TEMPLATE_ASSEMBLE_GROUPID" val="60656f204054ed1e2fb803d3"/>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979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979"/>
  <p:tag name="KSO_WM_UNIT_VALUE" val="1150"/>
  <p:tag name="KSO_WM_TEMPLATE_ASSEMBLE_XID" val="60656f204054ed1e2fb803d3"/>
  <p:tag name="KSO_WM_TEMPLATE_ASSEMBLE_GROUPID" val="60656f204054ed1e2fb803d3"/>
</p:tagLst>
</file>

<file path=ppt/tags/tag62.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11979_1*a*1"/>
  <p:tag name="KSO_WM_TEMPLATE_CATEGORY" val="diagram"/>
  <p:tag name="KSO_WM_TEMPLATE_INDEX" val="2021197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12dadd194f34462baae2f858a77e6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b0ccb3fae6184d48a2476256fbef7dc3"/>
  <p:tag name="KSO_WM_UNIT_TEXT_FILL_FORE_SCHEMECOLOR_INDEX_BRIGHTNESS" val="0"/>
  <p:tag name="KSO_WM_UNIT_TEXT_FILL_FORE_SCHEMECOLOR_INDEX" val="13"/>
  <p:tag name="KSO_WM_UNIT_TEXT_FILL_TYPE" val="1"/>
  <p:tag name="KSO_WM_TEMPLATE_ASSEMBLE_XID" val="60656f204054ed1e2fb803d3"/>
  <p:tag name="KSO_WM_TEMPLATE_ASSEMBLE_GROUPID" val="60656f204054ed1e2fb803d3"/>
</p:tagLst>
</file>

<file path=ppt/tags/tag63.xml><?xml version="1.0" encoding="utf-8"?>
<p:tagLst xmlns:p="http://schemas.openxmlformats.org/presentationml/2006/main">
  <p:tag name="KSO_WM_BEAUTIFY_FLAG" val="#wm#"/>
  <p:tag name="KSO_WM_TEMPLATE_CATEGORY" val="diagram"/>
  <p:tag name="KSO_WM_TEMPLATE_INDEX" val="20211979"/>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20&quot;,&quot;maxSize&quot;:{&quot;size1&quot;:57.49965111414591},&quot;minSize&quot;:{&quot;size1&quot;:43.79965111414591},&quot;normalSize&quot;:{&quot;size1&quot;:55.78090111414591},&quot;subLayout&quot;:[{&quot;id&quot;:&quot;2021-04-01T15:29:20&quot;,&quot;maxSize&quot;:{&quot;size1&quot;:66.7},&quot;minSize&quot;:{&quot;size1&quot;:24.4},&quot;normalSize&quot;:{&quot;size1&quot;:26.199999999999996},&quot;subLayout&quot;:[{&quot;id&quot;:&quot;2021-04-01T15:29:20&quot;,&quot;margin&quot;:{&quot;bottom&quot;:0,&quot;left&quot;:2.5399999618530273,&quot;right&quot;:0,&quot;top&quot;:2.5399999618530273},&quot;type&quot;:0},{&quot;id&quot;:&quot;2021-04-01T15:29:20&quot;,&quot;margin&quot;:{&quot;bottom&quot;:2.5399999618530273,&quot;left&quot;:2.5399999618530273,&quot;right&quot;:0,&quot;top&quot;:0.847000002861023},&quot;type&quot;:0}],&quot;type&quot;:0},{&quot;id&quot;:&quot;2021-04-01T15:29:20&quot;,&quot;margin&quot;:{&quot;bottom&quot;:2.5399999618530273,&quot;left&quot;:1.2699999809265137,&quot;right&quot;:2.5399999618530273,&quot;top&quot;:2.5399999618530273},&quot;type&quot;:0}],&quot;type&quot;:0}"/>
  <p:tag name="KSO_WM_SLIDE_BACKGROUND" val="[&quot;general&quot;,&quot;frame&quot;]"/>
  <p:tag name="KSO_WM_SLIDE_RATIO" val="1.777778"/>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2eb4ddc3daf3fef3fbc5"/>
  <p:tag name="KSO_WM_CHIP_FILLPROP" val="[[{&quot;fill_id&quot;:&quot;722accd572074b41a2d4cf8c733c9957&quot;,&quot;fill_align&quot;:&quot;lb&quot;,&quot;text_align&quot;:&quot;lb&quot;,&quot;text_direction&quot;:&quot;horizontal&quot;,&quot;chip_types&quot;:[&quot;header&quot;]},{&quot;fill_id&quot;:&quot;164c300f690d423ab1b6e3b65edb0bf9&quot;,&quot;fill_align&quot;:&quot;lt&quot;,&quot;text_align&quot;:&quot;lt&quot;,&quot;text_direction&quot;:&quot;horizontal&quot;,&quot;chip_types&quot;:[&quot;text&quot;]},{&quot;fill_id&quot;:&quot;e836bed5e59843b5bc0179a1591ebf37&quot;,&quot;fill_align&quot;:&quot;lm&quot;,&quot;text_align&quot;:&quot;lm&quot;,&quot;text_direction&quot;:&quot;horizontal&quot;,&quot;chip_types&quot;:[&quot;pictext&quot;,&quot;text&quot;,&quot;picture&quot;,&quot;chart&quot;,&quot;table&quot;,&quot;video&quot;],&quot;support_features&quot;:[&quot;collage&quot;,&quot;carousel&quot;,&quot;creativecrop&quot;]}]]"/>
  <p:tag name="KSO_WM_SLIDE_ID" val="diagram2021197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96"/>
  <p:tag name="KSO_WM_SLIDE_POSITION" val="72*72"/>
  <p:tag name="KSO_WM_TAG_VERSION" val="1.0"/>
  <p:tag name="KSO_WM_SLIDE_LAYOUT" val="a_d_f"/>
  <p:tag name="KSO_WM_SLIDE_LAYOUT_CNT" val="1_1_1"/>
  <p:tag name="KSO_WM_CHIP_DECFILLPROP" val="[]"/>
  <p:tag name="KSO_WM_SLIDE_CAN_ADD_NAVIGATION" val="1"/>
  <p:tag name="KSO_WM_CHIP_GROUPID" val="5ed8af63afe44fab1839bf75"/>
  <p:tag name="KSO_WM_SLIDE_BK_DARK_LIGHT" val="2"/>
  <p:tag name="KSO_WM_SLIDE_BACKGROUND_TYPE" val="frame"/>
  <p:tag name="KSO_WM_SLIDE_SUPPORT_FEATURE_TYPE" val="7"/>
  <p:tag name="KSO_WM_TEMPLATE_ASSEMBLE_XID" val="60656f204054ed1e2fb803d3"/>
  <p:tag name="KSO_WM_TEMPLATE_ASSEMBLE_GROUPID" val="60656f204054ed1e2fb803d3"/>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979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979"/>
  <p:tag name="KSO_WM_UNIT_VALUE" val="1150"/>
  <p:tag name="KSO_WM_TEMPLATE_ASSEMBLE_XID" val="60656f204054ed1e2fb803d3"/>
  <p:tag name="KSO_WM_TEMPLATE_ASSEMBLE_GROUPID" val="60656f204054ed1e2fb803d3"/>
</p:tagLst>
</file>

<file path=ppt/tags/tag65.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11979_1*a*1"/>
  <p:tag name="KSO_WM_TEMPLATE_CATEGORY" val="diagram"/>
  <p:tag name="KSO_WM_TEMPLATE_INDEX" val="2021197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12dadd194f34462baae2f858a77e6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b0ccb3fae6184d48a2476256fbef7dc3"/>
  <p:tag name="KSO_WM_UNIT_TEXT_FILL_FORE_SCHEMECOLOR_INDEX_BRIGHTNESS" val="0"/>
  <p:tag name="KSO_WM_UNIT_TEXT_FILL_FORE_SCHEMECOLOR_INDEX" val="13"/>
  <p:tag name="KSO_WM_UNIT_TEXT_FILL_TYPE" val="1"/>
  <p:tag name="KSO_WM_TEMPLATE_ASSEMBLE_XID" val="60656f204054ed1e2fb803d3"/>
  <p:tag name="KSO_WM_TEMPLATE_ASSEMBLE_GROUPID" val="60656f204054ed1e2fb803d3"/>
</p:tagLst>
</file>

<file path=ppt/tags/tag66.xml><?xml version="1.0" encoding="utf-8"?>
<p:tagLst xmlns:p="http://schemas.openxmlformats.org/presentationml/2006/main">
  <p:tag name="KSO_WM_BEAUTIFY_FLAG" val="#wm#"/>
  <p:tag name="KSO_WM_TEMPLATE_CATEGORY" val="diagram"/>
  <p:tag name="KSO_WM_TEMPLATE_INDEX" val="20211979"/>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20&quot;,&quot;maxSize&quot;:{&quot;size1&quot;:57.49965111414591},&quot;minSize&quot;:{&quot;size1&quot;:43.79965111414591},&quot;normalSize&quot;:{&quot;size1&quot;:55.78090111414591},&quot;subLayout&quot;:[{&quot;id&quot;:&quot;2021-04-01T15:29:20&quot;,&quot;maxSize&quot;:{&quot;size1&quot;:66.7},&quot;minSize&quot;:{&quot;size1&quot;:24.4},&quot;normalSize&quot;:{&quot;size1&quot;:26.199999999999996},&quot;subLayout&quot;:[{&quot;id&quot;:&quot;2021-04-01T15:29:20&quot;,&quot;margin&quot;:{&quot;bottom&quot;:0,&quot;left&quot;:2.5399999618530273,&quot;right&quot;:0,&quot;top&quot;:2.5399999618530273},&quot;type&quot;:0},{&quot;id&quot;:&quot;2021-04-01T15:29:20&quot;,&quot;margin&quot;:{&quot;bottom&quot;:2.5399999618530273,&quot;left&quot;:2.5399999618530273,&quot;right&quot;:0,&quot;top&quot;:0.847000002861023},&quot;type&quot;:0}],&quot;type&quot;:0},{&quot;id&quot;:&quot;2021-04-01T15:29:20&quot;,&quot;margin&quot;:{&quot;bottom&quot;:2.5399999618530273,&quot;left&quot;:1.2699999809265137,&quot;right&quot;:2.5399999618530273,&quot;top&quot;:2.5399999618530273},&quot;type&quot;:0}],&quot;type&quot;:0}"/>
  <p:tag name="KSO_WM_SLIDE_BACKGROUND" val="[&quot;general&quot;,&quot;frame&quot;]"/>
  <p:tag name="KSO_WM_SLIDE_RATIO" val="1.777778"/>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2eb4ddc3daf3fef3fbc5"/>
  <p:tag name="KSO_WM_CHIP_FILLPROP" val="[[{&quot;fill_id&quot;:&quot;722accd572074b41a2d4cf8c733c9957&quot;,&quot;fill_align&quot;:&quot;lb&quot;,&quot;text_align&quot;:&quot;lb&quot;,&quot;text_direction&quot;:&quot;horizontal&quot;,&quot;chip_types&quot;:[&quot;header&quot;]},{&quot;fill_id&quot;:&quot;164c300f690d423ab1b6e3b65edb0bf9&quot;,&quot;fill_align&quot;:&quot;lt&quot;,&quot;text_align&quot;:&quot;lt&quot;,&quot;text_direction&quot;:&quot;horizontal&quot;,&quot;chip_types&quot;:[&quot;text&quot;]},{&quot;fill_id&quot;:&quot;e836bed5e59843b5bc0179a1591ebf37&quot;,&quot;fill_align&quot;:&quot;lm&quot;,&quot;text_align&quot;:&quot;lm&quot;,&quot;text_direction&quot;:&quot;horizontal&quot;,&quot;chip_types&quot;:[&quot;pictext&quot;,&quot;text&quot;,&quot;picture&quot;,&quot;chart&quot;,&quot;table&quot;,&quot;video&quot;],&quot;support_features&quot;:[&quot;collage&quot;,&quot;carousel&quot;,&quot;creativecrop&quot;]}]]"/>
  <p:tag name="KSO_WM_SLIDE_ID" val="diagram2021197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96"/>
  <p:tag name="KSO_WM_SLIDE_POSITION" val="72*72"/>
  <p:tag name="KSO_WM_TAG_VERSION" val="1.0"/>
  <p:tag name="KSO_WM_SLIDE_LAYOUT" val="a_d_f"/>
  <p:tag name="KSO_WM_SLIDE_LAYOUT_CNT" val="1_1_1"/>
  <p:tag name="KSO_WM_CHIP_DECFILLPROP" val="[]"/>
  <p:tag name="KSO_WM_SLIDE_CAN_ADD_NAVIGATION" val="1"/>
  <p:tag name="KSO_WM_CHIP_GROUPID" val="5ed8af63afe44fab1839bf75"/>
  <p:tag name="KSO_WM_SLIDE_BK_DARK_LIGHT" val="2"/>
  <p:tag name="KSO_WM_SLIDE_BACKGROUND_TYPE" val="frame"/>
  <p:tag name="KSO_WM_SLIDE_SUPPORT_FEATURE_TYPE" val="7"/>
  <p:tag name="KSO_WM_TEMPLATE_ASSEMBLE_XID" val="60656f204054ed1e2fb803d3"/>
  <p:tag name="KSO_WM_TEMPLATE_ASSEMBLE_GROUPID" val="60656f204054ed1e2fb803d3"/>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979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979"/>
  <p:tag name="KSO_WM_UNIT_VALUE" val="1150"/>
  <p:tag name="KSO_WM_TEMPLATE_ASSEMBLE_XID" val="60656f204054ed1e2fb803d3"/>
  <p:tag name="KSO_WM_TEMPLATE_ASSEMBLE_GROUPID" val="60656f204054ed1e2fb803d3"/>
</p:tagLst>
</file>

<file path=ppt/tags/tag68.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11979_1*a*1"/>
  <p:tag name="KSO_WM_TEMPLATE_CATEGORY" val="diagram"/>
  <p:tag name="KSO_WM_TEMPLATE_INDEX" val="2021197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12dadd194f34462baae2f858a77e6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b0ccb3fae6184d48a2476256fbef7dc3"/>
  <p:tag name="KSO_WM_UNIT_TEXT_FILL_FORE_SCHEMECOLOR_INDEX_BRIGHTNESS" val="0"/>
  <p:tag name="KSO_WM_UNIT_TEXT_FILL_FORE_SCHEMECOLOR_INDEX" val="13"/>
  <p:tag name="KSO_WM_UNIT_TEXT_FILL_TYPE" val="1"/>
  <p:tag name="KSO_WM_TEMPLATE_ASSEMBLE_XID" val="60656f204054ed1e2fb803d3"/>
  <p:tag name="KSO_WM_TEMPLATE_ASSEMBLE_GROUPID" val="60656f204054ed1e2fb803d3"/>
</p:tagLst>
</file>

<file path=ppt/tags/tag69.xml><?xml version="1.0" encoding="utf-8"?>
<p:tagLst xmlns:p="http://schemas.openxmlformats.org/presentationml/2006/main">
  <p:tag name="KSO_WM_BEAUTIFY_FLAG" val="#wm#"/>
  <p:tag name="KSO_WM_TEMPLATE_CATEGORY" val="diagram"/>
  <p:tag name="KSO_WM_TEMPLATE_INDEX" val="20211979"/>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20&quot;,&quot;maxSize&quot;:{&quot;size1&quot;:57.49965111414591},&quot;minSize&quot;:{&quot;size1&quot;:43.79965111414591},&quot;normalSize&quot;:{&quot;size1&quot;:55.78090111414591},&quot;subLayout&quot;:[{&quot;id&quot;:&quot;2021-04-01T15:29:20&quot;,&quot;maxSize&quot;:{&quot;size1&quot;:66.7},&quot;minSize&quot;:{&quot;size1&quot;:24.4},&quot;normalSize&quot;:{&quot;size1&quot;:26.199999999999996},&quot;subLayout&quot;:[{&quot;id&quot;:&quot;2021-04-01T15:29:20&quot;,&quot;margin&quot;:{&quot;bottom&quot;:0,&quot;left&quot;:2.5399999618530273,&quot;right&quot;:0,&quot;top&quot;:2.5399999618530273},&quot;type&quot;:0},{&quot;id&quot;:&quot;2021-04-01T15:29:20&quot;,&quot;margin&quot;:{&quot;bottom&quot;:2.5399999618530273,&quot;left&quot;:2.5399999618530273,&quot;right&quot;:0,&quot;top&quot;:0.847000002861023},&quot;type&quot;:0}],&quot;type&quot;:0},{&quot;id&quot;:&quot;2021-04-01T15:29:20&quot;,&quot;margin&quot;:{&quot;bottom&quot;:2.5399999618530273,&quot;left&quot;:1.2699999809265137,&quot;right&quot;:2.5399999618530273,&quot;top&quot;:2.5399999618530273},&quot;type&quot;:0}],&quot;type&quot;:0}"/>
  <p:tag name="KSO_WM_SLIDE_BACKGROUND" val="[&quot;general&quot;,&quot;frame&quot;]"/>
  <p:tag name="KSO_WM_SLIDE_RATIO" val="1.777778"/>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2eb4ddc3daf3fef3fbc5"/>
  <p:tag name="KSO_WM_CHIP_FILLPROP" val="[[{&quot;fill_id&quot;:&quot;722accd572074b41a2d4cf8c733c9957&quot;,&quot;fill_align&quot;:&quot;lb&quot;,&quot;text_align&quot;:&quot;lb&quot;,&quot;text_direction&quot;:&quot;horizontal&quot;,&quot;chip_types&quot;:[&quot;header&quot;]},{&quot;fill_id&quot;:&quot;164c300f690d423ab1b6e3b65edb0bf9&quot;,&quot;fill_align&quot;:&quot;lt&quot;,&quot;text_align&quot;:&quot;lt&quot;,&quot;text_direction&quot;:&quot;horizontal&quot;,&quot;chip_types&quot;:[&quot;text&quot;]},{&quot;fill_id&quot;:&quot;e836bed5e59843b5bc0179a1591ebf37&quot;,&quot;fill_align&quot;:&quot;lm&quot;,&quot;text_align&quot;:&quot;lm&quot;,&quot;text_direction&quot;:&quot;horizontal&quot;,&quot;chip_types&quot;:[&quot;pictext&quot;,&quot;text&quot;,&quot;picture&quot;,&quot;chart&quot;,&quot;table&quot;,&quot;video&quot;],&quot;support_features&quot;:[&quot;collage&quot;,&quot;carousel&quot;,&quot;creativecrop&quot;]}]]"/>
  <p:tag name="KSO_WM_SLIDE_ID" val="diagram2021197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96"/>
  <p:tag name="KSO_WM_SLIDE_POSITION" val="72*72"/>
  <p:tag name="KSO_WM_TAG_VERSION" val="1.0"/>
  <p:tag name="KSO_WM_SLIDE_LAYOUT" val="a_d_f"/>
  <p:tag name="KSO_WM_SLIDE_LAYOUT_CNT" val="1_1_1"/>
  <p:tag name="KSO_WM_CHIP_DECFILLPROP" val="[]"/>
  <p:tag name="KSO_WM_SLIDE_CAN_ADD_NAVIGATION" val="1"/>
  <p:tag name="KSO_WM_CHIP_GROUPID" val="5ed8af63afe44fab1839bf75"/>
  <p:tag name="KSO_WM_SLIDE_BK_DARK_LIGHT" val="2"/>
  <p:tag name="KSO_WM_SLIDE_BACKGROUND_TYPE" val="frame"/>
  <p:tag name="KSO_WM_SLIDE_SUPPORT_FEATURE_TYPE" val="7"/>
  <p:tag name="KSO_WM_TEMPLATE_ASSEMBLE_XID" val="60656f204054ed1e2fb803d3"/>
  <p:tag name="KSO_WM_TEMPLATE_ASSEMBLE_GROUPID" val="60656f204054ed1e2fb803d3"/>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979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979"/>
  <p:tag name="KSO_WM_UNIT_VALUE" val="1150"/>
  <p:tag name="KSO_WM_TEMPLATE_ASSEMBLE_XID" val="60656f204054ed1e2fb803d3"/>
  <p:tag name="KSO_WM_TEMPLATE_ASSEMBLE_GROUPID" val="60656f204054ed1e2fb803d3"/>
</p:tagLst>
</file>

<file path=ppt/tags/tag70.xml><?xml version="1.0" encoding="utf-8"?>
<p:tagLst xmlns:p="http://schemas.openxmlformats.org/presentationml/2006/main">
  <p:tag name="KSO_WPP_MARK_KEY" val="a5cf1ba0-caf5-4bf3-a26e-5336cfc84755"/>
  <p:tag name="COMMONDATA" val="eyJoZGlkIjoiODIxOWRhYmZlOGQzNTgzYTg3MjRhYmZjMTVlOTM3MjQifQ=="/>
  <p:tag name="commondata" val="eyJoZGlkIjoiYjI0ZGFhOTNiMTI0NWM3YWIwNDM0YzdkMTgzY2Y5OGEifQ=="/>
</p:tagLst>
</file>

<file path=ppt/tags/tag8.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11979_1*a*1"/>
  <p:tag name="KSO_WM_TEMPLATE_CATEGORY" val="diagram"/>
  <p:tag name="KSO_WM_TEMPLATE_INDEX" val="2021197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12dadd194f34462baae2f858a77e6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b0ccb3fae6184d48a2476256fbef7dc3"/>
  <p:tag name="KSO_WM_UNIT_TEXT_FILL_FORE_SCHEMECOLOR_INDEX_BRIGHTNESS" val="0"/>
  <p:tag name="KSO_WM_UNIT_TEXT_FILL_FORE_SCHEMECOLOR_INDEX" val="13"/>
  <p:tag name="KSO_WM_UNIT_TEXT_FILL_TYPE" val="1"/>
  <p:tag name="KSO_WM_TEMPLATE_ASSEMBLE_XID" val="60656f204054ed1e2fb803d3"/>
  <p:tag name="KSO_WM_TEMPLATE_ASSEMBLE_GROUPID" val="60656f204054ed1e2fb803d3"/>
</p:tagLst>
</file>

<file path=ppt/tags/tag9.xml><?xml version="1.0" encoding="utf-8"?>
<p:tagLst xmlns:p="http://schemas.openxmlformats.org/presentationml/2006/main">
  <p:tag name="KSO_WM_BEAUTIFY_FLAG" val="#wm#"/>
  <p:tag name="KSO_WM_TEMPLATE_CATEGORY" val="diagram"/>
  <p:tag name="KSO_WM_TEMPLATE_INDEX" val="20211979"/>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20&quot;,&quot;maxSize&quot;:{&quot;size1&quot;:57.49965111414591},&quot;minSize&quot;:{&quot;size1&quot;:43.79965111414591},&quot;normalSize&quot;:{&quot;size1&quot;:55.78090111414591},&quot;subLayout&quot;:[{&quot;id&quot;:&quot;2021-04-01T15:29:20&quot;,&quot;maxSize&quot;:{&quot;size1&quot;:66.7},&quot;minSize&quot;:{&quot;size1&quot;:24.4},&quot;normalSize&quot;:{&quot;size1&quot;:26.199999999999996},&quot;subLayout&quot;:[{&quot;id&quot;:&quot;2021-04-01T15:29:20&quot;,&quot;margin&quot;:{&quot;bottom&quot;:0,&quot;left&quot;:2.5399999618530273,&quot;right&quot;:0,&quot;top&quot;:2.5399999618530273},&quot;type&quot;:0},{&quot;id&quot;:&quot;2021-04-01T15:29:20&quot;,&quot;margin&quot;:{&quot;bottom&quot;:2.5399999618530273,&quot;left&quot;:2.5399999618530273,&quot;right&quot;:0,&quot;top&quot;:0.847000002861023},&quot;type&quot;:0}],&quot;type&quot;:0},{&quot;id&quot;:&quot;2021-04-01T15:29:20&quot;,&quot;margin&quot;:{&quot;bottom&quot;:2.5399999618530273,&quot;left&quot;:1.2699999809265137,&quot;right&quot;:2.5399999618530273,&quot;top&quot;:2.5399999618530273},&quot;type&quot;:0}],&quot;type&quot;:0}"/>
  <p:tag name="KSO_WM_SLIDE_BACKGROUND" val="[&quot;general&quot;,&quot;frame&quot;]"/>
  <p:tag name="KSO_WM_SLIDE_RATIO" val="1.777778"/>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2eb4ddc3daf3fef3fbc5"/>
  <p:tag name="KSO_WM_CHIP_FILLPROP" val="[[{&quot;fill_id&quot;:&quot;722accd572074b41a2d4cf8c733c9957&quot;,&quot;fill_align&quot;:&quot;lb&quot;,&quot;text_align&quot;:&quot;lb&quot;,&quot;text_direction&quot;:&quot;horizontal&quot;,&quot;chip_types&quot;:[&quot;header&quot;]},{&quot;fill_id&quot;:&quot;164c300f690d423ab1b6e3b65edb0bf9&quot;,&quot;fill_align&quot;:&quot;lt&quot;,&quot;text_align&quot;:&quot;lt&quot;,&quot;text_direction&quot;:&quot;horizontal&quot;,&quot;chip_types&quot;:[&quot;text&quot;]},{&quot;fill_id&quot;:&quot;e836bed5e59843b5bc0179a1591ebf37&quot;,&quot;fill_align&quot;:&quot;lm&quot;,&quot;text_align&quot;:&quot;lm&quot;,&quot;text_direction&quot;:&quot;horizontal&quot;,&quot;chip_types&quot;:[&quot;pictext&quot;,&quot;text&quot;,&quot;picture&quot;,&quot;chart&quot;,&quot;table&quot;,&quot;video&quot;],&quot;support_features&quot;:[&quot;collage&quot;,&quot;carousel&quot;,&quot;creativecrop&quot;]}]]"/>
  <p:tag name="KSO_WM_SLIDE_ID" val="diagram2021197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96"/>
  <p:tag name="KSO_WM_SLIDE_POSITION" val="72*72"/>
  <p:tag name="KSO_WM_TAG_VERSION" val="1.0"/>
  <p:tag name="KSO_WM_SLIDE_LAYOUT" val="a_d_f"/>
  <p:tag name="KSO_WM_SLIDE_LAYOUT_CNT" val="1_1_1"/>
  <p:tag name="KSO_WM_CHIP_DECFILLPROP" val="[]"/>
  <p:tag name="KSO_WM_SLIDE_CAN_ADD_NAVIGATION" val="1"/>
  <p:tag name="KSO_WM_CHIP_GROUPID" val="5ed8af63afe44fab1839bf75"/>
  <p:tag name="KSO_WM_SLIDE_BK_DARK_LIGHT" val="2"/>
  <p:tag name="KSO_WM_SLIDE_BACKGROUND_TYPE" val="frame"/>
  <p:tag name="KSO_WM_SLIDE_SUPPORT_FEATURE_TYPE" val="7"/>
  <p:tag name="KSO_WM_TEMPLATE_ASSEMBLE_XID" val="60656f204054ed1e2fb803d3"/>
  <p:tag name="KSO_WM_TEMPLATE_ASSEMBLE_GROUPID" val="60656f204054ed1e2fb803d3"/>
</p:tagLst>
</file>

<file path=ppt/theme/theme1.xml><?xml version="1.0" encoding="utf-8"?>
<a:theme xmlns:a="http://schemas.openxmlformats.org/drawingml/2006/main" name="Office Theme">
  <a:themeElements>
    <a:clrScheme name="自定义 7">
      <a:dk1>
        <a:sysClr val="windowText" lastClr="000000"/>
      </a:dk1>
      <a:lt1>
        <a:sysClr val="window" lastClr="FFFFFF"/>
      </a:lt1>
      <a:dk2>
        <a:srgbClr val="000000"/>
      </a:dk2>
      <a:lt2>
        <a:srgbClr val="FFFFFF"/>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自定义 1">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6899</Words>
  <Application>WPS 演示</Application>
  <PresentationFormat>宽屏</PresentationFormat>
  <Paragraphs>147</Paragraphs>
  <Slides>24</Slides>
  <Notes>8</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24</vt:i4>
      </vt:variant>
    </vt:vector>
  </HeadingPairs>
  <TitlesOfParts>
    <vt:vector size="36" baseType="lpstr">
      <vt:lpstr>Arial</vt:lpstr>
      <vt:lpstr>宋体</vt:lpstr>
      <vt:lpstr>Wingdings</vt:lpstr>
      <vt:lpstr>Segoe UI Light</vt:lpstr>
      <vt:lpstr>微软雅黑</vt:lpstr>
      <vt:lpstr>Century Gothic</vt:lpstr>
      <vt:lpstr>Segoe UI Light</vt:lpstr>
      <vt:lpstr>Arial Unicode MS</vt:lpstr>
      <vt:lpstr>等线</vt:lpstr>
      <vt:lpstr>Calibri</vt:lpstr>
      <vt:lpstr>Office Theme</vt:lpstr>
      <vt:lpstr>自定义设计方案</vt:lpstr>
      <vt:lpstr>本周工作内容汇报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Weisheng Zhu</dc:creator>
  <cp:lastModifiedBy>Arsmart</cp:lastModifiedBy>
  <cp:revision>2467</cp:revision>
  <dcterms:created xsi:type="dcterms:W3CDTF">2019-07-25T02:40:00Z</dcterms:created>
  <dcterms:modified xsi:type="dcterms:W3CDTF">2024-09-11T06:45:11Z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t-weiszh@microsoft.com</vt:lpwstr>
  </property>
  <property fmtid="{D5CDD505-2E9C-101B-9397-08002B2CF9AE}" pid="5" name="MSIP_Label_f42aa342-8706-4288-bd11-ebb85995028c_SetDate">
    <vt:lpwstr>2019-07-25T06:33:15.4457998Z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89c5bf5f-33b9-4fc1-bd99-04ee503b4f85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0x0101004D520B0621022B4CA37193CEB4BD4006</vt:lpwstr>
  </property>
  <property fmtid="{D5CDD505-2E9C-101B-9397-08002B2CF9AE}" pid="12" name="ICV">
    <vt:lpwstr>81531DB974324413AB081F3653849ADF</vt:lpwstr>
  </property>
  <property fmtid="{D5CDD505-2E9C-101B-9397-08002B2CF9AE}" pid="13" name="KSOProductBuildVer">
    <vt:lpwstr>2052-12.1.0.17142</vt:lpwstr>
  </property>
</Properties>
</file>