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2"/>
  </p:handoutMasterIdLst>
  <p:sldIdLst>
    <p:sldId id="540" r:id="rId4"/>
    <p:sldId id="624" r:id="rId6"/>
    <p:sldId id="625" r:id="rId7"/>
    <p:sldId id="626" r:id="rId8"/>
    <p:sldId id="627" r:id="rId9"/>
    <p:sldId id="628" r:id="rId10"/>
    <p:sldId id="629" r:id="rId11"/>
  </p:sldIdLst>
  <p:sldSz cx="12192000" cy="6858000"/>
  <p:notesSz cx="6858000" cy="9144000"/>
  <p:custDataLst>
    <p:tags r:id="rId16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0"/>
            <p14:sldId id="624"/>
            <p14:sldId id="625"/>
            <p14:sldId id="626"/>
            <p14:sldId id="627"/>
            <p14:sldId id="628"/>
            <p14:sldId id="629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15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76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93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96"/>
        <p:guide pos="3815"/>
        <p:guide pos="439"/>
        <p:guide pos="7242"/>
        <p:guide pos="2880"/>
        <p:guide pos="4834"/>
        <p:guide orient="horz" pos="2576"/>
        <p:guide orient="horz" pos="1702"/>
        <p:guide pos="5624"/>
        <p:guide pos="6562"/>
        <p:guide pos="1134"/>
        <p:guide orient="horz" pos="3268"/>
        <p:guide orient="horz" pos="1149"/>
        <p:guide orient="horz" pos="3693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tags" Target="../tags/tag10.xml"/><Relationship Id="rId3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tags" Target="../tags/tag14.xml"/><Relationship Id="rId3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97859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阅读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LAS: Locality-Aware Scheduling 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GEMM-Accelerated Convolutions in GPUs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因为卷积的性质，导致前后的矩阵计算会重复用到输入数据。因为L1缓存不会被驱逐，在不同kernel之间可以复用，只需要绑定特定的block在同一个SM上计算，就可以利用局部性了。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4865" y="3143250"/>
            <a:ext cx="10462260" cy="27203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37080" y="948690"/>
            <a:ext cx="83115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对我的启发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我可以使共享内存也不被驱逐，并且跨kernel相互可见。进一步，让不同SM的都连接起来可以增强性能。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绘图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3493770"/>
            <a:ext cx="10783570" cy="23120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97859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读MICRO有感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Locality-Centric Data and Threadblock Management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Massive GPUs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没完全读完。这篇论文考虑远程通信比较多。比如类似A100上的L2其实是有两块，如何预先把数据放置到合适的缓存位置上，减少远距离搬运，并且分配合适的线程块算合适的数据，是这篇论文的主要工作。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71270" y="2978785"/>
            <a:ext cx="9585960" cy="34442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97859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对我的启发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就L2的远程访问来说，A100其实就有两块L2，相互会存在fabric。。。如果我们能够钉住特定的SM，那也可以减少L2 traffic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在DSMEM中，距离较远的缓存访问也有通信延迟。。。不过好像这不是我优化的重点吧。。。可以下一篇论文考虑考虑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6640" y="2978785"/>
            <a:ext cx="7222490" cy="365887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978598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下周我的计划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要不我下周先实现Z字形执行吧！然后具体搜索的参数就是Z字的大小（纵向/横向两个）当然也和tile size有关。但是我记得有篇论文讨论了其他的计算顺序。。如图所示。不同的zigzag。hilbert。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Study of the Potential of Locality-Aware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Thread Scheduling for GPUs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68750"/>
            <a:ext cx="7200900" cy="1866900"/>
          </a:xfrm>
          <a:prstGeom prst="rect">
            <a:avLst/>
          </a:prstGeom>
        </p:spPr>
      </p:pic>
      <p:pic>
        <p:nvPicPr>
          <p:cNvPr id="6" name="图片 5" descr="绘图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64730" y="3284220"/>
            <a:ext cx="4827270" cy="357378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66265" y="1513840"/>
            <a:ext cx="69875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下周我的计划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当然老师提的splitK也是一种设计空间，那可能对B/C（中间结果）太大了矩阵存不下在L2里面，然而后续的D矩阵的宽度很小。或者K很大需要splitK，等等的可能性。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2128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https://developer.nvidia.com/blog/optimizing-compute-shaders-for-l2-locality-using-thread-group-id-swizzling/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41973" y="3428683"/>
            <a:ext cx="5953125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9785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想请教老师的问题：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类似hilbert空间，我的Z字形计算还有哪些其他的顺序？比如hilbert如何用到我的跨kernel上，我就想不明白。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147570"/>
            <a:ext cx="5598795" cy="1451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29300" y="3672840"/>
            <a:ext cx="6362700" cy="31851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0" y="3827145"/>
            <a:ext cx="58299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hilbert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就类似于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型。先算完左边的再算右边的，不是一定要像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一样，立刻就算右边的。虽然那样可能对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利用率更好。。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右下角展示了一种为什么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可能有用的原因。最后结果很小，做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不影响，而中间的权重矩阵很大，在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上存不下。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对于计算顺序，推荐阅读：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halide/tiramisu/graphne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，但是可能也不需要读特别细。以后再深入研究。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1152</Words>
  <Application>WPS 演示</Application>
  <PresentationFormat>宽屏</PresentationFormat>
  <Paragraphs>36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1150</cp:revision>
  <dcterms:created xsi:type="dcterms:W3CDTF">2019-07-25T02:40:00Z</dcterms:created>
  <dcterms:modified xsi:type="dcterms:W3CDTF">2024-02-29T08:58:21Z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2052-12.1.0.16250</vt:lpwstr>
  </property>
</Properties>
</file>