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2"/>
  </p:handoutMasterIdLst>
  <p:sldIdLst>
    <p:sldId id="634" r:id="rId4"/>
    <p:sldId id="666" r:id="rId6"/>
    <p:sldId id="667" r:id="rId7"/>
    <p:sldId id="668" r:id="rId8"/>
    <p:sldId id="669" r:id="rId9"/>
    <p:sldId id="670" r:id="rId10"/>
    <p:sldId id="671" r:id="rId11"/>
  </p:sldIdLst>
  <p:sldSz cx="12192000" cy="6858000"/>
  <p:notesSz cx="6858000" cy="9144000"/>
  <p:custDataLst>
    <p:tags r:id="rId16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66"/>
            <p14:sldId id="667"/>
            <p14:sldId id="668"/>
            <p14:sldId id="669"/>
            <p14:sldId id="670"/>
            <p14:sldId id="671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2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32"/>
        <p:guide pos="3820"/>
        <p:guide pos="439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单个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命中率建模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94183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做出如下假设：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一次只计算一个</a:t>
            </a:r>
            <a:r>
              <a:rPr lang="en-US" altLang="zh-CN"/>
              <a:t>block</a:t>
            </a:r>
            <a:r>
              <a:rPr lang="zh-CN" altLang="en-US"/>
              <a:t>。串行执行。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优先从</a:t>
            </a:r>
            <a:r>
              <a:rPr lang="en-US" altLang="zh-CN"/>
              <a:t>L2</a:t>
            </a:r>
            <a:r>
              <a:rPr lang="zh-CN" altLang="en-US"/>
              <a:t>读取，然后再进行驱逐，优先驱逐对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读取都不需要的值，然后如果还是不够，使用</a:t>
            </a:r>
            <a:r>
              <a:rPr lang="en-US" altLang="zh-CN"/>
              <a:t>FIFO</a:t>
            </a:r>
            <a:r>
              <a:rPr lang="zh-CN" altLang="en-US"/>
              <a:t>策略。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可调参数：</a:t>
            </a:r>
            <a:endParaRPr lang="zh-CN" altLang="en-US"/>
          </a:p>
          <a:p>
            <a:r>
              <a:rPr lang="en-US" altLang="zh-CN"/>
              <a:t>M, N, K = 512, 512, 128</a:t>
            </a:r>
            <a:endParaRPr lang="en-US" altLang="zh-CN"/>
          </a:p>
          <a:p>
            <a:r>
              <a:rPr lang="en-US" altLang="zh-CN"/>
              <a:t>block_size = 128*128</a:t>
            </a:r>
            <a:endParaRPr lang="en-US" altLang="zh-CN"/>
          </a:p>
          <a:p>
            <a:r>
              <a:rPr lang="en-US" altLang="zh-CN"/>
              <a:t>data_type=half</a:t>
            </a:r>
            <a:endParaRPr lang="en-US" altLang="zh-CN"/>
          </a:p>
          <a:p>
            <a:r>
              <a:rPr lang="en-US" altLang="zh-CN"/>
              <a:t>L2 cache size=128KB(4</a:t>
            </a:r>
            <a:r>
              <a:rPr lang="zh-CN" altLang="en-US"/>
              <a:t>个</a:t>
            </a:r>
            <a:r>
              <a:rPr lang="en-US" altLang="zh-CN"/>
              <a:t>128*128</a:t>
            </a:r>
            <a:r>
              <a:rPr lang="zh-CN" altLang="en-US"/>
              <a:t>的</a:t>
            </a:r>
            <a:r>
              <a:rPr lang="en-US" altLang="zh-CN"/>
              <a:t>block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1497965"/>
            <a:ext cx="3916680" cy="411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1780" y="5737225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：0.625000 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70" y="1497965"/>
            <a:ext cx="3931920" cy="4091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31505" y="5753100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r>
              <a:rPr sz="2400" b="1">
                <a:solidFill>
                  <a:srgbClr val="FF0000"/>
                </a:solidFill>
              </a:rPr>
              <a:t>0.4375</a:t>
            </a:r>
            <a:r>
              <a:rPr lang="en-US" sz="2400" b="1">
                <a:solidFill>
                  <a:srgbClr val="FF0000"/>
                </a:solidFill>
              </a:rPr>
              <a:t>00</a:t>
            </a:r>
            <a:r>
              <a:rPr lang="zh-CN" altLang="en-US" sz="2400" b="1">
                <a:solidFill>
                  <a:srgbClr val="FF0000"/>
                </a:solidFill>
              </a:rPr>
              <a:t> 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单个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命中率建模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845" y="5613400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：0.375MB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1394460"/>
            <a:ext cx="3909060" cy="4069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7925" y="1602740"/>
            <a:ext cx="69316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tx1"/>
                </a:solidFill>
              </a:rPr>
              <a:t>其实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驱逐策略可能影响也不小。比如假设</a:t>
            </a:r>
            <a:r>
              <a:rPr lang="en-US" altLang="zh-CN" sz="2400">
                <a:solidFill>
                  <a:schemeClr val="tx1"/>
                </a:solidFill>
              </a:rPr>
              <a:t>L2 cache size=160KB</a:t>
            </a:r>
            <a:r>
              <a:rPr lang="zh-CN" altLang="en-US" sz="2400">
                <a:solidFill>
                  <a:schemeClr val="tx1"/>
                </a:solidFill>
              </a:rPr>
              <a:t>，就是五个</a:t>
            </a:r>
            <a:r>
              <a:rPr lang="en-US" altLang="zh-CN" sz="2400">
                <a:solidFill>
                  <a:schemeClr val="tx1"/>
                </a:solidFill>
              </a:rPr>
              <a:t>block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 descr="绘图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8880"/>
            <a:ext cx="4389120" cy="43891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单个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命中率建模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595" y="2291715"/>
            <a:ext cx="69316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tx1"/>
                </a:solidFill>
              </a:rPr>
              <a:t>当前模型的问题：</a:t>
            </a:r>
            <a:endParaRPr 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1. L2 evict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策略可能与真实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不一致。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当前是一次算一个块，以后可以考虑一次算多个块。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命中率问题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5175" y="2077720"/>
            <a:ext cx="77381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tx1"/>
                </a:solidFill>
              </a:rPr>
              <a:t>attention</a:t>
            </a:r>
            <a:r>
              <a:rPr lang="zh-CN" altLang="en-US" sz="2400">
                <a:solidFill>
                  <a:schemeClr val="tx1"/>
                </a:solidFill>
              </a:rPr>
              <a:t>的融合场景可能是</a:t>
            </a:r>
            <a:r>
              <a:rPr lang="en-US" altLang="zh-CN" sz="2400">
                <a:solidFill>
                  <a:schemeClr val="tx1"/>
                </a:solidFill>
              </a:rPr>
              <a:t>trivial</a:t>
            </a:r>
            <a:r>
              <a:rPr lang="zh-CN" altLang="en-US" sz="2400">
                <a:solidFill>
                  <a:schemeClr val="tx1"/>
                </a:solidFill>
              </a:rPr>
              <a:t>的：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虽然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Q*K^T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很大，但是再乘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V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的结果是很窄的，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矩阵的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compute order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仅限上下。可能主要是对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矩阵的计算顺序。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attention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前后的相互融合：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可能性能提升不明显。因为flash attention引入的大kernel，导致和前面的dense层和后面的FFN层进行结合，就需要频繁启动不同kernel，每次都很小，需要不同stream同时，可能有点问题，往后推一下再做。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命中率问题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06945" y="1747520"/>
            <a:ext cx="418973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tx1"/>
                </a:solidFill>
                <a:sym typeface="+mn-ea"/>
              </a:rPr>
              <a:t>当前最好做的可能是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FFN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层：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因为两个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GEMM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可以用一样的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block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尺寸，实验是可以做的。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不过需要修改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GEMM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kernel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，需要确认前置结果已经计算完成。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打算先尝试左边的方案，和完整算完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矩阵再算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，进行相比。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之后再尝试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splitK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 descr="绘图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5"/>
            <a:ext cx="6822440" cy="53625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命中率问题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06945" y="1747520"/>
            <a:ext cx="418973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之后再尝试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splitK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splitK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的开销和其次数按理说是正相关的：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C*reduce_time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收益是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的中间结果被更好利用。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劣势是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splitK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的开销，对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矩阵的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L2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命中率会降低。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sz="2400">
                <a:solidFill>
                  <a:schemeClr val="tx1"/>
                </a:solidFill>
                <a:sym typeface="+mn-ea"/>
              </a:rPr>
              <a:t>可以根据实验来确定常数。以及验证是不是线性。</a:t>
            </a:r>
            <a:endParaRPr lang="zh-CN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绘图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770380"/>
            <a:ext cx="6974840" cy="46437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命中率问题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575" y="1747520"/>
            <a:ext cx="110871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tx1"/>
                </a:solidFill>
                <a:sym typeface="+mn-ea"/>
              </a:rPr>
              <a:t>GPU sim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L2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？看看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看看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tileflow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chimera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的代码，然后和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size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讨论！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也想想看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L1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的数据流建模！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问问看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hopper dissect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的作者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L2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的策略。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1008</Words>
  <Application>WPS 演示</Application>
  <PresentationFormat>宽屏</PresentationFormat>
  <Paragraphs>66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1315</cp:revision>
  <dcterms:created xsi:type="dcterms:W3CDTF">2019-07-25T02:40:00Z</dcterms:created>
  <dcterms:modified xsi:type="dcterms:W3CDTF">2024-05-12T09:06:21Z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